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2" r:id="rId3"/>
    <p:sldId id="258" r:id="rId4"/>
    <p:sldId id="257" r:id="rId5"/>
    <p:sldId id="259" r:id="rId6"/>
    <p:sldId id="260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18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DBD63-785C-45E4-84F4-8E12571CA8E4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9FC99-CB2B-43CA-93D8-5B5598A8B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37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6416" cy="2952328"/>
          </a:xfrm>
        </p:spPr>
        <p:txBody>
          <a:bodyPr/>
          <a:lstStyle/>
          <a:p>
            <a:r>
              <a:rPr lang="ru-RU" sz="6000" dirty="0"/>
              <a:t>Первая медицинская помощь при </a:t>
            </a:r>
            <a:r>
              <a:rPr lang="ru-RU" sz="6000" dirty="0" smtClean="0"/>
              <a:t>утоплении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4" r="16274"/>
          <a:stretch/>
        </p:blipFill>
        <p:spPr bwMode="auto">
          <a:xfrm>
            <a:off x="6602205" y="3501006"/>
            <a:ext cx="1389861" cy="274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natural-medicine.ru/uploads/posts/2014-02/1392409106_556523_333122086780127_57718358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6"/>
            <a:ext cx="4392488" cy="27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847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1124744"/>
          </a:xfrm>
        </p:spPr>
        <p:txBody>
          <a:bodyPr/>
          <a:lstStyle/>
          <a:p>
            <a:r>
              <a:rPr lang="ru-RU" dirty="0"/>
              <a:t>Утопление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65760" y="1484784"/>
            <a:ext cx="8238688" cy="216024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Острое патологическое состояние, развивающееся при полном погружении тела в жидкость, что затрудняет или полностью прекращает газообмен с воздушной средой при сохранении анатомической целостности системы дыхания.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1"/>
          <a:stretch/>
        </p:blipFill>
        <p:spPr bwMode="auto">
          <a:xfrm>
            <a:off x="2123728" y="3645024"/>
            <a:ext cx="4968552" cy="29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4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25202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Утонуть может не только человек, не умеющий плавать. Например, этому риску подвержены люди, купающиеся в состоянии алкогольного опьянения. Или же во время ныряния человек может удариться головой и потерять сознание. В любом случае, счет идет на секунды. Если поблизости нет профессиональных медиков, только люди, которые знают технику, по которой оказывается первая медицинская помощь, способны спасти жизнь пострадавшему.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2937"/>
            <a:ext cx="662473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9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Инструкция по оказанию первой медицинской </a:t>
            </a:r>
            <a:r>
              <a:rPr lang="ru-RU" dirty="0" smtClean="0"/>
              <a:t>помощи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06660"/>
            <a:ext cx="2088232" cy="220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06660"/>
            <a:ext cx="2304256" cy="220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196752"/>
          </a:xfrm>
        </p:spPr>
        <p:txBody>
          <a:bodyPr/>
          <a:lstStyle/>
          <a:p>
            <a:r>
              <a:rPr lang="ru-RU" sz="4400" dirty="0" smtClean="0"/>
              <a:t>Транспортировка на берег.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2908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Вытащите пострадавшего из воды. Для этого подплывите к нему сзади и плывите с ним к берегу, ухватив его за воротник одежды или за волосы. Голова утопавшего должна находиться над водой. Ни в коем случае не подплывайте к пострадавшему спереди и не пытайтесь вытащить его из </a:t>
            </a:r>
            <a:r>
              <a:rPr lang="ru-RU" sz="1800" dirty="0" smtClean="0"/>
              <a:t>воды</a:t>
            </a:r>
            <a:endParaRPr lang="ru-RU" sz="1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31"/>
          <a:stretch/>
        </p:blipFill>
        <p:spPr bwMode="auto">
          <a:xfrm>
            <a:off x="4932040" y="1268760"/>
            <a:ext cx="3672408" cy="52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621" y="4437112"/>
            <a:ext cx="3060122" cy="21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10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пострадавший находится </a:t>
            </a:r>
            <a:r>
              <a:rPr lang="ru-RU" dirty="0" smtClean="0"/>
              <a:t>в сознание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Первая медицинская помощь пострадавшему, который находится в сознании и может самостоятельно дышать: положите его на твердую поверхность (на живот) так, чтобы голова была немного опущена вниз. Теперь помогите восстановить теплообмен. Снимите с пострадавшего одежду и разотрите его кожу руками или полотенцем. Затем укройте одеялом и дайте горячее </a:t>
            </a:r>
            <a:r>
              <a:rPr lang="ru-RU" dirty="0" smtClean="0"/>
              <a:t>питье.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" t="10058"/>
          <a:stretch/>
        </p:blipFill>
        <p:spPr bwMode="auto">
          <a:xfrm>
            <a:off x="4860031" y="2060848"/>
            <a:ext cx="378394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85" t="20474" b="24403"/>
          <a:stretch/>
        </p:blipFill>
        <p:spPr bwMode="auto">
          <a:xfrm>
            <a:off x="6161167" y="5373216"/>
            <a:ext cx="1181668" cy="125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люс 4"/>
          <p:cNvSpPr/>
          <p:nvPr/>
        </p:nvSpPr>
        <p:spPr>
          <a:xfrm>
            <a:off x="6300190" y="4624411"/>
            <a:ext cx="864097" cy="780548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пострадавший находится без сознания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Если пострадавший находится без сознания, но у него присутствуют признаки жизни (дыхание и пульс), запрокиньте его голову назад и откройте ему рот. Уложите на твердую поверхность на живот так, чтобы голова была опущена вниз. Если в ротовой полости есть инородные предметы, удалите их. Разотрите полотенцем кожу пострадавшего и укройте </a:t>
            </a:r>
            <a:r>
              <a:rPr lang="ru-RU" dirty="0" smtClean="0"/>
              <a:t>одеялом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3600400" cy="3584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28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Важно!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80648" y="1844824"/>
            <a:ext cx="8382704" cy="21602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В не </a:t>
            </a:r>
            <a:r>
              <a:rPr lang="ru-RU" dirty="0"/>
              <a:t>зависимости от состояния пострадавшего, вызывайте скорую помощь. При утоплении обязательна госпитализация, т.к. возможно развитие отека легких, пневмонии и других осложнений. Пациенты, у которых отсутствуют видимые симптомы нарушений деятельности организма, должны провести в отделении реанимации 6-12 часов. После этого их отправят на консультацию к </a:t>
            </a:r>
            <a:r>
              <a:rPr lang="ru-RU" dirty="0" smtClean="0"/>
              <a:t>врачу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3456384" cy="229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936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404664"/>
            <a:ext cx="8310696" cy="2592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Если первая медицинская помощь при утоплении была оказана правильно и своевременно, шансы на выздоровление пострадавших, не терявших сознание, достаточно велики. У тех, кто находился без сознания, все зависит от длительности пребывания под водой. Если пострадавший был быстро спасен, а первая медицинская помощь была оказана своевременно, возможно полное </a:t>
            </a:r>
            <a:r>
              <a:rPr lang="ru-RU" dirty="0" smtClean="0"/>
              <a:t>восстановление.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458370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690" y="8685584"/>
            <a:ext cx="41211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54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29 -0.22803 L -0.03629 -0.6371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4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185</TotalTime>
  <Words>404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Первая медицинская помощь при утоплении</vt:lpstr>
      <vt:lpstr>Утопление</vt:lpstr>
      <vt:lpstr>Презентация PowerPoint</vt:lpstr>
      <vt:lpstr>Инструкция по оказанию первой медицинской помощи</vt:lpstr>
      <vt:lpstr>Транспортировка на берег.</vt:lpstr>
      <vt:lpstr>Когда пострадавший находится в сознание</vt:lpstr>
      <vt:lpstr>Когда пострадавший находится без сознания</vt:lpstr>
      <vt:lpstr>Важно!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при утоплении</dc:title>
  <dc:creator>User</dc:creator>
  <cp:lastModifiedBy>User</cp:lastModifiedBy>
  <cp:revision>7</cp:revision>
  <dcterms:created xsi:type="dcterms:W3CDTF">2014-05-27T11:44:13Z</dcterms:created>
  <dcterms:modified xsi:type="dcterms:W3CDTF">2014-05-27T15:02:39Z</dcterms:modified>
</cp:coreProperties>
</file>