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2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54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9411E-E512-4CDE-9CF0-59A90CC2FE4C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4831B-9995-41D8-9334-B18CC566C5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6522971-F1CC-4893-9078-7DBF5A7FE979}" type="datetimeFigureOut">
              <a:rPr lang="ru-RU" smtClean="0"/>
              <a:pPr/>
              <a:t>16.03.2009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C00C50E-D79C-41E1-82EC-E0C1F1D6A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214422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Органы дыхания и газообмен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618565"/>
            <a:ext cx="8786874" cy="1025145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4900" dirty="0" smtClean="0">
                <a:solidFill>
                  <a:schemeClr val="tx1"/>
                </a:solidFill>
              </a:rPr>
              <a:t>Завалишина Е.Н.</a:t>
            </a:r>
          </a:p>
          <a:p>
            <a:pPr algn="l"/>
            <a:r>
              <a:rPr lang="ru-RU" sz="4900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Учитель </a:t>
            </a:r>
            <a:r>
              <a:rPr lang="ru-RU" sz="4900" dirty="0" smtClean="0">
                <a:solidFill>
                  <a:schemeClr val="tx1"/>
                </a:solidFill>
              </a:rPr>
              <a:t>биологии</a:t>
            </a:r>
          </a:p>
          <a:p>
            <a:pPr algn="l"/>
            <a:r>
              <a:rPr lang="ru-RU" sz="4900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МОУ </a:t>
            </a:r>
            <a:r>
              <a:rPr lang="ru-RU" sz="4900" dirty="0" smtClean="0">
                <a:solidFill>
                  <a:schemeClr val="tx1"/>
                </a:solidFill>
              </a:rPr>
              <a:t>СОШ № </a:t>
            </a:r>
            <a:r>
              <a:rPr lang="ru-RU" sz="4900" dirty="0" smtClean="0">
                <a:solidFill>
                  <a:schemeClr val="tx1"/>
                </a:solidFill>
              </a:rPr>
              <a:t>33</a:t>
            </a:r>
          </a:p>
          <a:p>
            <a:pPr algn="l"/>
            <a:r>
              <a:rPr lang="ru-RU" sz="4900" dirty="0" smtClean="0">
                <a:solidFill>
                  <a:schemeClr val="tx1"/>
                </a:solidFill>
              </a:rPr>
              <a:t>г</a:t>
            </a:r>
            <a:r>
              <a:rPr lang="ru-RU" sz="4900" dirty="0" smtClean="0">
                <a:solidFill>
                  <a:schemeClr val="tx1"/>
                </a:solidFill>
              </a:rPr>
              <a:t>. Талнах</a:t>
            </a:r>
            <a:endParaRPr lang="ru-RU" sz="4900" dirty="0" smtClean="0">
              <a:solidFill>
                <a:schemeClr val="tx1"/>
              </a:solidFill>
            </a:endParaRPr>
          </a:p>
          <a:p>
            <a:pPr algn="l"/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smtClean="0">
                <a:solidFill>
                  <a:schemeClr val="tx1"/>
                </a:solidFill>
              </a:rPr>
              <a:t>                                            </a:t>
            </a:r>
            <a:r>
              <a:rPr lang="ru-RU" sz="7200" dirty="0" smtClean="0">
                <a:solidFill>
                  <a:schemeClr val="tx1"/>
                </a:solidFill>
              </a:rPr>
              <a:t>                                                          7 класс                    </a:t>
            </a:r>
            <a:endParaRPr lang="ru-RU" sz="7200" dirty="0">
              <a:solidFill>
                <a:schemeClr val="tx1"/>
              </a:solidFill>
            </a:endParaRPr>
          </a:p>
        </p:txBody>
      </p:sp>
      <p:pic>
        <p:nvPicPr>
          <p:cNvPr id="8" name="Picture 5" descr="U24_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2857496"/>
            <a:ext cx="1897063" cy="2286000"/>
          </a:xfrm>
          <a:prstGeom prst="rect">
            <a:avLst/>
          </a:prstGeom>
          <a:noFill/>
        </p:spPr>
      </p:pic>
      <p:pic>
        <p:nvPicPr>
          <p:cNvPr id="10" name="Picture 6" descr="U25_02_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071810"/>
            <a:ext cx="2057400" cy="1955800"/>
          </a:xfrm>
          <a:prstGeom prst="rect">
            <a:avLst/>
          </a:prstGeom>
          <a:noFill/>
        </p:spPr>
      </p:pic>
      <p:pic>
        <p:nvPicPr>
          <p:cNvPr id="12" name="Picture 4" descr="U25_0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714620"/>
            <a:ext cx="1897063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j03009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14612" y="0"/>
            <a:ext cx="4286280" cy="37147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3929066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7772400" cy="428628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Эпиграф урока: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rgbClr val="00B050"/>
                </a:solidFill>
              </a:rPr>
              <a:t>«Здоровье – это не подарок, который человек получает один раз и на всю жизнь, а результат сознательного поведения каждого человека 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(П.Фосс – немецкий профессор –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валеолог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714511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Основные понятия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143116"/>
            <a:ext cx="7772400" cy="2668195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Дыхание</a:t>
            </a:r>
          </a:p>
          <a:p>
            <a:pPr algn="l"/>
            <a:r>
              <a:rPr lang="ru-RU" sz="4000" dirty="0" smtClean="0"/>
              <a:t>Органы дыхания: жабры, легкие</a:t>
            </a:r>
          </a:p>
          <a:p>
            <a:pPr algn="l"/>
            <a:r>
              <a:rPr lang="ru-RU" sz="4000" dirty="0" smtClean="0"/>
              <a:t>Этапы газообмена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7772400" cy="108205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Содержание кислорода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285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42873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Содержание кислорода 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 воздухе</a:t>
            </a:r>
            <a:endParaRPr lang="ru-RU" dirty="0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57158" y="2214554"/>
            <a:ext cx="1728787" cy="1584325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71% -</a:t>
            </a:r>
            <a:r>
              <a:rPr lang="en-US" dirty="0" smtClean="0">
                <a:solidFill>
                  <a:schemeClr val="bg1"/>
                </a:solidFill>
              </a:rPr>
              <a:t> N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64318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21%</a:t>
            </a:r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en-US" dirty="0" smtClean="0">
                <a:solidFill>
                  <a:schemeClr val="bg1"/>
                </a:solidFill>
              </a:rPr>
              <a:t> O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6446" y="1500174"/>
            <a:ext cx="2937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кислорода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организме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6072198" y="2285992"/>
            <a:ext cx="1728787" cy="1584325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388" y="2428868"/>
            <a:ext cx="11881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62% - О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3% - </a:t>
            </a:r>
            <a:r>
              <a:rPr lang="en-US" dirty="0" smtClean="0">
                <a:solidFill>
                  <a:schemeClr val="bg1"/>
                </a:solidFill>
              </a:rPr>
              <a:t>N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10% - H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21% - C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2285984" y="3429000"/>
            <a:ext cx="1728787" cy="1584325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86% -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О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10% -Н</a:t>
            </a:r>
            <a:r>
              <a:rPr lang="ru-RU" baseline="-25000" dirty="0" smtClean="0">
                <a:solidFill>
                  <a:schemeClr val="bg1"/>
                </a:solidFill>
              </a:rPr>
              <a:t>2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3%- </a:t>
            </a:r>
            <a:r>
              <a:rPr lang="en-US" dirty="0" smtClean="0">
                <a:solidFill>
                  <a:schemeClr val="bg1"/>
                </a:solidFill>
              </a:rPr>
              <a:t>Na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6248" y="4143380"/>
            <a:ext cx="294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кислорода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морской воде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92869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Органы дыхания рыб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285852" y="1071546"/>
          <a:ext cx="7072362" cy="4714908"/>
        </p:xfrm>
        <a:graphic>
          <a:graphicData uri="http://schemas.openxmlformats.org/presentationml/2006/ole">
            <p:oleObj spid="_x0000_s1025" name="Слайд" r:id="rId3" imgW="4570532" imgH="3427608" progId="PowerPoint.Slide.12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"/>
            <a:ext cx="7772400" cy="10715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Легкие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642910" y="960438"/>
          <a:ext cx="7715304" cy="5054768"/>
        </p:xfrm>
        <a:graphic>
          <a:graphicData uri="http://schemas.openxmlformats.org/presentationml/2006/ole">
            <p:oleObj spid="_x0000_s20487" name="Слайд" r:id="rId3" imgW="536439" imgH="402317" progId="PowerPoint.Slide.12">
              <p:embed/>
            </p:oleObj>
          </a:graphicData>
        </a:graphic>
      </p:graphicFrame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1142976" y="1428736"/>
          <a:ext cx="7000924" cy="3714776"/>
        </p:xfrm>
        <a:graphic>
          <a:graphicData uri="http://schemas.openxmlformats.org/presentationml/2006/ole">
            <p:oleObj spid="_x0000_s21505" name="Слайд" r:id="rId3" imgW="4570532" imgH="3427608" progId="PowerPoint.Slide.12">
              <p:embed/>
            </p:oleObj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7158" y="214290"/>
            <a:ext cx="84561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Дыхание</a:t>
            </a:r>
            <a:r>
              <a:rPr lang="ru-RU" sz="3200" dirty="0" smtClean="0"/>
              <a:t> – обмен газов между клетками</a:t>
            </a:r>
          </a:p>
          <a:p>
            <a:r>
              <a:rPr lang="ru-RU" sz="3200" dirty="0" smtClean="0"/>
              <a:t> и окружающей средой.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04394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газообмена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714488"/>
            <a:ext cx="7772400" cy="1199704"/>
          </a:xfrm>
        </p:spPr>
        <p:txBody>
          <a:bodyPr>
            <a:normAutofit fontScale="25000" lnSpcReduction="20000"/>
          </a:bodyPr>
          <a:lstStyle/>
          <a:p>
            <a:pPr marL="514350" indent="-514350" algn="l">
              <a:buAutoNum type="arabicPeriod"/>
            </a:pPr>
            <a:r>
              <a:rPr lang="ru-RU" sz="14400" dirty="0" smtClean="0"/>
              <a:t>Газообмен между воздушной средой и легкими</a:t>
            </a:r>
          </a:p>
          <a:p>
            <a:pPr marL="514350" indent="-514350" algn="l">
              <a:buAutoNum type="arabicPeriod"/>
            </a:pPr>
            <a:r>
              <a:rPr lang="ru-RU" sz="14400" dirty="0" smtClean="0"/>
              <a:t>Газообмен между легкими и кровью</a:t>
            </a:r>
          </a:p>
          <a:p>
            <a:pPr marL="514350" indent="-514350" algn="l">
              <a:buAutoNum type="arabicPeriod"/>
            </a:pPr>
            <a:r>
              <a:rPr lang="ru-RU" sz="14400" dirty="0" smtClean="0"/>
              <a:t>Транспортировка газов кровью</a:t>
            </a:r>
          </a:p>
          <a:p>
            <a:pPr marL="514350" indent="-514350" algn="l">
              <a:buAutoNum type="arabicPeriod"/>
            </a:pPr>
            <a:r>
              <a:rPr lang="ru-RU" sz="14400" dirty="0" smtClean="0"/>
              <a:t>Газообмен в тканях</a:t>
            </a:r>
          </a:p>
          <a:p>
            <a:pPr marL="514350" indent="-51435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0" y="0"/>
          <a:ext cx="9144000" cy="5000612"/>
        </p:xfrm>
        <a:graphic>
          <a:graphicData uri="http://schemas.openxmlformats.org/presentationml/2006/ole">
            <p:oleObj spid="_x0000_s22529" name="Слайд" r:id="rId3" imgW="3025300" imgH="2269238" progId="PowerPoint.Slide.12">
              <p:embed/>
            </p:oleObj>
          </a:graphicData>
        </a:graphic>
      </p:graphicFrame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195</TotalTime>
  <Words>130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Открытая</vt:lpstr>
      <vt:lpstr>Слайд</vt:lpstr>
      <vt:lpstr>Органы дыхания и газообмен</vt:lpstr>
      <vt:lpstr>Эпиграф урока:   «Здоровье – это не подарок, который человек получает один раз и на всю жизнь, а результат сознательного поведения каждого человека » (П.Фосс – немецкий профессор – валеолог)</vt:lpstr>
      <vt:lpstr>Основные понятия урока:</vt:lpstr>
      <vt:lpstr>Содержание кислорода</vt:lpstr>
      <vt:lpstr>Органы дыхания рыб</vt:lpstr>
      <vt:lpstr>Легкие </vt:lpstr>
      <vt:lpstr>Слайд 7</vt:lpstr>
      <vt:lpstr>Этапы газообмена 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дыхания и газообмен</dc:title>
  <dc:creator>Admin</dc:creator>
  <cp:lastModifiedBy>COMP</cp:lastModifiedBy>
  <cp:revision>21</cp:revision>
  <dcterms:created xsi:type="dcterms:W3CDTF">2009-03-11T13:41:03Z</dcterms:created>
  <dcterms:modified xsi:type="dcterms:W3CDTF">2009-03-16T15:05:11Z</dcterms:modified>
</cp:coreProperties>
</file>