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06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Default Extension="gif" ContentType="image/gif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97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Default Extension="jpeg" ContentType="image/jpeg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  <p:sldMasterId id="2147483655" r:id="rId2"/>
    <p:sldMasterId id="2147483657" r:id="rId3"/>
    <p:sldMasterId id="2147483659" r:id="rId4"/>
    <p:sldMasterId id="2147483661" r:id="rId5"/>
    <p:sldMasterId id="2147483677" r:id="rId6"/>
    <p:sldMasterId id="2147483679" r:id="rId7"/>
    <p:sldMasterId id="2147483681" r:id="rId8"/>
    <p:sldMasterId id="2147483683" r:id="rId9"/>
    <p:sldMasterId id="2147483697" r:id="rId10"/>
  </p:sldMasterIdLst>
  <p:sldIdLst>
    <p:sldId id="256" r:id="rId11"/>
    <p:sldId id="257" r:id="rId12"/>
    <p:sldId id="258" r:id="rId13"/>
    <p:sldId id="259" r:id="rId14"/>
    <p:sldId id="260" r:id="rId15"/>
    <p:sldId id="261" r:id="rId16"/>
    <p:sldId id="263" r:id="rId17"/>
    <p:sldId id="262" r:id="rId18"/>
    <p:sldId id="264" r:id="rId19"/>
    <p:sldId id="265" r:id="rId20"/>
    <p:sldId id="266" r:id="rId21"/>
    <p:sldId id="274" r:id="rId22"/>
    <p:sldId id="275" r:id="rId23"/>
    <p:sldId id="268" r:id="rId24"/>
    <p:sldId id="276" r:id="rId25"/>
    <p:sldId id="267" r:id="rId26"/>
    <p:sldId id="269" r:id="rId27"/>
    <p:sldId id="270" r:id="rId28"/>
    <p:sldId id="271" r:id="rId29"/>
    <p:sldId id="272" r:id="rId30"/>
    <p:sldId id="273" r:id="rId31"/>
  </p:sldIdLst>
  <p:sldSz cx="9144000" cy="6858000" type="screen4x3"/>
  <p:notesSz cx="6858000" cy="9144000"/>
  <p:defaultTextStyle>
    <a:defPPr>
      <a:defRPr lang="ru-RU"/>
    </a:defPPr>
    <a:lvl1pPr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83" autoAdjust="0"/>
    <p:restoredTop sz="94660"/>
  </p:normalViewPr>
  <p:slideViewPr>
    <p:cSldViewPr>
      <p:cViewPr varScale="1">
        <p:scale>
          <a:sx n="100" d="100"/>
          <a:sy n="100" d="100"/>
        </p:scale>
        <p:origin x="-1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34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43200" y="1752600"/>
            <a:ext cx="5486400" cy="838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43200" y="2743200"/>
            <a:ext cx="5486400" cy="457200"/>
          </a:xfrm>
        </p:spPr>
        <p:txBody>
          <a:bodyPr/>
          <a:lstStyle>
            <a:lvl1pPr marL="0" indent="0">
              <a:buFontTx/>
              <a:buNone/>
              <a:defRPr sz="20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BB190CD7-3BA7-48DD-AA1D-C226D80E9D6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BAB6C6-1955-46F1-9DB1-B0124B5BA03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538" name="Group 2"/>
          <p:cNvGrpSpPr>
            <a:grpSpLocks/>
          </p:cNvGrpSpPr>
          <p:nvPr/>
        </p:nvGrpSpPr>
        <p:grpSpPr bwMode="auto">
          <a:xfrm>
            <a:off x="-295275" y="557213"/>
            <a:ext cx="9437688" cy="6632575"/>
            <a:chOff x="-186" y="351"/>
            <a:chExt cx="5945" cy="4178"/>
          </a:xfrm>
        </p:grpSpPr>
        <p:grpSp>
          <p:nvGrpSpPr>
            <p:cNvPr id="65539" name="Group 3"/>
            <p:cNvGrpSpPr>
              <a:grpSpLocks/>
            </p:cNvGrpSpPr>
            <p:nvPr/>
          </p:nvGrpSpPr>
          <p:grpSpPr bwMode="auto">
            <a:xfrm>
              <a:off x="-186" y="351"/>
              <a:ext cx="4316" cy="4178"/>
              <a:chOff x="-186" y="351"/>
              <a:chExt cx="4316" cy="4178"/>
            </a:xfrm>
          </p:grpSpPr>
          <p:grpSp>
            <p:nvGrpSpPr>
              <p:cNvPr id="65540" name="Group 4"/>
              <p:cNvGrpSpPr>
                <a:grpSpLocks/>
              </p:cNvGrpSpPr>
              <p:nvPr/>
            </p:nvGrpSpPr>
            <p:grpSpPr bwMode="auto">
              <a:xfrm>
                <a:off x="-186" y="351"/>
                <a:ext cx="4316" cy="4178"/>
                <a:chOff x="-186" y="351"/>
                <a:chExt cx="4316" cy="4178"/>
              </a:xfrm>
            </p:grpSpPr>
            <p:sp>
              <p:nvSpPr>
                <p:cNvPr id="65541" name="AutoShape 5"/>
                <p:cNvSpPr>
                  <a:spLocks noChangeArrowheads="1"/>
                </p:cNvSpPr>
                <p:nvPr/>
              </p:nvSpPr>
              <p:spPr bwMode="auto">
                <a:xfrm rot="12360000" flipH="1">
                  <a:off x="-186" y="351"/>
                  <a:ext cx="4316" cy="4178"/>
                </a:xfrm>
                <a:prstGeom prst="diamond">
                  <a:avLst/>
                </a:prstGeom>
                <a:gradFill rotWithShape="0">
                  <a:gsLst>
                    <a:gs pos="0">
                      <a:schemeClr val="bg2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5542" name="AutoShape 6"/>
                <p:cNvSpPr>
                  <a:spLocks noChangeArrowheads="1"/>
                </p:cNvSpPr>
                <p:nvPr/>
              </p:nvSpPr>
              <p:spPr bwMode="auto">
                <a:xfrm rot="12360000" flipH="1">
                  <a:off x="694" y="1203"/>
                  <a:ext cx="2556" cy="2474"/>
                </a:xfrm>
                <a:prstGeom prst="diamond">
                  <a:avLst/>
                </a:prstGeom>
                <a:blipFill dpi="0" rotWithShape="0">
                  <a:blip r:embed="rId2" cstate="print"/>
                  <a:srcRect/>
                  <a:tile tx="0" ty="0" sx="100000" sy="100000" flip="none" algn="tl"/>
                </a:blip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5543" name="Rectangle 7"/>
                <p:cNvSpPr>
                  <a:spLocks noChangeArrowheads="1"/>
                </p:cNvSpPr>
                <p:nvPr/>
              </p:nvSpPr>
              <p:spPr bwMode="auto">
                <a:xfrm rot="12360000">
                  <a:off x="2249" y="2499"/>
                  <a:ext cx="649" cy="280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92075" tIns="46038" rIns="92075" bIns="46038" anchor="ctr"/>
                <a:lstStyle/>
                <a:p>
                  <a:pPr algn="l">
                    <a:spcBef>
                      <a:spcPct val="50000"/>
                    </a:spcBef>
                  </a:pPr>
                  <a:endParaRPr lang="ru-RU" sz="2400" b="0">
                    <a:latin typeface="Times New Roman" pitchFamily="18" charset="0"/>
                  </a:endParaRPr>
                </a:p>
              </p:txBody>
            </p:sp>
            <p:sp>
              <p:nvSpPr>
                <p:cNvPr id="65544" name="Oval 8"/>
                <p:cNvSpPr>
                  <a:spLocks noChangeArrowheads="1"/>
                </p:cNvSpPr>
                <p:nvPr/>
              </p:nvSpPr>
              <p:spPr bwMode="auto">
                <a:xfrm rot="12360000">
                  <a:off x="1292" y="2567"/>
                  <a:ext cx="570" cy="528"/>
                </a:xfrm>
                <a:prstGeom prst="ellipse">
                  <a:avLst/>
                </a:prstGeom>
                <a:solidFill>
                  <a:schemeClr val="accent1">
                    <a:alpha val="50000"/>
                  </a:schemeClr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lIns="92075" tIns="46038" rIns="92075" bIns="46038" anchor="ctr"/>
                <a:lstStyle/>
                <a:p>
                  <a:pPr algn="l">
                    <a:spcBef>
                      <a:spcPct val="50000"/>
                    </a:spcBef>
                  </a:pPr>
                  <a:endParaRPr lang="ru-RU" sz="2400" b="0">
                    <a:latin typeface="Times New Roman" pitchFamily="18" charset="0"/>
                  </a:endParaRPr>
                </a:p>
              </p:txBody>
            </p:sp>
            <p:sp>
              <p:nvSpPr>
                <p:cNvPr id="65545" name="Rectangle 9"/>
                <p:cNvSpPr>
                  <a:spLocks noChangeArrowheads="1"/>
                </p:cNvSpPr>
                <p:nvPr/>
              </p:nvSpPr>
              <p:spPr bwMode="auto">
                <a:xfrm rot="12360000">
                  <a:off x="2373" y="2047"/>
                  <a:ext cx="446" cy="81"/>
                </a:xfrm>
                <a:prstGeom prst="rect">
                  <a:avLst/>
                </a:prstGeom>
                <a:solidFill>
                  <a:schemeClr val="accent1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92075" tIns="46038" rIns="92075" bIns="46038" anchor="ctr"/>
                <a:lstStyle/>
                <a:p>
                  <a:pPr algn="l">
                    <a:spcBef>
                      <a:spcPct val="50000"/>
                    </a:spcBef>
                  </a:pPr>
                  <a:endParaRPr lang="ru-RU" sz="2400" b="0">
                    <a:latin typeface="Times New Roman" pitchFamily="18" charset="0"/>
                  </a:endParaRPr>
                </a:p>
              </p:txBody>
            </p:sp>
            <p:sp>
              <p:nvSpPr>
                <p:cNvPr id="65546" name="Rectangle 10"/>
                <p:cNvSpPr>
                  <a:spLocks noChangeArrowheads="1"/>
                </p:cNvSpPr>
                <p:nvPr/>
              </p:nvSpPr>
              <p:spPr bwMode="auto">
                <a:xfrm rot="12360000">
                  <a:off x="1927" y="3071"/>
                  <a:ext cx="445" cy="82"/>
                </a:xfrm>
                <a:prstGeom prst="rect">
                  <a:avLst/>
                </a:prstGeom>
                <a:solidFill>
                  <a:schemeClr val="accent1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92075" tIns="46038" rIns="92075" bIns="46038" anchor="ctr"/>
                <a:lstStyle/>
                <a:p>
                  <a:pPr algn="l">
                    <a:spcBef>
                      <a:spcPct val="50000"/>
                    </a:spcBef>
                  </a:pPr>
                  <a:endParaRPr lang="ru-RU" sz="2400" b="0">
                    <a:latin typeface="Times New Roman" pitchFamily="18" charset="0"/>
                  </a:endParaRPr>
                </a:p>
              </p:txBody>
            </p:sp>
            <p:sp>
              <p:nvSpPr>
                <p:cNvPr id="65547" name="Arc 11"/>
                <p:cNvSpPr>
                  <a:spLocks/>
                </p:cNvSpPr>
                <p:nvPr/>
              </p:nvSpPr>
              <p:spPr bwMode="auto">
                <a:xfrm rot="10485000">
                  <a:off x="1263" y="2241"/>
                  <a:ext cx="723" cy="856"/>
                </a:xfrm>
                <a:custGeom>
                  <a:avLst/>
                  <a:gdLst>
                    <a:gd name="G0" fmla="+- 21518 0 0"/>
                    <a:gd name="G1" fmla="+- 2258 0 0"/>
                    <a:gd name="G2" fmla="+- 21600 0 0"/>
                    <a:gd name="T0" fmla="*/ 43000 w 43118"/>
                    <a:gd name="T1" fmla="*/ 0 h 23858"/>
                    <a:gd name="T2" fmla="*/ 0 w 43118"/>
                    <a:gd name="T3" fmla="*/ 4141 h 23858"/>
                    <a:gd name="T4" fmla="*/ 21518 w 43118"/>
                    <a:gd name="T5" fmla="*/ 2258 h 238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3118" h="23858" fill="none" extrusionOk="0">
                      <a:moveTo>
                        <a:pt x="42999" y="0"/>
                      </a:moveTo>
                      <a:cubicBezTo>
                        <a:pt x="43078" y="750"/>
                        <a:pt x="43118" y="1503"/>
                        <a:pt x="43118" y="2258"/>
                      </a:cubicBezTo>
                      <a:cubicBezTo>
                        <a:pt x="43118" y="14187"/>
                        <a:pt x="33447" y="23858"/>
                        <a:pt x="21518" y="23858"/>
                      </a:cubicBezTo>
                      <a:cubicBezTo>
                        <a:pt x="10318" y="23858"/>
                        <a:pt x="976" y="15297"/>
                        <a:pt x="0" y="4140"/>
                      </a:cubicBezTo>
                    </a:path>
                    <a:path w="43118" h="23858" stroke="0" extrusionOk="0">
                      <a:moveTo>
                        <a:pt x="42999" y="0"/>
                      </a:moveTo>
                      <a:cubicBezTo>
                        <a:pt x="43078" y="750"/>
                        <a:pt x="43118" y="1503"/>
                        <a:pt x="43118" y="2258"/>
                      </a:cubicBezTo>
                      <a:cubicBezTo>
                        <a:pt x="43118" y="14187"/>
                        <a:pt x="33447" y="23858"/>
                        <a:pt x="21518" y="23858"/>
                      </a:cubicBezTo>
                      <a:cubicBezTo>
                        <a:pt x="10318" y="23858"/>
                        <a:pt x="976" y="15297"/>
                        <a:pt x="0" y="4140"/>
                      </a:cubicBezTo>
                      <a:lnTo>
                        <a:pt x="21518" y="2258"/>
                      </a:lnTo>
                      <a:close/>
                    </a:path>
                  </a:pathLst>
                </a:custGeom>
                <a:solidFill>
                  <a:schemeClr val="folHlink">
                    <a:alpha val="50000"/>
                  </a:schemeClr>
                </a:solidFill>
                <a:ln w="9525">
                  <a:noFill/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65548" name="Freeform 12"/>
                <p:cNvSpPr>
                  <a:spLocks/>
                </p:cNvSpPr>
                <p:nvPr/>
              </p:nvSpPr>
              <p:spPr bwMode="auto">
                <a:xfrm>
                  <a:off x="1300" y="1374"/>
                  <a:ext cx="1035" cy="2007"/>
                </a:xfrm>
                <a:custGeom>
                  <a:avLst/>
                  <a:gdLst/>
                  <a:ahLst/>
                  <a:cxnLst>
                    <a:cxn ang="0">
                      <a:pos x="56" y="2006"/>
                    </a:cxn>
                    <a:cxn ang="0">
                      <a:pos x="0" y="1843"/>
                    </a:cxn>
                    <a:cxn ang="0">
                      <a:pos x="871" y="56"/>
                    </a:cxn>
                    <a:cxn ang="0">
                      <a:pos x="1034" y="0"/>
                    </a:cxn>
                    <a:cxn ang="0">
                      <a:pos x="56" y="2006"/>
                    </a:cxn>
                  </a:cxnLst>
                  <a:rect l="0" t="0" r="r" b="b"/>
                  <a:pathLst>
                    <a:path w="1035" h="2007">
                      <a:moveTo>
                        <a:pt x="56" y="2006"/>
                      </a:moveTo>
                      <a:lnTo>
                        <a:pt x="0" y="1843"/>
                      </a:lnTo>
                      <a:lnTo>
                        <a:pt x="871" y="56"/>
                      </a:lnTo>
                      <a:lnTo>
                        <a:pt x="1034" y="0"/>
                      </a:lnTo>
                      <a:lnTo>
                        <a:pt x="56" y="2006"/>
                      </a:lnTo>
                    </a:path>
                  </a:pathLst>
                </a:custGeom>
                <a:solidFill>
                  <a:schemeClr val="hlink">
                    <a:alpha val="50000"/>
                  </a:schemeClr>
                </a:solidFill>
                <a:ln w="9525">
                  <a:noFill/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65549" name="Freeform 13"/>
              <p:cNvSpPr>
                <a:spLocks/>
              </p:cNvSpPr>
              <p:nvPr/>
            </p:nvSpPr>
            <p:spPr bwMode="auto">
              <a:xfrm>
                <a:off x="2448" y="1810"/>
                <a:ext cx="324" cy="231"/>
              </a:xfrm>
              <a:custGeom>
                <a:avLst/>
                <a:gdLst/>
                <a:ahLst/>
                <a:cxnLst>
                  <a:cxn ang="0">
                    <a:pos x="321" y="226"/>
                  </a:cxn>
                  <a:cxn ang="0">
                    <a:pos x="287" y="123"/>
                  </a:cxn>
                  <a:cxn ang="0">
                    <a:pos x="53" y="9"/>
                  </a:cxn>
                  <a:cxn ang="0">
                    <a:pos x="35" y="0"/>
                  </a:cxn>
                  <a:cxn ang="0">
                    <a:pos x="0" y="72"/>
                  </a:cxn>
                  <a:cxn ang="0">
                    <a:pos x="323" y="230"/>
                  </a:cxn>
                </a:cxnLst>
                <a:rect l="0" t="0" r="r" b="b"/>
                <a:pathLst>
                  <a:path w="324" h="231">
                    <a:moveTo>
                      <a:pt x="321" y="226"/>
                    </a:moveTo>
                    <a:lnTo>
                      <a:pt x="287" y="123"/>
                    </a:lnTo>
                    <a:lnTo>
                      <a:pt x="53" y="9"/>
                    </a:lnTo>
                    <a:lnTo>
                      <a:pt x="35" y="0"/>
                    </a:lnTo>
                    <a:lnTo>
                      <a:pt x="0" y="72"/>
                    </a:lnTo>
                    <a:lnTo>
                      <a:pt x="323" y="230"/>
                    </a:lnTo>
                  </a:path>
                </a:pathLst>
              </a:custGeom>
              <a:solidFill>
                <a:schemeClr val="accent1">
                  <a:alpha val="50000"/>
                </a:schemeClr>
              </a:solidFill>
              <a:ln w="9525">
                <a:noFill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65550" name="Rectangle 14"/>
            <p:cNvSpPr>
              <a:spLocks noChangeArrowheads="1"/>
            </p:cNvSpPr>
            <p:nvPr/>
          </p:nvSpPr>
          <p:spPr bwMode="auto">
            <a:xfrm>
              <a:off x="768" y="720"/>
              <a:ext cx="4991" cy="816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5551" name="Rectangle 15"/>
          <p:cNvSpPr>
            <a:spLocks noGrp="1" noChangeArrowheads="1"/>
          </p:cNvSpPr>
          <p:nvPr>
            <p:ph type="ctrTitle" sz="quarter"/>
          </p:nvPr>
        </p:nvSpPr>
        <p:spPr>
          <a:xfrm>
            <a:off x="1217613" y="12192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5552" name="Rectangle 1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724400" y="2819400"/>
            <a:ext cx="4267200" cy="32004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5553" name="Rectangle 17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endParaRPr lang="ru-RU"/>
          </a:p>
        </p:txBody>
      </p:sp>
      <p:sp>
        <p:nvSpPr>
          <p:cNvPr id="65554" name="Rectangle 18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endParaRPr lang="ru-RU"/>
          </a:p>
        </p:txBody>
      </p:sp>
      <p:sp>
        <p:nvSpPr>
          <p:cNvPr id="65555" name="Rectangle 19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fld id="{838EE40C-E244-4187-A879-DFAE76F0B7E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500" fill="hold"/>
                                        <p:tgtEl>
                                          <p:spTgt spid="65551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51" grpId="0"/>
    </p:bld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E4CA20-F448-4CC7-8514-B898F033833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213CFB-926E-4830-8128-8FCA9D4996F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295400" y="1905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57800" y="1905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7170ED-820D-4531-9C9A-EAFEFAF6B3A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886F6B-C2BD-4891-9FBB-F698CA38217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407CBA-9305-459B-ABDD-F57FF1350BC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6CF095-6139-4371-99FB-C45F8E06743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237931-5609-4B1D-8E40-CD834F8F716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0A0844-2C82-43B2-AD12-BBEB2E46B78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88DE43-EA50-4B4E-AF11-A8EF7039DD2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6413" y="762000"/>
            <a:ext cx="1370012" cy="4953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741613" y="762000"/>
            <a:ext cx="3962400" cy="4953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86F4C8-3979-40A2-8411-308655CBA31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24700" y="5334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95400" y="5334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EE9EED-9F3C-40DF-89F3-E54A51B553A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5334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295400" y="19050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57800" y="19050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E4821BA-544C-470B-80F9-A43EC69E631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5334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295400" y="19050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257800" y="19050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1295400" y="4038600"/>
            <a:ext cx="77724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F415D80-9749-4076-BD81-5ED21D09513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5334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295400" y="1905000"/>
            <a:ext cx="77724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95400" y="4038600"/>
            <a:ext cx="77724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C8A28893-1BF2-42A1-9232-0EB4FA5A4B8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5334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295400" y="19050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5257800" y="1905000"/>
            <a:ext cx="3810000" cy="41148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A6CBACF5-1F4A-4F3D-95D7-3A265AE2C42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5334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295400" y="19050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257800" y="19050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5257800" y="40386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36144E0-FD4E-4E27-9436-036E934DF10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33800" y="2135188"/>
            <a:ext cx="5181600" cy="1827212"/>
          </a:xfrm>
        </p:spPr>
        <p:txBody>
          <a:bodyPr anchor="b"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733800" y="4038600"/>
            <a:ext cx="5176838" cy="1066800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rgbClr val="000000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228600" y="6248400"/>
            <a:ext cx="1905000" cy="457200"/>
          </a:xfrm>
        </p:spPr>
        <p:txBody>
          <a:bodyPr/>
          <a:lstStyle>
            <a:lvl1pPr>
              <a:defRPr sz="800">
                <a:solidFill>
                  <a:srgbClr val="000000"/>
                </a:solidFill>
              </a:defRPr>
            </a:lvl1pPr>
          </a:lstStyle>
          <a:p>
            <a:endParaRPr lang="ru-RU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2362200" y="6248400"/>
            <a:ext cx="4343400" cy="457200"/>
          </a:xfrm>
        </p:spPr>
        <p:txBody>
          <a:bodyPr/>
          <a:lstStyle>
            <a:lvl1pPr>
              <a:defRPr sz="800"/>
            </a:lvl1pPr>
          </a:lstStyle>
          <a:p>
            <a:endParaRPr lang="ru-RU"/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 sz="800"/>
            </a:lvl1pPr>
          </a:lstStyle>
          <a:p>
            <a:fld id="{49A5BCC7-AC65-44B0-A8FA-40A96E471C7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33AABD-3A97-41A3-93B9-8D6BFB6FB0F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233BAB-EC36-4A67-853D-BCFFF355E4D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905000" y="1447800"/>
            <a:ext cx="33909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48300" y="1447800"/>
            <a:ext cx="33909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C25FB8-0A97-4FB0-BCEB-E7D0F29EE54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F556E5-1740-436C-AE30-CED8187BD6B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8195D4-653C-4B87-942D-09D99FB5D12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634809-2807-438F-AECF-79BE367BB6E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F97449-7DC2-49B8-851A-F76EBF32009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4CFF12-7673-4B22-BA97-668EE52BB10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FB0654-E8DC-48C9-8436-B0071226BE0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2CDB6A-6B14-44F9-BCE1-09BAF3A8553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05650" y="228600"/>
            <a:ext cx="173355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905000" y="228600"/>
            <a:ext cx="504825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D4FFD2-576E-444D-8933-4CD980068B3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79525" y="1600200"/>
            <a:ext cx="7085013" cy="1066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Нажмите кнопку, чтобы изменить стиль основного заголовка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79525" y="2819400"/>
            <a:ext cx="5256213" cy="11430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ru-RU"/>
              <a:t>Нажмите кнопку, чтобы изменить стиль основного подзаголовка</a:t>
            </a:r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D2EDD68-C302-43CE-B795-60D3DBAC203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B530C6-1990-450D-9B02-A00EA71A7F7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CF6E03-20D0-4085-9D5D-5B64F384823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279525" y="1600200"/>
            <a:ext cx="2552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984625" y="1600200"/>
            <a:ext cx="2552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2A3A28-3C6B-48EC-A74E-712BA86B23E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28F355-B16C-4B64-A8C7-4F113E7A5C1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E89E95-4C1E-40CC-B3F6-EA3A5FAE390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085AFF-4F60-4C63-8E28-CC781F186B8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5FFF7A-4087-43EB-9FED-90226CC86D2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1A3708-601F-407F-B848-7FA58CCEA66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FB1DA3-654F-47F8-A098-31F29B6EC13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CB767A-147A-456C-8918-9077182F911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94475" y="685800"/>
            <a:ext cx="1771650" cy="5440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79525" y="685800"/>
            <a:ext cx="5162550" cy="5440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270DAC-74B6-42BE-863B-2983D13D01A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33800" y="2135188"/>
            <a:ext cx="5181600" cy="1827212"/>
          </a:xfrm>
        </p:spPr>
        <p:txBody>
          <a:bodyPr anchor="b"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733800" y="4038600"/>
            <a:ext cx="5176838" cy="1066800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rgbClr val="000000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228600" y="6248400"/>
            <a:ext cx="1905000" cy="457200"/>
          </a:xfrm>
        </p:spPr>
        <p:txBody>
          <a:bodyPr/>
          <a:lstStyle>
            <a:lvl1pPr>
              <a:defRPr sz="800">
                <a:solidFill>
                  <a:srgbClr val="000000"/>
                </a:solidFill>
              </a:defRPr>
            </a:lvl1pPr>
          </a:lstStyle>
          <a:p>
            <a:endParaRPr lang="ru-RU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2362200" y="6248400"/>
            <a:ext cx="4343400" cy="457200"/>
          </a:xfrm>
        </p:spPr>
        <p:txBody>
          <a:bodyPr/>
          <a:lstStyle>
            <a:lvl1pPr>
              <a:defRPr sz="800"/>
            </a:lvl1pPr>
          </a:lstStyle>
          <a:p>
            <a:endParaRPr lang="ru-RU"/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 sz="800"/>
            </a:lvl1pPr>
          </a:lstStyle>
          <a:p>
            <a:fld id="{D8524609-D81C-4533-AB86-6B32E642E73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84365C-1352-42D6-B412-AF682AAE67E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15D06D-1F3C-40AB-8B08-7B52F3FFAD7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905000" y="1447800"/>
            <a:ext cx="33909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48300" y="1447800"/>
            <a:ext cx="33909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59EDE1-6DD6-4A1D-9933-21DDA8DAA0A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7AEE2F-DC01-4D43-9175-0F67EF72983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8ECE65-D184-4BEA-A298-5565FBFA5E1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741613" y="1828800"/>
            <a:ext cx="2665412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559425" y="1828800"/>
            <a:ext cx="26670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A6B724-F77E-4754-847B-9508E31DE9A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FFF74F-F9E4-4873-AAAB-0573D4DA1BD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74BBEB-CE7D-4CC0-97D0-0F97B4ED466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9FA1E6-2432-41D9-A682-5FE27AE38C1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661633-AF5B-4189-B63D-0BBB24FBB48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05650" y="228600"/>
            <a:ext cx="173355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905000" y="228600"/>
            <a:ext cx="504825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AB9137-F5A4-4E2A-889E-F34D48DAFF7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79525" y="1600200"/>
            <a:ext cx="7085013" cy="1066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Нажмите кнопку, чтобы изменить стиль основного заголовка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79525" y="2819400"/>
            <a:ext cx="5256213" cy="11430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ru-RU"/>
              <a:t>Нажмите кнопку, чтобы изменить стиль основного подзаголовка</a:t>
            </a:r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DCEF6800-39B1-45FC-A51F-CF61DE561FD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9FE103-8183-41A1-A8D2-FF4DD797AB7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73A372-BB15-471A-8C94-336498B392C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279525" y="1600200"/>
            <a:ext cx="2552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984625" y="1600200"/>
            <a:ext cx="2552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80D447-63E0-43F8-8985-F34EE65BD03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20E5BA-17BF-45A7-ACD7-799C504D548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B1BA01-110F-4D03-8A72-E882E4F67ED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1520E9-B9AC-4BC9-87BD-684F320019D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98EF06-5B7A-4938-8A72-34567582481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15B4AE-1156-4298-8C9B-036350DEE97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84040B-EAF7-4BFE-95F4-5450162FF01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3C1425-A1AB-4854-ABDC-2C6DF4EABE6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94475" y="685800"/>
            <a:ext cx="1771650" cy="5440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79525" y="685800"/>
            <a:ext cx="5162550" cy="5440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D229A3-131A-4F08-8282-529F6E7DAA2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304800" y="533400"/>
            <a:ext cx="8458200" cy="5791200"/>
          </a:xfrm>
          <a:prstGeom prst="rect">
            <a:avLst/>
          </a:prstGeom>
          <a:solidFill>
            <a:srgbClr val="FFFFFF">
              <a:alpha val="80000"/>
            </a:srgbClr>
          </a:solidFill>
          <a:ln w="38100" cap="sq">
            <a:solidFill>
              <a:srgbClr val="5C2305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533400" y="762000"/>
            <a:ext cx="8001000" cy="5334000"/>
          </a:xfrm>
          <a:prstGeom prst="rect">
            <a:avLst/>
          </a:prstGeom>
          <a:noFill/>
          <a:ln w="76200" cap="sq">
            <a:solidFill>
              <a:srgbClr val="FFFFFF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0964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1613" y="1370013"/>
            <a:ext cx="5484812" cy="2133600"/>
          </a:xfrm>
        </p:spPr>
        <p:txBody>
          <a:bodyPr anchor="b"/>
          <a:lstStyle>
            <a:lvl1pPr>
              <a:defRPr/>
            </a:lvl1pPr>
          </a:lstStyle>
          <a:p>
            <a:r>
              <a:rPr lang="ru-RU"/>
              <a:t>Нажмите кнопку, чтобы изменить стиль основного заголовка</a:t>
            </a:r>
          </a:p>
        </p:txBody>
      </p:sp>
      <p:sp>
        <p:nvSpPr>
          <p:cNvPr id="40965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741613" y="3581400"/>
            <a:ext cx="5486400" cy="1058863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Нажмите кнопку, чтобы изменить стили основного текста</a:t>
            </a:r>
          </a:p>
        </p:txBody>
      </p:sp>
      <p:sp>
        <p:nvSpPr>
          <p:cNvPr id="40966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B28F4529-8A30-439F-80E1-8D798456B28D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40967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0968" name="Rectangle 8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/>
    </p:bld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4C5FC6F-6A1F-4455-8CCB-780F5F3AE8F2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6BDA010-6203-46C4-A096-B37999AC5089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741613" y="1752600"/>
            <a:ext cx="2665412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559425" y="1752600"/>
            <a:ext cx="26670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8A9CD2C-DD69-4BF2-9A94-2E3C8D50ECEB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32835D-CBC6-404E-8400-0C3E33C1F33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7E762AA-069F-4858-9958-760F11539CCC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Дата 8"/>
          <p:cNvSpPr>
            <a:spLocks noGrp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A1DF947-4F03-43ED-AAF5-321B5BE8B881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EF29A85-B499-4882-85B6-4DE3DEC37FA4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73E74F5-1B58-4B9F-8758-0E9582F4D211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1A13385-B06C-426F-982C-3A1488997847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02AF5B3-8461-4BA1-907A-2A6458FDF97F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48450" y="838200"/>
            <a:ext cx="1581150" cy="5105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905000" y="838200"/>
            <a:ext cx="4591050" cy="5105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F66C311-9742-4D8F-BECB-2350444C6282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33800" y="2135188"/>
            <a:ext cx="5181600" cy="1827212"/>
          </a:xfrm>
        </p:spPr>
        <p:txBody>
          <a:bodyPr anchor="b"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733800" y="4038600"/>
            <a:ext cx="5176838" cy="1066800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rgbClr val="000000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403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228600" y="6248400"/>
            <a:ext cx="1905000" cy="457200"/>
          </a:xfrm>
        </p:spPr>
        <p:txBody>
          <a:bodyPr/>
          <a:lstStyle>
            <a:lvl1pPr>
              <a:defRPr sz="800">
                <a:solidFill>
                  <a:srgbClr val="000000"/>
                </a:solidFill>
              </a:defRPr>
            </a:lvl1pPr>
          </a:lstStyle>
          <a:p>
            <a:endParaRPr lang="ru-RU"/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2362200" y="6248400"/>
            <a:ext cx="4343400" cy="457200"/>
          </a:xfrm>
        </p:spPr>
        <p:txBody>
          <a:bodyPr/>
          <a:lstStyle>
            <a:lvl1pPr>
              <a:defRPr sz="800"/>
            </a:lvl1pPr>
          </a:lstStyle>
          <a:p>
            <a:endParaRPr lang="ru-RU"/>
          </a:p>
        </p:txBody>
      </p:sp>
      <p:sp>
        <p:nvSpPr>
          <p:cNvPr id="4403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 sz="800"/>
            </a:lvl1pPr>
          </a:lstStyle>
          <a:p>
            <a:fld id="{00DC3159-76F8-4E87-AAC0-D4195BD1EFB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D49182-7D08-47A1-8851-5E8D2FC4406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0CC5DE-5E2F-43D2-83C6-01BE3859196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90C757-6947-4782-9D95-ACABDF22457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905000" y="1447800"/>
            <a:ext cx="33909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48300" y="1447800"/>
            <a:ext cx="33909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29FFF7-22DB-42A8-A141-FBFCEA71DFB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0CC780-7915-46F0-9F8C-5417C2FA551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A6D9EB-6CA6-4DEB-8376-4973A8404AF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DFA039-EF56-499B-95A2-CF0A4A8A1C1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9B926C-603F-45DA-9A8C-0E7460001B3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4EBF64-EFBD-4BA9-8A2E-D7A173E626B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68639F-AE93-4233-AF03-7F459CD37E2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05650" y="228600"/>
            <a:ext cx="173355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905000" y="228600"/>
            <a:ext cx="504825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8A8F62-1C59-4773-BBFC-4DBCA8848A2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43200" y="1752600"/>
            <a:ext cx="5486400" cy="838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43200" y="2743200"/>
            <a:ext cx="5486400" cy="457200"/>
          </a:xfrm>
        </p:spPr>
        <p:txBody>
          <a:bodyPr/>
          <a:lstStyle>
            <a:lvl1pPr marL="0" indent="0">
              <a:buFontTx/>
              <a:buNone/>
              <a:defRPr sz="20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31154F39-1852-4B75-B2E3-AAEEFAC1117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B02289-9120-4949-99DF-CF261CB1043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CAACA7-A7D3-4C4E-86A0-25662C3125A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7D3736-BB4E-4CE6-B191-53D616BE94A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741613" y="1828800"/>
            <a:ext cx="2665412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559425" y="1828800"/>
            <a:ext cx="26670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BDAF7E-A5C7-41B8-9C10-0A39C9E683F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A14BAB-F934-481D-947A-E998F6C4739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0F2612-9AAE-478A-81BA-6F7265C230C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178E44-0B3A-4189-81E9-265B18EDF93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758F25-61D6-4C70-8EF9-130C87FEF70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C381EB-B4FD-4325-8AA5-0A50BB305FC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6D708C-524C-4378-809A-DE477B7B12E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6413" y="762000"/>
            <a:ext cx="1370012" cy="4953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741613" y="762000"/>
            <a:ext cx="3962400" cy="4953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8D3025-B801-4651-9FDA-57E7FD6572E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79525" y="1600200"/>
            <a:ext cx="7085013" cy="1066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Нажмите кнопку, чтобы изменить стиль основного заголовка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79525" y="2819400"/>
            <a:ext cx="5256213" cy="11430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ru-RU"/>
              <a:t>Нажмите кнопку, чтобы изменить стиль основного подзаголовка</a:t>
            </a:r>
          </a:p>
        </p:txBody>
      </p:sp>
      <p:sp>
        <p:nvSpPr>
          <p:cNvPr id="4813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813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813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DE08735F-C5E2-4B97-A102-D330B5F44F0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E937FD-94A6-4EDC-BEA0-AB6FE8BB19F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17EE93-7F58-432A-B253-73A1D104193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BDD49C-19BC-44FD-B17D-457C18C32DC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279525" y="1600200"/>
            <a:ext cx="2552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984625" y="1600200"/>
            <a:ext cx="2552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A9A53E-7A32-48EA-A2D8-31EB8BFFBA9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6DFC9A-FA69-4E85-BD03-7BE34ABE6F7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3BBC93-F9E2-413B-85F3-066B5D74762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235ACA-CD2A-4D7E-A4A3-C14EA7B8DF9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A4DFA2-84BB-476D-9695-48CCC062246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13C955-B13C-4819-BDA2-7D4B405EA0A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DF10AF-53A1-4F66-A640-149F3B40F04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94475" y="685800"/>
            <a:ext cx="1771650" cy="5440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79525" y="685800"/>
            <a:ext cx="5162550" cy="5440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A1ABD5-A530-45CE-B4FF-0596BFC6FA4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slideLayout" Target="../slideLayouts/slideLayout112.xml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slideLayout" Target="../slideLayouts/slideLayout111.xml"/><Relationship Id="rId17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6" Type="http://schemas.openxmlformats.org/officeDocument/2006/relationships/slideLayout" Target="../slideLayouts/slideLayout115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5" Type="http://schemas.openxmlformats.org/officeDocument/2006/relationships/slideLayout" Target="../slideLayouts/slideLayout11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Relationship Id="rId14" Type="http://schemas.openxmlformats.org/officeDocument/2006/relationships/slideLayout" Target="../slideLayouts/slideLayout11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741613" y="762000"/>
            <a:ext cx="548481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741613" y="1828800"/>
            <a:ext cx="5484812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5886450"/>
            <a:ext cx="1752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 b="0">
                <a:solidFill>
                  <a:srgbClr val="79551B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5886450"/>
            <a:ext cx="2895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0">
                <a:solidFill>
                  <a:srgbClr val="79551B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77000" y="5886450"/>
            <a:ext cx="1752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solidFill>
                  <a:srgbClr val="79551B"/>
                </a:solidFill>
                <a:latin typeface="+mn-lt"/>
              </a:defRPr>
            </a:lvl1pPr>
          </a:lstStyle>
          <a:p>
            <a:fld id="{FDD22C38-F071-420C-9033-B44B1E5A9116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4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200">
          <a:solidFill>
            <a:srgbClr val="79551B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>
          <a:solidFill>
            <a:srgbClr val="79551B"/>
          </a:solidFill>
          <a:latin typeface="Palatino Linotype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200">
          <a:solidFill>
            <a:srgbClr val="79551B"/>
          </a:solidFill>
          <a:latin typeface="Palatino Linotype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200">
          <a:solidFill>
            <a:srgbClr val="79551B"/>
          </a:solidFill>
          <a:latin typeface="Palatino Linotype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200">
          <a:solidFill>
            <a:srgbClr val="79551B"/>
          </a:solidFill>
          <a:latin typeface="Palatino Linotype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79551B"/>
          </a:solidFill>
          <a:latin typeface="Palatino Linotype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79551B"/>
          </a:solidFill>
          <a:latin typeface="Palatino Linotype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79551B"/>
          </a:solidFill>
          <a:latin typeface="Palatino Linotype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79551B"/>
          </a:solidFill>
          <a:latin typeface="Palatino Linotype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>
          <a:solidFill>
            <a:srgbClr val="79551B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400">
          <a:solidFill>
            <a:srgbClr val="79551B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rgbClr val="79551B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>
          <a:solidFill>
            <a:srgbClr val="79551B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rgbClr val="79551B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rgbClr val="79551B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rgbClr val="79551B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rgbClr val="79551B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rgbClr val="79551B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514" name="Group 2"/>
          <p:cNvGrpSpPr>
            <a:grpSpLocks/>
          </p:cNvGrpSpPr>
          <p:nvPr/>
        </p:nvGrpSpPr>
        <p:grpSpPr bwMode="auto">
          <a:xfrm>
            <a:off x="0" y="0"/>
            <a:ext cx="1539875" cy="6856413"/>
            <a:chOff x="0" y="0"/>
            <a:chExt cx="970" cy="4319"/>
          </a:xfrm>
        </p:grpSpPr>
        <p:sp>
          <p:nvSpPr>
            <p:cNvPr id="6451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768" cy="4319"/>
            </a:xfrm>
            <a:prstGeom prst="rect">
              <a:avLst/>
            </a:prstGeom>
            <a:blipFill dpi="0" rotWithShape="0">
              <a:blip r:embed="rId18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4516" name="Rectangle 4"/>
            <p:cNvSpPr>
              <a:spLocks noChangeArrowheads="1"/>
            </p:cNvSpPr>
            <p:nvPr/>
          </p:nvSpPr>
          <p:spPr bwMode="auto">
            <a:xfrm>
              <a:off x="768" y="0"/>
              <a:ext cx="192" cy="431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4517" name="Rectangle 5"/>
            <p:cNvSpPr>
              <a:spLocks noChangeArrowheads="1"/>
            </p:cNvSpPr>
            <p:nvPr/>
          </p:nvSpPr>
          <p:spPr bwMode="auto">
            <a:xfrm>
              <a:off x="192" y="240"/>
              <a:ext cx="576" cy="2064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4518" name="Rectangle 6"/>
            <p:cNvSpPr>
              <a:spLocks noChangeArrowheads="1"/>
            </p:cNvSpPr>
            <p:nvPr/>
          </p:nvSpPr>
          <p:spPr bwMode="auto">
            <a:xfrm>
              <a:off x="0" y="960"/>
              <a:ext cx="768" cy="528"/>
            </a:xfrm>
            <a:prstGeom prst="rect">
              <a:avLst/>
            </a:prstGeom>
            <a:solidFill>
              <a:schemeClr val="folHlink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l">
                <a:spcBef>
                  <a:spcPct val="50000"/>
                </a:spcBef>
              </a:pPr>
              <a:endParaRPr lang="ru-RU" sz="2400" b="0">
                <a:latin typeface="Times New Roman" pitchFamily="18" charset="0"/>
              </a:endParaRPr>
            </a:p>
          </p:txBody>
        </p:sp>
        <p:sp>
          <p:nvSpPr>
            <p:cNvPr id="64519" name="Rectangle 7"/>
            <p:cNvSpPr>
              <a:spLocks noChangeArrowheads="1"/>
            </p:cNvSpPr>
            <p:nvPr/>
          </p:nvSpPr>
          <p:spPr bwMode="auto">
            <a:xfrm>
              <a:off x="480" y="432"/>
              <a:ext cx="144" cy="3792"/>
            </a:xfrm>
            <a:prstGeom prst="rect">
              <a:avLst/>
            </a:prstGeom>
            <a:solidFill>
              <a:schemeClr val="hlink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4520" name="Oval 8"/>
            <p:cNvSpPr>
              <a:spLocks noChangeArrowheads="1"/>
            </p:cNvSpPr>
            <p:nvPr/>
          </p:nvSpPr>
          <p:spPr bwMode="auto">
            <a:xfrm>
              <a:off x="0" y="672"/>
              <a:ext cx="672" cy="624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l">
                <a:spcBef>
                  <a:spcPct val="50000"/>
                </a:spcBef>
              </a:pPr>
              <a:endParaRPr lang="ru-RU" sz="2400" b="0">
                <a:latin typeface="Times New Roman" pitchFamily="18" charset="0"/>
              </a:endParaRPr>
            </a:p>
          </p:txBody>
        </p:sp>
        <p:sp>
          <p:nvSpPr>
            <p:cNvPr id="64521" name="Rectangle 9"/>
            <p:cNvSpPr>
              <a:spLocks noChangeArrowheads="1"/>
            </p:cNvSpPr>
            <p:nvPr/>
          </p:nvSpPr>
          <p:spPr bwMode="auto">
            <a:xfrm>
              <a:off x="0" y="3024"/>
              <a:ext cx="528" cy="96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l">
                <a:spcBef>
                  <a:spcPct val="50000"/>
                </a:spcBef>
              </a:pPr>
              <a:endParaRPr lang="ru-RU" sz="2400" b="0">
                <a:latin typeface="Times New Roman" pitchFamily="18" charset="0"/>
              </a:endParaRPr>
            </a:p>
          </p:txBody>
        </p:sp>
        <p:sp>
          <p:nvSpPr>
            <p:cNvPr id="64522" name="Rectangle 10"/>
            <p:cNvSpPr>
              <a:spLocks noChangeArrowheads="1"/>
            </p:cNvSpPr>
            <p:nvPr/>
          </p:nvSpPr>
          <p:spPr bwMode="auto">
            <a:xfrm>
              <a:off x="0" y="3216"/>
              <a:ext cx="528" cy="96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l">
                <a:spcBef>
                  <a:spcPct val="50000"/>
                </a:spcBef>
              </a:pPr>
              <a:endParaRPr lang="ru-RU" sz="2400" b="0">
                <a:latin typeface="Times New Roman" pitchFamily="18" charset="0"/>
              </a:endParaRPr>
            </a:p>
          </p:txBody>
        </p:sp>
        <p:sp>
          <p:nvSpPr>
            <p:cNvPr id="64523" name="Rectangle 11"/>
            <p:cNvSpPr>
              <a:spLocks noChangeArrowheads="1"/>
            </p:cNvSpPr>
            <p:nvPr/>
          </p:nvSpPr>
          <p:spPr bwMode="auto">
            <a:xfrm>
              <a:off x="0" y="3408"/>
              <a:ext cx="528" cy="96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l">
                <a:spcBef>
                  <a:spcPct val="50000"/>
                </a:spcBef>
              </a:pPr>
              <a:endParaRPr lang="ru-RU" sz="2400" b="0">
                <a:latin typeface="Times New Roman" pitchFamily="18" charset="0"/>
              </a:endParaRPr>
            </a:p>
          </p:txBody>
        </p:sp>
        <p:sp>
          <p:nvSpPr>
            <p:cNvPr id="64524" name="Arc 12"/>
            <p:cNvSpPr>
              <a:spLocks/>
            </p:cNvSpPr>
            <p:nvPr/>
          </p:nvSpPr>
          <p:spPr bwMode="auto">
            <a:xfrm>
              <a:off x="768" y="2259"/>
              <a:ext cx="202" cy="1154"/>
            </a:xfrm>
            <a:custGeom>
              <a:avLst/>
              <a:gdLst>
                <a:gd name="G0" fmla="+- 754 0 0"/>
                <a:gd name="G1" fmla="+- 21600 0 0"/>
                <a:gd name="G2" fmla="+- 21600 0 0"/>
                <a:gd name="T0" fmla="*/ 0 w 22354"/>
                <a:gd name="T1" fmla="*/ 13 h 43200"/>
                <a:gd name="T2" fmla="*/ 754 w 22354"/>
                <a:gd name="T3" fmla="*/ 43200 h 43200"/>
                <a:gd name="T4" fmla="*/ 754 w 22354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354" h="43200" fill="none" extrusionOk="0">
                  <a:moveTo>
                    <a:pt x="0" y="13"/>
                  </a:moveTo>
                  <a:cubicBezTo>
                    <a:pt x="251" y="4"/>
                    <a:pt x="502" y="-1"/>
                    <a:pt x="754" y="0"/>
                  </a:cubicBezTo>
                  <a:cubicBezTo>
                    <a:pt x="12683" y="0"/>
                    <a:pt x="22354" y="9670"/>
                    <a:pt x="22354" y="21600"/>
                  </a:cubicBezTo>
                  <a:cubicBezTo>
                    <a:pt x="22354" y="33529"/>
                    <a:pt x="12683" y="43199"/>
                    <a:pt x="754" y="43200"/>
                  </a:cubicBezTo>
                </a:path>
                <a:path w="22354" h="43200" stroke="0" extrusionOk="0">
                  <a:moveTo>
                    <a:pt x="0" y="13"/>
                  </a:moveTo>
                  <a:cubicBezTo>
                    <a:pt x="251" y="4"/>
                    <a:pt x="502" y="-1"/>
                    <a:pt x="754" y="0"/>
                  </a:cubicBezTo>
                  <a:cubicBezTo>
                    <a:pt x="12683" y="0"/>
                    <a:pt x="22354" y="9670"/>
                    <a:pt x="22354" y="21600"/>
                  </a:cubicBezTo>
                  <a:cubicBezTo>
                    <a:pt x="22354" y="33529"/>
                    <a:pt x="12683" y="43199"/>
                    <a:pt x="754" y="43200"/>
                  </a:cubicBezTo>
                  <a:lnTo>
                    <a:pt x="754" y="21600"/>
                  </a:lnTo>
                  <a:close/>
                </a:path>
              </a:pathLst>
            </a:custGeom>
            <a:solidFill>
              <a:schemeClr val="folHlink">
                <a:alpha val="50000"/>
              </a:schemeClr>
            </a:soli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4525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1295400" y="5334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4526" name="Rectangle 1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95400" y="19050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4527" name="Rectangle 1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50000"/>
              </a:spcBef>
              <a:defRPr sz="1400" b="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4528" name="Rectangle 1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sz="1400" b="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4529" name="Rectangle 1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sz="1400" b="0">
                <a:latin typeface="+mn-lt"/>
              </a:defRPr>
            </a:lvl1pPr>
          </a:lstStyle>
          <a:p>
            <a:fld id="{9AEF2EF7-A942-4763-8AD2-81D61899A0F9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8" r:id="rId1"/>
    <p:sldLayoutId id="2147483789" r:id="rId2"/>
    <p:sldLayoutId id="2147483790" r:id="rId3"/>
    <p:sldLayoutId id="2147483791" r:id="rId4"/>
    <p:sldLayoutId id="2147483792" r:id="rId5"/>
    <p:sldLayoutId id="2147483793" r:id="rId6"/>
    <p:sldLayoutId id="2147483794" r:id="rId7"/>
    <p:sldLayoutId id="2147483795" r:id="rId8"/>
    <p:sldLayoutId id="2147483796" r:id="rId9"/>
    <p:sldLayoutId id="2147483797" r:id="rId10"/>
    <p:sldLayoutId id="2147483798" r:id="rId11"/>
    <p:sldLayoutId id="2147483799" r:id="rId12"/>
    <p:sldLayoutId id="2147483800" r:id="rId13"/>
    <p:sldLayoutId id="2147483801" r:id="rId14"/>
    <p:sldLayoutId id="2147483802" r:id="rId15"/>
    <p:sldLayoutId id="2147483803" r:id="rId1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500" fill="hold"/>
                                        <p:tgtEl>
                                          <p:spTgt spid="64525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25" grpId="0"/>
    </p:bldLst>
  </p:timing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905000" y="228600"/>
            <a:ext cx="69342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05000" y="1447800"/>
            <a:ext cx="69342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0" y="62484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000" b="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495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 b="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543800" y="62484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b="0">
                <a:latin typeface="+mn-lt"/>
              </a:defRPr>
            </a:lvl1pPr>
          </a:lstStyle>
          <a:p>
            <a:fld id="{6E5581EA-CA5C-4CDA-B1DE-AD1874007A5B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6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ts val="2400"/>
        </a:lnSpc>
        <a:spcBef>
          <a:spcPts val="16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ts val="2400"/>
        </a:lnSpc>
        <a:spcBef>
          <a:spcPts val="16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ts val="2400"/>
        </a:lnSpc>
        <a:spcBef>
          <a:spcPts val="16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ts val="2400"/>
        </a:lnSpc>
        <a:spcBef>
          <a:spcPts val="16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ts val="2400"/>
        </a:lnSpc>
        <a:spcBef>
          <a:spcPts val="16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ts val="2400"/>
        </a:lnSpc>
        <a:spcBef>
          <a:spcPts val="16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ts val="2400"/>
        </a:lnSpc>
        <a:spcBef>
          <a:spcPts val="16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ts val="2400"/>
        </a:lnSpc>
        <a:spcBef>
          <a:spcPts val="16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ts val="2400"/>
        </a:lnSpc>
        <a:spcBef>
          <a:spcPts val="16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79525" y="685800"/>
            <a:ext cx="70866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Нажмите кнопку, чтобы изменить стиль основного заголовка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9525" y="1600200"/>
            <a:ext cx="5257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Нажмите кнопку, чтобы изменить стили основного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2937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 b="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29375"/>
            <a:ext cx="2895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2937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latin typeface="+mn-lt"/>
              </a:defRPr>
            </a:lvl1pPr>
          </a:lstStyle>
          <a:p>
            <a:fld id="{E7AFF1C0-C853-4388-8D5D-9F4297B8BDDD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905000" y="228600"/>
            <a:ext cx="69342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05000" y="1447800"/>
            <a:ext cx="69342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0" y="62484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000" b="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495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 b="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543800" y="62484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b="0">
                <a:latin typeface="+mn-lt"/>
              </a:defRPr>
            </a:lvl1pPr>
          </a:lstStyle>
          <a:p>
            <a:fld id="{09DF0FF1-9566-4037-99ED-CDE9E7C5EF6D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0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ts val="2400"/>
        </a:lnSpc>
        <a:spcBef>
          <a:spcPts val="16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ts val="2400"/>
        </a:lnSpc>
        <a:spcBef>
          <a:spcPts val="16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ts val="2400"/>
        </a:lnSpc>
        <a:spcBef>
          <a:spcPts val="16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ts val="2400"/>
        </a:lnSpc>
        <a:spcBef>
          <a:spcPts val="16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ts val="2400"/>
        </a:lnSpc>
        <a:spcBef>
          <a:spcPts val="16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ts val="2400"/>
        </a:lnSpc>
        <a:spcBef>
          <a:spcPts val="16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ts val="2400"/>
        </a:lnSpc>
        <a:spcBef>
          <a:spcPts val="16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ts val="2400"/>
        </a:lnSpc>
        <a:spcBef>
          <a:spcPts val="16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ts val="2400"/>
        </a:lnSpc>
        <a:spcBef>
          <a:spcPts val="16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79525" y="685800"/>
            <a:ext cx="70866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Нажмите кнопку, чтобы изменить стиль основного заголовка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9525" y="1600200"/>
            <a:ext cx="5257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Нажмите кнопку, чтобы изменить стили основного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2937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 b="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2150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29375"/>
            <a:ext cx="2895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2937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latin typeface="+mn-lt"/>
              </a:defRPr>
            </a:lvl1pPr>
          </a:lstStyle>
          <a:p>
            <a:fld id="{8C3C99FC-EAEF-495E-9A14-6695FC4E0909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304800" y="533400"/>
            <a:ext cx="8458200" cy="5791200"/>
          </a:xfrm>
          <a:prstGeom prst="rect">
            <a:avLst/>
          </a:prstGeom>
          <a:solidFill>
            <a:srgbClr val="FFFFFF">
              <a:alpha val="80000"/>
            </a:srgbClr>
          </a:solidFill>
          <a:ln w="38100" cap="sq">
            <a:solidFill>
              <a:srgbClr val="5C2305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533400" y="762000"/>
            <a:ext cx="8001000" cy="5334000"/>
          </a:xfrm>
          <a:prstGeom prst="rect">
            <a:avLst/>
          </a:prstGeom>
          <a:noFill/>
          <a:ln w="76200" cap="sq">
            <a:solidFill>
              <a:srgbClr val="FFFFFF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1905000" y="838200"/>
            <a:ext cx="6324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Нажмите кнопку, чтобы изменить стиль основного заголовка</a:t>
            </a:r>
          </a:p>
        </p:txBody>
      </p:sp>
      <p:sp>
        <p:nvSpPr>
          <p:cNvPr id="39941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2741613" y="1752600"/>
            <a:ext cx="5484812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Нажмите кнопку, чтобы изменить стили основного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7200" y="6415088"/>
            <a:ext cx="739775" cy="42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 b="0">
                <a:latin typeface="+mn-lt"/>
              </a:defRPr>
            </a:lvl1pPr>
          </a:lstStyle>
          <a:p>
            <a:fld id="{0067CDAE-6F3B-423E-BED5-F5EF478C7323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415088"/>
            <a:ext cx="4419600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39944" name="Rectangle 8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1905000" y="6415088"/>
            <a:ext cx="1593850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>
                <a:latin typeface="+mn-lt"/>
              </a:defRPr>
            </a:lvl1pPr>
          </a:lstStyle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/>
    </p:bld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rgbClr val="5C2305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rgbClr val="5C2305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rgbClr val="5C2305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rgbClr val="5C2305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rgbClr val="5C2305"/>
          </a:solidFill>
          <a:latin typeface="Verdan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rgbClr val="5C2305"/>
          </a:solidFill>
          <a:latin typeface="Verdan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rgbClr val="5C2305"/>
          </a:solidFill>
          <a:latin typeface="Verdan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rgbClr val="5C2305"/>
          </a:solidFill>
          <a:latin typeface="Verdan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rgbClr val="5C2305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5C2305"/>
        </a:buClr>
        <a:buChar char="•"/>
        <a:defRPr kumimoji="1" sz="2200">
          <a:solidFill>
            <a:srgbClr val="5C2305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5C2305"/>
        </a:buClr>
        <a:buChar char="•"/>
        <a:defRPr kumimoji="1" sz="2000">
          <a:solidFill>
            <a:srgbClr val="5C2305"/>
          </a:solidFill>
          <a:latin typeface="+mn-lt"/>
        </a:defRPr>
      </a:lvl2pPr>
      <a:lvl3pPr marL="1085850" indent="-228600" algn="l" rtl="0" eaLnBrk="0" fontAlgn="base" hangingPunct="0">
        <a:spcBef>
          <a:spcPct val="20000"/>
        </a:spcBef>
        <a:spcAft>
          <a:spcPct val="0"/>
        </a:spcAft>
        <a:buClr>
          <a:srgbClr val="5C2305"/>
        </a:buClr>
        <a:buChar char="•"/>
        <a:defRPr kumimoji="1">
          <a:solidFill>
            <a:srgbClr val="5C2305"/>
          </a:solidFill>
          <a:latin typeface="+mn-lt"/>
        </a:defRPr>
      </a:lvl3pPr>
      <a:lvl4pPr marL="1428750" indent="-228600" algn="l" rtl="0" eaLnBrk="0" fontAlgn="base" hangingPunct="0">
        <a:spcBef>
          <a:spcPct val="20000"/>
        </a:spcBef>
        <a:spcAft>
          <a:spcPct val="0"/>
        </a:spcAft>
        <a:buClr>
          <a:srgbClr val="5C2305"/>
        </a:buClr>
        <a:buChar char="•"/>
        <a:defRPr kumimoji="1" sz="1600">
          <a:solidFill>
            <a:srgbClr val="5C2305"/>
          </a:solidFill>
          <a:latin typeface="+mn-lt"/>
        </a:defRPr>
      </a:lvl4pPr>
      <a:lvl5pPr marL="1771650" indent="-228600" algn="l" rtl="0" eaLnBrk="0" fontAlgn="base" hangingPunct="0">
        <a:spcBef>
          <a:spcPct val="20000"/>
        </a:spcBef>
        <a:spcAft>
          <a:spcPct val="0"/>
        </a:spcAft>
        <a:buClr>
          <a:srgbClr val="5C2305"/>
        </a:buClr>
        <a:buChar char="•"/>
        <a:defRPr kumimoji="1" sz="1400">
          <a:solidFill>
            <a:srgbClr val="5C2305"/>
          </a:solidFill>
          <a:latin typeface="+mn-lt"/>
        </a:defRPr>
      </a:lvl5pPr>
      <a:lvl6pPr marL="2228850" indent="-228600" algn="l" rtl="0" eaLnBrk="0" fontAlgn="base" hangingPunct="0">
        <a:spcBef>
          <a:spcPct val="20000"/>
        </a:spcBef>
        <a:spcAft>
          <a:spcPct val="0"/>
        </a:spcAft>
        <a:buClr>
          <a:srgbClr val="5C2305"/>
        </a:buClr>
        <a:buChar char="•"/>
        <a:defRPr kumimoji="1" sz="1400">
          <a:solidFill>
            <a:srgbClr val="5C2305"/>
          </a:solidFill>
          <a:latin typeface="+mn-lt"/>
        </a:defRPr>
      </a:lvl6pPr>
      <a:lvl7pPr marL="2686050" indent="-228600" algn="l" rtl="0" eaLnBrk="0" fontAlgn="base" hangingPunct="0">
        <a:spcBef>
          <a:spcPct val="20000"/>
        </a:spcBef>
        <a:spcAft>
          <a:spcPct val="0"/>
        </a:spcAft>
        <a:buClr>
          <a:srgbClr val="5C2305"/>
        </a:buClr>
        <a:buChar char="•"/>
        <a:defRPr kumimoji="1" sz="1400">
          <a:solidFill>
            <a:srgbClr val="5C2305"/>
          </a:solidFill>
          <a:latin typeface="+mn-lt"/>
        </a:defRPr>
      </a:lvl7pPr>
      <a:lvl8pPr marL="3143250" indent="-228600" algn="l" rtl="0" eaLnBrk="0" fontAlgn="base" hangingPunct="0">
        <a:spcBef>
          <a:spcPct val="20000"/>
        </a:spcBef>
        <a:spcAft>
          <a:spcPct val="0"/>
        </a:spcAft>
        <a:buClr>
          <a:srgbClr val="5C2305"/>
        </a:buClr>
        <a:buChar char="•"/>
        <a:defRPr kumimoji="1" sz="1400">
          <a:solidFill>
            <a:srgbClr val="5C2305"/>
          </a:solidFill>
          <a:latin typeface="+mn-lt"/>
        </a:defRPr>
      </a:lvl8pPr>
      <a:lvl9pPr marL="3600450" indent="-228600" algn="l" rtl="0" eaLnBrk="0" fontAlgn="base" hangingPunct="0">
        <a:spcBef>
          <a:spcPct val="20000"/>
        </a:spcBef>
        <a:spcAft>
          <a:spcPct val="0"/>
        </a:spcAft>
        <a:buClr>
          <a:srgbClr val="5C2305"/>
        </a:buClr>
        <a:buChar char="•"/>
        <a:defRPr kumimoji="1" sz="1400">
          <a:solidFill>
            <a:srgbClr val="5C2305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905000" y="228600"/>
            <a:ext cx="69342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05000" y="1447800"/>
            <a:ext cx="69342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0" y="62484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000" b="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430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495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 b="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430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543800" y="62484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b="0">
                <a:latin typeface="+mn-lt"/>
              </a:defRPr>
            </a:lvl1pPr>
          </a:lstStyle>
          <a:p>
            <a:fld id="{FA7479E6-6E0A-4533-BE0F-ECB803A6A88E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0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ts val="2400"/>
        </a:lnSpc>
        <a:spcBef>
          <a:spcPts val="16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ts val="2400"/>
        </a:lnSpc>
        <a:spcBef>
          <a:spcPts val="16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ts val="2400"/>
        </a:lnSpc>
        <a:spcBef>
          <a:spcPts val="16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ts val="2400"/>
        </a:lnSpc>
        <a:spcBef>
          <a:spcPts val="16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ts val="2400"/>
        </a:lnSpc>
        <a:spcBef>
          <a:spcPts val="16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ts val="2400"/>
        </a:lnSpc>
        <a:spcBef>
          <a:spcPts val="16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ts val="2400"/>
        </a:lnSpc>
        <a:spcBef>
          <a:spcPts val="16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ts val="2400"/>
        </a:lnSpc>
        <a:spcBef>
          <a:spcPts val="16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ts val="2400"/>
        </a:lnSpc>
        <a:spcBef>
          <a:spcPts val="16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741613" y="762000"/>
            <a:ext cx="548481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741613" y="1828800"/>
            <a:ext cx="5484812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50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5886450"/>
            <a:ext cx="1752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 b="0">
                <a:solidFill>
                  <a:srgbClr val="79551B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450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5886450"/>
            <a:ext cx="2895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0">
                <a:solidFill>
                  <a:srgbClr val="79551B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77000" y="5886450"/>
            <a:ext cx="1752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solidFill>
                  <a:srgbClr val="79551B"/>
                </a:solidFill>
                <a:latin typeface="+mn-lt"/>
              </a:defRPr>
            </a:lvl1pPr>
          </a:lstStyle>
          <a:p>
            <a:fld id="{017C1EF8-F2E7-4C72-9BF4-C8E7CAD4B89F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2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200">
          <a:solidFill>
            <a:srgbClr val="79551B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>
          <a:solidFill>
            <a:srgbClr val="79551B"/>
          </a:solidFill>
          <a:latin typeface="Palatino Linotype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200">
          <a:solidFill>
            <a:srgbClr val="79551B"/>
          </a:solidFill>
          <a:latin typeface="Palatino Linotype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200">
          <a:solidFill>
            <a:srgbClr val="79551B"/>
          </a:solidFill>
          <a:latin typeface="Palatino Linotype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200">
          <a:solidFill>
            <a:srgbClr val="79551B"/>
          </a:solidFill>
          <a:latin typeface="Palatino Linotype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79551B"/>
          </a:solidFill>
          <a:latin typeface="Palatino Linotype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79551B"/>
          </a:solidFill>
          <a:latin typeface="Palatino Linotype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79551B"/>
          </a:solidFill>
          <a:latin typeface="Palatino Linotype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79551B"/>
          </a:solidFill>
          <a:latin typeface="Palatino Linotype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>
          <a:solidFill>
            <a:srgbClr val="79551B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400">
          <a:solidFill>
            <a:srgbClr val="79551B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rgbClr val="79551B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>
          <a:solidFill>
            <a:srgbClr val="79551B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rgbClr val="79551B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rgbClr val="79551B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rgbClr val="79551B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rgbClr val="79551B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rgbClr val="79551B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79525" y="685800"/>
            <a:ext cx="70866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Нажмите кнопку, чтобы изменить стиль основного заголовка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9525" y="1600200"/>
            <a:ext cx="5257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Нажмите кнопку, чтобы изменить стили основного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710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2937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 b="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4710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29375"/>
            <a:ext cx="2895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471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2937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latin typeface="+mn-lt"/>
              </a:defRPr>
            </a:lvl1pPr>
          </a:lstStyle>
          <a:p>
            <a:fld id="{2AEB23D0-6853-4890-9B40-5CA208537E70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0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0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10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1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14.xml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10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13" Type="http://schemas.openxmlformats.org/officeDocument/2006/relationships/image" Target="../media/image43.jpeg"/><Relationship Id="rId18" Type="http://schemas.openxmlformats.org/officeDocument/2006/relationships/image" Target="../media/image48.jpeg"/><Relationship Id="rId3" Type="http://schemas.openxmlformats.org/officeDocument/2006/relationships/image" Target="../media/image33.jpeg"/><Relationship Id="rId21" Type="http://schemas.openxmlformats.org/officeDocument/2006/relationships/image" Target="../media/image51.jpeg"/><Relationship Id="rId7" Type="http://schemas.openxmlformats.org/officeDocument/2006/relationships/image" Target="../media/image37.jpeg"/><Relationship Id="rId12" Type="http://schemas.openxmlformats.org/officeDocument/2006/relationships/image" Target="../media/image42.jpeg"/><Relationship Id="rId17" Type="http://schemas.openxmlformats.org/officeDocument/2006/relationships/image" Target="../media/image47.jpeg"/><Relationship Id="rId2" Type="http://schemas.openxmlformats.org/officeDocument/2006/relationships/image" Target="../media/image32.jpeg"/><Relationship Id="rId16" Type="http://schemas.openxmlformats.org/officeDocument/2006/relationships/image" Target="../media/image46.jpeg"/><Relationship Id="rId20" Type="http://schemas.openxmlformats.org/officeDocument/2006/relationships/image" Target="../media/image50.jpeg"/><Relationship Id="rId1" Type="http://schemas.openxmlformats.org/officeDocument/2006/relationships/slideLayout" Target="../slideLayouts/slideLayout101.xml"/><Relationship Id="rId6" Type="http://schemas.openxmlformats.org/officeDocument/2006/relationships/image" Target="../media/image36.jpeg"/><Relationship Id="rId11" Type="http://schemas.openxmlformats.org/officeDocument/2006/relationships/image" Target="../media/image41.jpeg"/><Relationship Id="rId5" Type="http://schemas.openxmlformats.org/officeDocument/2006/relationships/image" Target="../media/image35.jpeg"/><Relationship Id="rId15" Type="http://schemas.openxmlformats.org/officeDocument/2006/relationships/image" Target="../media/image45.jpeg"/><Relationship Id="rId23" Type="http://schemas.openxmlformats.org/officeDocument/2006/relationships/image" Target="../media/image53.jpeg"/><Relationship Id="rId10" Type="http://schemas.openxmlformats.org/officeDocument/2006/relationships/image" Target="../media/image40.jpeg"/><Relationship Id="rId19" Type="http://schemas.openxmlformats.org/officeDocument/2006/relationships/image" Target="../media/image49.jpeg"/><Relationship Id="rId4" Type="http://schemas.openxmlformats.org/officeDocument/2006/relationships/image" Target="../media/image34.jpeg"/><Relationship Id="rId9" Type="http://schemas.openxmlformats.org/officeDocument/2006/relationships/image" Target="../media/image39.jpeg"/><Relationship Id="rId14" Type="http://schemas.openxmlformats.org/officeDocument/2006/relationships/image" Target="../media/image44.jpeg"/><Relationship Id="rId22" Type="http://schemas.openxmlformats.org/officeDocument/2006/relationships/image" Target="../media/image5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0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0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gif"/><Relationship Id="rId1" Type="http://schemas.openxmlformats.org/officeDocument/2006/relationships/slideLayout" Target="../slideLayouts/slideLayout10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0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0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0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10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10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10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16013" y="981075"/>
            <a:ext cx="7772400" cy="1143000"/>
          </a:xfrm>
        </p:spPr>
        <p:txBody>
          <a:bodyPr/>
          <a:lstStyle/>
          <a:p>
            <a:r>
              <a:rPr lang="ru-RU" sz="7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CyrillicOld" pitchFamily="2" charset="0"/>
              </a:rPr>
              <a:t>Милосердие</a:t>
            </a:r>
            <a:endParaRPr lang="ru-RU" sz="4000" dirty="0">
              <a:latin typeface="CyrillicOld" pitchFamily="2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/>
              <a:t>Классный час. </a:t>
            </a:r>
          </a:p>
          <a:p>
            <a:r>
              <a:rPr lang="ru-RU"/>
              <a:t>8 класс</a:t>
            </a:r>
          </a:p>
          <a:p>
            <a:r>
              <a:rPr lang="ru-RU"/>
              <a:t>Криворотова Л.Н.</a:t>
            </a:r>
          </a:p>
        </p:txBody>
      </p:sp>
      <p:pic>
        <p:nvPicPr>
          <p:cNvPr id="2052" name="Picture 4" descr="17o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375" y="3068638"/>
            <a:ext cx="1409700" cy="115728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 bwMode="auto">
          <a:xfrm>
            <a:off x="3714750" y="0"/>
            <a:ext cx="2286000" cy="500063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</a:rPr>
              <a:t>Prezentacii.com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>
                <a:effectLst>
                  <a:outerShdw blurRad="38100" dist="38100" dir="2700000" algn="tl">
                    <a:srgbClr val="000000"/>
                  </a:outerShdw>
                </a:effectLst>
              </a:rPr>
              <a:t>Нужно ли милосердие в наше время?</a:t>
            </a:r>
            <a:r>
              <a:rPr lang="ru-RU" sz="4000"/>
              <a:t> 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>
              <a:lnSpc>
                <a:spcPct val="90000"/>
              </a:lnSpc>
              <a:buFont typeface="Wingdings" pitchFamily="2" charset="2"/>
              <a:buBlip>
                <a:blip r:embed="rId2"/>
              </a:buBlip>
            </a:pPr>
            <a:r>
              <a:rPr lang="ru-RU"/>
              <a:t>  Каких же слов больше получилось синонимов или антонимов?</a:t>
            </a:r>
          </a:p>
          <a:p>
            <a:pPr lvl="1">
              <a:lnSpc>
                <a:spcPct val="90000"/>
              </a:lnSpc>
              <a:buFont typeface="Wingdings" pitchFamily="2" charset="2"/>
              <a:buBlip>
                <a:blip r:embed="rId2"/>
              </a:buBlip>
            </a:pPr>
            <a:r>
              <a:rPr lang="ru-RU"/>
              <a:t>  Каких людей больше в нашей жизни?   Отзывчивых или равнодушных?</a:t>
            </a:r>
          </a:p>
          <a:p>
            <a:pPr lvl="1">
              <a:lnSpc>
                <a:spcPct val="90000"/>
              </a:lnSpc>
              <a:buFont typeface="Wingdings" pitchFamily="2" charset="2"/>
              <a:buBlip>
                <a:blip r:embed="rId2"/>
              </a:buBlip>
            </a:pPr>
            <a:r>
              <a:rPr lang="ru-RU"/>
              <a:t>  Нужно ли милосердие в наше время?</a:t>
            </a:r>
          </a:p>
          <a:p>
            <a:pPr lvl="1">
              <a:lnSpc>
                <a:spcPct val="90000"/>
              </a:lnSpc>
              <a:buFont typeface="Wingdings" pitchFamily="2" charset="2"/>
              <a:buBlip>
                <a:blip r:embed="rId2"/>
              </a:buBlip>
            </a:pPr>
            <a:r>
              <a:rPr lang="ru-RU"/>
              <a:t>  В чем оно проявляется? Примеры.</a:t>
            </a:r>
          </a:p>
          <a:p>
            <a:pPr lvl="1">
              <a:lnSpc>
                <a:spcPct val="90000"/>
              </a:lnSpc>
              <a:buFont typeface="Wingdings" pitchFamily="2" charset="2"/>
              <a:buBlip>
                <a:blip r:embed="rId2"/>
              </a:buBlip>
            </a:pPr>
            <a:r>
              <a:rPr lang="ru-RU"/>
              <a:t>  В чем причины людского равнодушия и невнимания?</a:t>
            </a:r>
          </a:p>
          <a:p>
            <a:pPr lvl="1">
              <a:lnSpc>
                <a:spcPct val="90000"/>
              </a:lnSpc>
              <a:buFont typeface="Wingdings" pitchFamily="2" charset="2"/>
              <a:buBlip>
                <a:blip r:embed="rId2"/>
              </a:buBlip>
            </a:pPr>
            <a:r>
              <a:rPr lang="ru-RU"/>
              <a:t>  Можно ли воспитать милосердие в себе?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 людях, несущих добро в нашу жизнь, посвятивших себя служению другим людям.</a:t>
            </a:r>
            <a:r>
              <a:rPr lang="ru-RU" sz="4000">
                <a:solidFill>
                  <a:schemeClr val="bg2"/>
                </a:solidFill>
              </a:rPr>
              <a:t> 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6013" y="2420938"/>
            <a:ext cx="7772400" cy="3598862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/>
              <a:t> </a:t>
            </a:r>
            <a:r>
              <a:rPr lang="ru-RU">
                <a:solidFill>
                  <a:schemeClr val="bg2"/>
                </a:solidFill>
              </a:rPr>
              <a:t>Движение сестер милосердия</a:t>
            </a:r>
          </a:p>
          <a:p>
            <a:pPr>
              <a:buFont typeface="Wingdings" pitchFamily="2" charset="2"/>
              <a:buChar char="v"/>
            </a:pPr>
            <a:r>
              <a:rPr lang="ru-RU">
                <a:solidFill>
                  <a:schemeClr val="bg2"/>
                </a:solidFill>
              </a:rPr>
              <a:t> Красный крест</a:t>
            </a:r>
          </a:p>
          <a:p>
            <a:pPr>
              <a:buFont typeface="Wingdings" pitchFamily="2" charset="2"/>
              <a:buChar char="v"/>
            </a:pPr>
            <a:r>
              <a:rPr lang="ru-RU">
                <a:solidFill>
                  <a:schemeClr val="bg2"/>
                </a:solidFill>
              </a:rPr>
              <a:t> Императрица Александра Федоровна (стихотворение Есенина)</a:t>
            </a:r>
          </a:p>
          <a:p>
            <a:pPr>
              <a:buFont typeface="Wingdings" pitchFamily="2" charset="2"/>
              <a:buChar char="v"/>
            </a:pPr>
            <a:r>
              <a:rPr lang="ru-RU">
                <a:solidFill>
                  <a:schemeClr val="bg2"/>
                </a:solidFill>
              </a:rPr>
              <a:t> Мать Тереза</a:t>
            </a:r>
          </a:p>
          <a:p>
            <a:pPr>
              <a:buFont typeface="Wingdings" pitchFamily="2" charset="2"/>
              <a:buChar char="v"/>
            </a:pPr>
            <a:r>
              <a:rPr lang="ru-RU">
                <a:solidFill>
                  <a:schemeClr val="bg2"/>
                </a:solidFill>
              </a:rPr>
              <a:t> Доктор Л. Рошаль</a:t>
            </a:r>
          </a:p>
        </p:txBody>
      </p:sp>
      <p:pic>
        <p:nvPicPr>
          <p:cNvPr id="74756" name="Picture 4" descr="2h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25" y="5734050"/>
            <a:ext cx="957263" cy="957263"/>
          </a:xfrm>
          <a:prstGeom prst="rect">
            <a:avLst/>
          </a:prstGeom>
          <a:noFill/>
        </p:spPr>
      </p:pic>
      <p:pic>
        <p:nvPicPr>
          <p:cNvPr id="74757" name="Picture 5" descr="2h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7900" y="5734050"/>
            <a:ext cx="957263" cy="957263"/>
          </a:xfrm>
          <a:prstGeom prst="rect">
            <a:avLst/>
          </a:prstGeom>
          <a:noFill/>
        </p:spPr>
      </p:pic>
      <p:pic>
        <p:nvPicPr>
          <p:cNvPr id="74758" name="Picture 6" descr="2h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5734050"/>
            <a:ext cx="957263" cy="957263"/>
          </a:xfrm>
          <a:prstGeom prst="rect">
            <a:avLst/>
          </a:prstGeom>
          <a:noFill/>
        </p:spPr>
      </p:pic>
      <p:pic>
        <p:nvPicPr>
          <p:cNvPr id="74759" name="Picture 7" descr="2h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5734050"/>
            <a:ext cx="957263" cy="957263"/>
          </a:xfrm>
          <a:prstGeom prst="rect">
            <a:avLst/>
          </a:prstGeom>
          <a:noFill/>
        </p:spPr>
      </p:pic>
      <p:pic>
        <p:nvPicPr>
          <p:cNvPr id="74760" name="Picture 8" descr="2h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5113" y="5734050"/>
            <a:ext cx="957262" cy="9572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2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640"/>
                            </p:stCondLst>
                            <p:childTnLst>
                              <p:par>
                                <p:cTn id="2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80"/>
                            </p:stCondLst>
                            <p:childTnLst>
                              <p:par>
                                <p:cTn id="2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74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74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74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/>
              <a:t>Движению сестер милосердия - 150 лет</a:t>
            </a:r>
            <a:r>
              <a:rPr lang="ru-RU" sz="4000"/>
              <a:t> </a:t>
            </a:r>
          </a:p>
        </p:txBody>
      </p:sp>
      <p:sp>
        <p:nvSpPr>
          <p:cNvPr id="89095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971550" y="1905000"/>
            <a:ext cx="4679950" cy="4692650"/>
          </a:xfrm>
        </p:spPr>
        <p:txBody>
          <a:bodyPr/>
          <a:lstStyle/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ru-RU" sz="1800">
                <a:latin typeface="Arial" charset="0"/>
              </a:rPr>
              <a:t>СЕСТРЫ милосердия. Медицинские сестры. А чаще просто "сестрички"... </a:t>
            </a:r>
          </a:p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ru-RU" sz="1800">
                <a:latin typeface="Arial" charset="0"/>
              </a:rPr>
              <a:t>Сколько людей на протяжении веков были обязаны им своей жизнью! К его формированию приложили руку крестоносцы-госпитальеры, кардинал Ришелье, Николай Пирогов, знаменитый врач Федор Гааз, многие другие известные люди.</a:t>
            </a:r>
          </a:p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ru-RU" sz="1800">
                <a:latin typeface="Arial" charset="0"/>
              </a:rPr>
              <a:t>О действиях сестер милосердия прекрасно рассказал в своих "Севастопольских рассказах" Лев Толстой. 68 из прибывших на фронт женщин были награждены медалью "За оборону Севастополя ".</a:t>
            </a:r>
          </a:p>
        </p:txBody>
      </p:sp>
      <p:pic>
        <p:nvPicPr>
          <p:cNvPr id="89097" name="Picture 9" descr="27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680075" y="2205038"/>
            <a:ext cx="3098800" cy="3671887"/>
          </a:xfrm>
          <a:noFill/>
          <a:ln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25" name="Picture 13" descr="междунар день красного креста и полумесяца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331913" y="1196975"/>
            <a:ext cx="4248150" cy="2844800"/>
          </a:xfrm>
          <a:noFill/>
          <a:ln w="38100">
            <a:solidFill>
              <a:schemeClr val="tx1"/>
            </a:solidFill>
          </a:ln>
        </p:spPr>
      </p:pic>
      <p:pic>
        <p:nvPicPr>
          <p:cNvPr id="90119" name="Picture 7" descr="140_m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258888" y="0"/>
            <a:ext cx="1979612" cy="1250950"/>
          </a:xfrm>
          <a:noFill/>
          <a:ln/>
        </p:spPr>
      </p:pic>
      <p:sp>
        <p:nvSpPr>
          <p:cNvPr id="90116" name="Rectangle 4"/>
          <p:cNvSpPr>
            <a:spLocks noGrp="1" noChangeArrowheads="1"/>
          </p:cNvSpPr>
          <p:nvPr>
            <p:ph type="body" sz="half" idx="3"/>
          </p:nvPr>
        </p:nvSpPr>
        <p:spPr>
          <a:xfrm>
            <a:off x="1116013" y="4076700"/>
            <a:ext cx="7848600" cy="2630488"/>
          </a:xfrm>
        </p:spPr>
        <p:txBody>
          <a:bodyPr/>
          <a:lstStyle/>
          <a:p>
            <a:pPr>
              <a:spcBef>
                <a:spcPct val="0"/>
              </a:spcBef>
              <a:buFontTx/>
              <a:buNone/>
            </a:pPr>
            <a:r>
              <a:rPr lang="ru-RU" sz="2000" b="1"/>
              <a:t>     </a:t>
            </a:r>
            <a:r>
              <a:rPr lang="ru-RU" sz="2000" b="1">
                <a:latin typeface="Arial" charset="0"/>
              </a:rPr>
              <a:t>Российский Красный Крест</a:t>
            </a:r>
            <a:r>
              <a:rPr lang="ru-RU" sz="2000">
                <a:latin typeface="Arial" charset="0"/>
              </a:rPr>
              <a:t> - неотъемлемая часть </a:t>
            </a:r>
            <a:r>
              <a:rPr lang="ru-RU" sz="2000" b="1">
                <a:latin typeface="Arial" charset="0"/>
              </a:rPr>
              <a:t>международного Движения Красного Креста и Красного Полумесяца</a:t>
            </a:r>
            <a:r>
              <a:rPr lang="ru-RU" sz="2000">
                <a:latin typeface="Arial" charset="0"/>
              </a:rPr>
              <a:t>, которое объединяет свыше 500 миллионов человек в 181 стране мира, в т.ч. - Международный Комитет Красного Креста и Международную Федерацию обществ КК и КП, 181 национальное общество КК и КП, 77 миллионов членов обществ, 20 миллионов добровольцев. Ежегодно 233 миллиона человек становятся получателями помощи Красного Креста. </a:t>
            </a:r>
          </a:p>
        </p:txBody>
      </p:sp>
      <p:pic>
        <p:nvPicPr>
          <p:cNvPr id="90122" name="Picture 10" descr="main-work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6600" y="0"/>
            <a:ext cx="5257800" cy="1247775"/>
          </a:xfrm>
          <a:prstGeom prst="rect">
            <a:avLst/>
          </a:prstGeom>
          <a:noFill/>
        </p:spPr>
      </p:pic>
      <p:pic>
        <p:nvPicPr>
          <p:cNvPr id="90123" name="Picture 11" descr="emblema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750" y="4149725"/>
            <a:ext cx="847725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0128" name="Picture 16" descr="emblema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19475" y="0"/>
            <a:ext cx="935038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29" name="Text Box 17"/>
          <p:cNvSpPr txBox="1">
            <a:spLocks noChangeArrowheads="1"/>
          </p:cNvSpPr>
          <p:nvPr/>
        </p:nvSpPr>
        <p:spPr bwMode="auto">
          <a:xfrm>
            <a:off x="5651500" y="1268413"/>
            <a:ext cx="3492500" cy="28352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000" b="0"/>
              <a:t>В 1854 г. Великая княгиня Елена Павловна открыла в Санкт-Петербурге Крестовоздвиженскую общину сестер милосердия, которых готовили для работы в военных госпиталях осажденного Севастополя.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188913"/>
            <a:ext cx="7772400" cy="1143000"/>
          </a:xfrm>
        </p:spPr>
        <p:txBody>
          <a:bodyPr/>
          <a:lstStyle/>
          <a:p>
            <a:r>
              <a:rPr lang="ru-RU" sz="4000" b="1">
                <a:effectLst>
                  <a:outerShdw blurRad="38100" dist="38100" dir="2700000" algn="tl">
                    <a:srgbClr val="000000"/>
                  </a:outerShdw>
                </a:effectLst>
              </a:rPr>
              <a:t>Императрица Александра Федоровна</a:t>
            </a:r>
            <a:r>
              <a:rPr lang="ru-RU" sz="4000"/>
              <a:t> </a:t>
            </a:r>
          </a:p>
        </p:txBody>
      </p:sp>
      <p:pic>
        <p:nvPicPr>
          <p:cNvPr id="79880" name="Picture 8" descr="gedr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55875" y="1412875"/>
            <a:ext cx="4895850" cy="2808288"/>
          </a:xfrm>
          <a:noFill/>
          <a:ln/>
        </p:spPr>
      </p:pic>
      <p:sp>
        <p:nvSpPr>
          <p:cNvPr id="79882" name="Rectangle 10"/>
          <p:cNvSpPr>
            <a:spLocks noGrp="1" noChangeArrowheads="1"/>
          </p:cNvSpPr>
          <p:nvPr>
            <p:ph type="body" sz="half" idx="2"/>
          </p:nvPr>
        </p:nvSpPr>
        <p:spPr>
          <a:xfrm>
            <a:off x="1371600" y="4292600"/>
            <a:ext cx="7772400" cy="1981200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ru-RU" sz="2000">
                <a:latin typeface="Arial" charset="0"/>
              </a:rPr>
              <a:t>Представители Царского Дома тоже участвовали в движении сестер милосердия. Во время первой мировой войны императрица Александра Федоровна и четыре Великие Княжны стали сестрами милосердия, а Зимний дворец превратился в госпиталь. По их примеру многие представители Дома Романовых свои личные средства вкладывали в благотворительность.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450" y="0"/>
            <a:ext cx="7772400" cy="1143000"/>
          </a:xfrm>
        </p:spPr>
        <p:txBody>
          <a:bodyPr/>
          <a:lstStyle/>
          <a:p>
            <a:r>
              <a:rPr lang="ru-RU" sz="4000"/>
              <a:t>С.Есенин </a:t>
            </a:r>
            <a:br>
              <a:rPr lang="ru-RU" sz="4000"/>
            </a:br>
            <a:r>
              <a:rPr lang="ru-RU" sz="2800"/>
              <a:t>для императрицы Александры Федоровны</a:t>
            </a:r>
            <a:r>
              <a:rPr lang="ru-RU" sz="4000"/>
              <a:t> </a:t>
            </a:r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71550" y="1385888"/>
            <a:ext cx="4457700" cy="4779962"/>
          </a:xfrm>
        </p:spPr>
        <p:txBody>
          <a:bodyPr/>
          <a:lstStyle/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ru-RU" sz="1600">
                <a:latin typeface="Tahoma" pitchFamily="34" charset="0"/>
              </a:rPr>
              <a:t>В багровом зареве закат шипуч и пенен,</a:t>
            </a:r>
            <a:br>
              <a:rPr lang="ru-RU" sz="1600">
                <a:latin typeface="Tahoma" pitchFamily="34" charset="0"/>
              </a:rPr>
            </a:br>
            <a:r>
              <a:rPr lang="ru-RU" sz="1600">
                <a:latin typeface="Tahoma" pitchFamily="34" charset="0"/>
              </a:rPr>
              <a:t>Березки белые горят в своих венцах.</a:t>
            </a:r>
            <a:br>
              <a:rPr lang="ru-RU" sz="1600">
                <a:latin typeface="Tahoma" pitchFamily="34" charset="0"/>
              </a:rPr>
            </a:br>
            <a:r>
              <a:rPr lang="ru-RU" sz="1600">
                <a:latin typeface="Tahoma" pitchFamily="34" charset="0"/>
              </a:rPr>
              <a:t>Приветствует мой стих младых царевен</a:t>
            </a:r>
            <a:br>
              <a:rPr lang="ru-RU" sz="1600">
                <a:latin typeface="Tahoma" pitchFamily="34" charset="0"/>
              </a:rPr>
            </a:br>
            <a:r>
              <a:rPr lang="ru-RU" sz="1600">
                <a:latin typeface="Tahoma" pitchFamily="34" charset="0"/>
              </a:rPr>
              <a:t>И кротость юную в их ласковых сердцах.</a:t>
            </a:r>
            <a:br>
              <a:rPr lang="ru-RU" sz="1600">
                <a:latin typeface="Tahoma" pitchFamily="34" charset="0"/>
              </a:rPr>
            </a:br>
            <a:r>
              <a:rPr lang="ru-RU" sz="1600">
                <a:latin typeface="Tahoma" pitchFamily="34" charset="0"/>
              </a:rPr>
              <a:t>Где тени бледные и горестные муки,</a:t>
            </a:r>
            <a:br>
              <a:rPr lang="ru-RU" sz="1600">
                <a:latin typeface="Tahoma" pitchFamily="34" charset="0"/>
              </a:rPr>
            </a:br>
            <a:r>
              <a:rPr lang="ru-RU" sz="1600">
                <a:latin typeface="Tahoma" pitchFamily="34" charset="0"/>
              </a:rPr>
              <a:t>Они тому, кто шел страдать за нас,</a:t>
            </a:r>
            <a:br>
              <a:rPr lang="ru-RU" sz="1600">
                <a:latin typeface="Tahoma" pitchFamily="34" charset="0"/>
              </a:rPr>
            </a:br>
            <a:r>
              <a:rPr lang="ru-RU" sz="1600">
                <a:latin typeface="Tahoma" pitchFamily="34" charset="0"/>
              </a:rPr>
              <a:t>Протягивают царственные руки,</a:t>
            </a:r>
            <a:br>
              <a:rPr lang="ru-RU" sz="1600">
                <a:latin typeface="Tahoma" pitchFamily="34" charset="0"/>
              </a:rPr>
            </a:br>
            <a:r>
              <a:rPr lang="ru-RU" sz="1600">
                <a:latin typeface="Tahoma" pitchFamily="34" charset="0"/>
              </a:rPr>
              <a:t>Благословляя их в грядущей жизни час.</a:t>
            </a:r>
            <a:br>
              <a:rPr lang="ru-RU" sz="1600">
                <a:latin typeface="Tahoma" pitchFamily="34" charset="0"/>
              </a:rPr>
            </a:br>
            <a:r>
              <a:rPr lang="ru-RU" sz="1600">
                <a:latin typeface="Tahoma" pitchFamily="34" charset="0"/>
              </a:rPr>
              <a:t>На ложе белом, в ярком блеске света,</a:t>
            </a:r>
            <a:br>
              <a:rPr lang="ru-RU" sz="1600">
                <a:latin typeface="Tahoma" pitchFamily="34" charset="0"/>
              </a:rPr>
            </a:br>
            <a:r>
              <a:rPr lang="ru-RU" sz="1600">
                <a:latin typeface="Tahoma" pitchFamily="34" charset="0"/>
              </a:rPr>
              <a:t>Рыдает тот, чью жизнь хотят вернуть…</a:t>
            </a:r>
            <a:br>
              <a:rPr lang="ru-RU" sz="1600">
                <a:latin typeface="Tahoma" pitchFamily="34" charset="0"/>
              </a:rPr>
            </a:br>
            <a:r>
              <a:rPr lang="ru-RU" sz="1600">
                <a:latin typeface="Tahoma" pitchFamily="34" charset="0"/>
              </a:rPr>
              <a:t>И вздрагивают стены лазарета</a:t>
            </a:r>
            <a:br>
              <a:rPr lang="ru-RU" sz="1600">
                <a:latin typeface="Tahoma" pitchFamily="34" charset="0"/>
              </a:rPr>
            </a:br>
            <a:r>
              <a:rPr lang="ru-RU" sz="1600">
                <a:latin typeface="Tahoma" pitchFamily="34" charset="0"/>
              </a:rPr>
              <a:t>От жалости, что им сжимает грудь.</a:t>
            </a:r>
            <a:br>
              <a:rPr lang="ru-RU" sz="1600">
                <a:latin typeface="Tahoma" pitchFamily="34" charset="0"/>
              </a:rPr>
            </a:br>
            <a:r>
              <a:rPr lang="ru-RU" sz="1600">
                <a:latin typeface="Tahoma" pitchFamily="34" charset="0"/>
              </a:rPr>
              <a:t>Все ближе тянет их рукой неодолимой</a:t>
            </a:r>
            <a:br>
              <a:rPr lang="ru-RU" sz="1600">
                <a:latin typeface="Tahoma" pitchFamily="34" charset="0"/>
              </a:rPr>
            </a:br>
            <a:r>
              <a:rPr lang="ru-RU" sz="1600">
                <a:latin typeface="Tahoma" pitchFamily="34" charset="0"/>
              </a:rPr>
              <a:t>Туда, где скорбь кладет печать на лбу.</a:t>
            </a:r>
            <a:br>
              <a:rPr lang="ru-RU" sz="1600">
                <a:latin typeface="Tahoma" pitchFamily="34" charset="0"/>
              </a:rPr>
            </a:br>
            <a:r>
              <a:rPr lang="ru-RU" sz="1600">
                <a:latin typeface="Tahoma" pitchFamily="34" charset="0"/>
              </a:rPr>
              <a:t>О, помолись, святая Магдалина,</a:t>
            </a:r>
            <a:br>
              <a:rPr lang="ru-RU" sz="1600">
                <a:latin typeface="Tahoma" pitchFamily="34" charset="0"/>
              </a:rPr>
            </a:br>
            <a:r>
              <a:rPr lang="ru-RU" sz="1600">
                <a:latin typeface="Tahoma" pitchFamily="34" charset="0"/>
              </a:rPr>
              <a:t>За их судьбу.</a:t>
            </a:r>
          </a:p>
          <a:p>
            <a:pPr>
              <a:lnSpc>
                <a:spcPct val="80000"/>
              </a:lnSpc>
            </a:pPr>
            <a:endParaRPr lang="ru-RU" sz="1600">
              <a:latin typeface="Tahoma" pitchFamily="34" charset="0"/>
            </a:endParaRPr>
          </a:p>
        </p:txBody>
      </p:sp>
      <p:pic>
        <p:nvPicPr>
          <p:cNvPr id="95237" name="Picture 5" descr="4sisters_color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508625" y="1557338"/>
            <a:ext cx="3416300" cy="3810000"/>
          </a:xfrm>
          <a:noFill/>
          <a:ln w="57150" cmpd="thinThick">
            <a:solidFill>
              <a:srgbClr val="993366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5" name="Rectangle 9"/>
          <p:cNvSpPr>
            <a:spLocks noGrp="1" noChangeArrowheads="1"/>
          </p:cNvSpPr>
          <p:nvPr>
            <p:ph type="title"/>
          </p:nvPr>
        </p:nvSpPr>
        <p:spPr>
          <a:xfrm>
            <a:off x="2700338" y="115888"/>
            <a:ext cx="5935662" cy="1143000"/>
          </a:xfrm>
        </p:spPr>
        <p:txBody>
          <a:bodyPr/>
          <a:lstStyle/>
          <a:p>
            <a:r>
              <a:rPr lang="ru-RU" sz="4000" b="1">
                <a:effectLst>
                  <a:outerShdw blurRad="38100" dist="38100" dir="2700000" algn="tl">
                    <a:srgbClr val="000000"/>
                  </a:outerShdw>
                </a:effectLst>
              </a:rPr>
              <a:t>Мать Тереза </a:t>
            </a:r>
            <a:br>
              <a:rPr lang="ru-RU" sz="4000" b="1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4000" b="1">
                <a:effectLst>
                  <a:outerShdw blurRad="38100" dist="38100" dir="2700000" algn="tl">
                    <a:srgbClr val="000000"/>
                  </a:outerShdw>
                </a:effectLst>
              </a:rPr>
              <a:t>(Агнес Бояджиу)</a:t>
            </a:r>
            <a:r>
              <a:rPr lang="ru-RU" sz="4000"/>
              <a:t> </a:t>
            </a:r>
          </a:p>
        </p:txBody>
      </p:sp>
      <p:pic>
        <p:nvPicPr>
          <p:cNvPr id="75790" name="Picture 14" descr="I4000I0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795963" y="1628775"/>
            <a:ext cx="3168650" cy="4752975"/>
          </a:xfrm>
          <a:noFill/>
          <a:ln/>
        </p:spPr>
      </p:pic>
      <p:pic>
        <p:nvPicPr>
          <p:cNvPr id="75791" name="Picture 15" descr="tereza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905000" cy="2794000"/>
          </a:xfrm>
          <a:prstGeom prst="rect">
            <a:avLst/>
          </a:prstGeom>
          <a:noFill/>
        </p:spPr>
      </p:pic>
      <p:pic>
        <p:nvPicPr>
          <p:cNvPr id="75786" name="Picture 10" descr="0827ter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67675" y="0"/>
            <a:ext cx="1076325" cy="1504950"/>
          </a:xfrm>
          <a:prstGeom prst="rect">
            <a:avLst/>
          </a:prstGeom>
          <a:noFill/>
        </p:spPr>
      </p:pic>
      <p:sp>
        <p:nvSpPr>
          <p:cNvPr id="75788" name="Rectangle 12"/>
          <p:cNvSpPr>
            <a:spLocks noGrp="1" noChangeArrowheads="1"/>
          </p:cNvSpPr>
          <p:nvPr>
            <p:ph type="body" sz="half" idx="1"/>
          </p:nvPr>
        </p:nvSpPr>
        <p:spPr>
          <a:xfrm>
            <a:off x="1476375" y="1412875"/>
            <a:ext cx="4464050" cy="5445125"/>
          </a:xfrm>
        </p:spPr>
        <p:txBody>
          <a:bodyPr/>
          <a:lstStyle/>
          <a:p>
            <a:pPr>
              <a:spcBef>
                <a:spcPct val="0"/>
              </a:spcBef>
              <a:buFontTx/>
              <a:buNone/>
            </a:pPr>
            <a:r>
              <a:rPr lang="ru-RU" sz="2800"/>
              <a:t>     </a:t>
            </a:r>
            <a:r>
              <a:rPr lang="ru-RU" sz="2000"/>
              <a:t>Ее считали святой еще при жизни. Ей выпала нелегкая и радостная доля нести людям - в который раз! - благую весть, что Бог есть любовь и что смысл жизни каждого смертного лишь в том, чтобы любить и быть любимым.</a:t>
            </a:r>
            <a:br>
              <a:rPr lang="ru-RU" sz="2000"/>
            </a:br>
            <a:r>
              <a:rPr lang="ru-RU" sz="2000"/>
              <a:t>В ХХ веке она стала не просто символом милосердия, но вместе со своими послушницами являла реальную силу, с которой нельзя было не считаться. Ею восхищались, перед ней преклонялись, ее боготворили.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188913"/>
            <a:ext cx="7772400" cy="1143000"/>
          </a:xfrm>
        </p:spPr>
        <p:txBody>
          <a:bodyPr/>
          <a:lstStyle/>
          <a:p>
            <a:r>
              <a:rPr lang="ru-RU" b="1">
                <a:effectLst>
                  <a:outerShdw blurRad="38100" dist="38100" dir="2700000" algn="tl">
                    <a:srgbClr val="000000"/>
                  </a:outerShdw>
                </a:effectLst>
              </a:rPr>
              <a:t>Доктор Л. Рошаль</a:t>
            </a:r>
          </a:p>
        </p:txBody>
      </p:sp>
      <p:sp>
        <p:nvSpPr>
          <p:cNvPr id="81924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900113" y="1484313"/>
            <a:ext cx="4824412" cy="5373687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ru-RU" sz="2000">
                <a:latin typeface="Arial" charset="0"/>
              </a:rPr>
              <a:t>Директор Московского НИИ неотложной детской хирургии и травматологии при РАМН, президент Международного благотворительного общественного фонда помощи детям при катастрофах и войнах, заведующий отделением неотложной хирургии и травмы детского возраста Научно-исследовательского института педиатрии Научного центра здоровья детей РАМН. Доктор медицинских наук, профессор. Член Общественной палаты, председатель Комиссии палаты по вопросам здравоохранения. </a:t>
            </a:r>
          </a:p>
        </p:txBody>
      </p:sp>
      <p:pic>
        <p:nvPicPr>
          <p:cNvPr id="81927" name="Picture 7" descr="Рошаль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580063" y="1365250"/>
            <a:ext cx="3563937" cy="2374900"/>
          </a:xfrm>
          <a:noFill/>
          <a:ln/>
        </p:spPr>
      </p:pic>
      <p:pic>
        <p:nvPicPr>
          <p:cNvPr id="81928" name="Picture 8" descr="Рошаль2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795963" y="3860800"/>
            <a:ext cx="3168650" cy="2601913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450" y="0"/>
            <a:ext cx="7772400" cy="1143000"/>
          </a:xfrm>
        </p:spPr>
        <p:txBody>
          <a:bodyPr/>
          <a:lstStyle/>
          <a:p>
            <a:r>
              <a:rPr lang="ru-RU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Ответь!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95400" y="1052513"/>
            <a:ext cx="7772400" cy="56896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400"/>
              <a:t>Термин "милосердие" несколько не популярен сегодня. "Сестра милосердия", "Брат милосердия" в словаре даны как устаревшие сочетания слов.</a:t>
            </a:r>
            <a:endParaRPr lang="ru-RU" sz="2400" b="1"/>
          </a:p>
          <a:p>
            <a:pPr>
              <a:lnSpc>
                <a:spcPct val="90000"/>
              </a:lnSpc>
              <a:buClr>
                <a:srgbClr val="FF3300"/>
              </a:buClr>
              <a:buFont typeface="Webdings" pitchFamily="18" charset="2"/>
              <a:buChar char="Y"/>
            </a:pPr>
            <a:r>
              <a:rPr lang="ru-RU" sz="2400" b="1"/>
              <a:t>Нужно ли милосердие сегодня?</a:t>
            </a:r>
          </a:p>
          <a:p>
            <a:pPr>
              <a:lnSpc>
                <a:spcPct val="90000"/>
              </a:lnSpc>
              <a:buClr>
                <a:srgbClr val="FF3300"/>
              </a:buClr>
              <a:buFont typeface="Webdings" pitchFamily="18" charset="2"/>
              <a:buChar char="Y"/>
            </a:pPr>
            <a:r>
              <a:rPr lang="ru-RU" sz="2400" b="1"/>
              <a:t>Нужно ли милосердие в нормальной, повседневной жизни?</a:t>
            </a:r>
          </a:p>
          <a:p>
            <a:pPr>
              <a:lnSpc>
                <a:spcPct val="90000"/>
              </a:lnSpc>
              <a:buClr>
                <a:srgbClr val="FF3300"/>
              </a:buClr>
              <a:buFont typeface="Webdings" pitchFamily="18" charset="2"/>
              <a:buChar char="Y"/>
            </a:pPr>
            <a:r>
              <a:rPr lang="ru-RU" sz="2400" b="1"/>
              <a:t>Нужно ли помогать пожилым, больным, бедным людям?</a:t>
            </a:r>
          </a:p>
          <a:p>
            <a:pPr>
              <a:lnSpc>
                <a:spcPct val="90000"/>
              </a:lnSpc>
              <a:buClr>
                <a:srgbClr val="FF3300"/>
              </a:buClr>
              <a:buFont typeface="Webdings" pitchFamily="18" charset="2"/>
              <a:buChar char="Y"/>
            </a:pPr>
            <a:r>
              <a:rPr lang="ru-RU" sz="2400" b="1"/>
              <a:t>Как вы считаете, нужно ли приносить себя в жертву ради помощи другим людям?</a:t>
            </a:r>
          </a:p>
          <a:p>
            <a:pPr>
              <a:lnSpc>
                <a:spcPct val="90000"/>
              </a:lnSpc>
              <a:buClr>
                <a:srgbClr val="FF3300"/>
              </a:buClr>
              <a:buFont typeface="Webdings" pitchFamily="18" charset="2"/>
              <a:buChar char="Y"/>
            </a:pPr>
            <a:r>
              <a:rPr lang="ru-RU" sz="2400" b="1"/>
              <a:t>А можно ли приносить в жертву одних людей ради помощи другим? </a:t>
            </a:r>
          </a:p>
          <a:p>
            <a:pPr>
              <a:lnSpc>
                <a:spcPct val="90000"/>
              </a:lnSpc>
              <a:buClr>
                <a:srgbClr val="FF3300"/>
              </a:buClr>
              <a:buFont typeface="Webdings" pitchFamily="18" charset="2"/>
              <a:buChar char="Y"/>
            </a:pPr>
            <a:r>
              <a:rPr lang="ru-RU" sz="2400" b="1"/>
              <a:t>Нужно ли проявлять милосердие к "падшим" людям: бомжам, пьяницам, наркоманам…</a:t>
            </a:r>
            <a:r>
              <a:rPr lang="ru-RU" sz="2400"/>
              <a:t> </a:t>
            </a:r>
          </a:p>
        </p:txBody>
      </p:sp>
      <p:pic>
        <p:nvPicPr>
          <p:cNvPr id="83972" name="Picture 4" descr="j0288870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488" y="0"/>
            <a:ext cx="763587" cy="9985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450" y="0"/>
            <a:ext cx="7772400" cy="620713"/>
          </a:xfrm>
        </p:spPr>
        <p:txBody>
          <a:bodyPr/>
          <a:lstStyle/>
          <a:p>
            <a:r>
              <a:rPr lang="ru-RU" sz="4000"/>
              <a:t>Стихотворение Э. Асадова </a:t>
            </a:r>
          </a:p>
        </p:txBody>
      </p:sp>
      <p:pic>
        <p:nvPicPr>
          <p:cNvPr id="84996" name="Picture 4" descr="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8" y="944563"/>
            <a:ext cx="7885112" cy="5913437"/>
          </a:xfrm>
          <a:prstGeom prst="rect">
            <a:avLst/>
          </a:prstGeom>
          <a:noFill/>
        </p:spPr>
      </p:pic>
      <p:pic>
        <p:nvPicPr>
          <p:cNvPr id="84997" name="Picture 5" descr="bomg-000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913" y="630238"/>
            <a:ext cx="7620000" cy="6227762"/>
          </a:xfrm>
          <a:prstGeom prst="rect">
            <a:avLst/>
          </a:prstGeom>
          <a:noFill/>
        </p:spPr>
      </p:pic>
      <p:pic>
        <p:nvPicPr>
          <p:cNvPr id="84998" name="Picture 6" descr="bomg-0000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0113" y="674688"/>
            <a:ext cx="8243887" cy="6183312"/>
          </a:xfrm>
          <a:prstGeom prst="rect">
            <a:avLst/>
          </a:prstGeom>
          <a:noFill/>
        </p:spPr>
      </p:pic>
      <p:pic>
        <p:nvPicPr>
          <p:cNvPr id="84999" name="Picture 7" descr="152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9650" y="647700"/>
            <a:ext cx="8134350" cy="6210300"/>
          </a:xfrm>
          <a:prstGeom prst="rect">
            <a:avLst/>
          </a:prstGeom>
          <a:noFill/>
        </p:spPr>
      </p:pic>
      <p:pic>
        <p:nvPicPr>
          <p:cNvPr id="85000" name="Picture 8" descr="bomg-0000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00113" y="674688"/>
            <a:ext cx="8243887" cy="6183312"/>
          </a:xfrm>
          <a:prstGeom prst="rect">
            <a:avLst/>
          </a:prstGeom>
          <a:noFill/>
        </p:spPr>
      </p:pic>
      <p:pic>
        <p:nvPicPr>
          <p:cNvPr id="85001" name="Picture 9" descr="bomg-00007"/>
          <p:cNvPicPr>
            <a:picLocks noChangeAspect="1" noChangeArrowheads="1"/>
          </p:cNvPicPr>
          <p:nvPr/>
        </p:nvPicPr>
        <p:blipFill>
          <a:blip r:embed="rId7" cstate="print"/>
          <a:srcRect b="2670"/>
          <a:stretch>
            <a:fillRect/>
          </a:stretch>
        </p:blipFill>
        <p:spPr bwMode="auto">
          <a:xfrm>
            <a:off x="1547813" y="549275"/>
            <a:ext cx="7151687" cy="6308725"/>
          </a:xfrm>
          <a:prstGeom prst="rect">
            <a:avLst/>
          </a:prstGeom>
          <a:noFill/>
        </p:spPr>
      </p:pic>
      <p:pic>
        <p:nvPicPr>
          <p:cNvPr id="85002" name="Picture 10" descr="bomg-0001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42988" y="579438"/>
            <a:ext cx="7848600" cy="6278562"/>
          </a:xfrm>
          <a:prstGeom prst="rect">
            <a:avLst/>
          </a:prstGeom>
          <a:noFill/>
        </p:spPr>
      </p:pic>
      <p:pic>
        <p:nvPicPr>
          <p:cNvPr id="85003" name="Picture 11" descr="R%20-%20Duma%20i%20Deti006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00113" y="563563"/>
            <a:ext cx="8243887" cy="6294437"/>
          </a:xfrm>
          <a:prstGeom prst="rect">
            <a:avLst/>
          </a:prstGeom>
          <a:noFill/>
        </p:spPr>
      </p:pic>
      <p:pic>
        <p:nvPicPr>
          <p:cNvPr id="85004" name="Picture 12" descr="bomg-0002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63600" y="647700"/>
            <a:ext cx="8280400" cy="6210300"/>
          </a:xfrm>
          <a:prstGeom prst="rect">
            <a:avLst/>
          </a:prstGeom>
          <a:noFill/>
        </p:spPr>
      </p:pic>
      <p:pic>
        <p:nvPicPr>
          <p:cNvPr id="85005" name="Picture 13" descr="bomg-00013"/>
          <p:cNvPicPr>
            <a:picLocks noChangeAspect="1" noChangeArrowheads="1"/>
          </p:cNvPicPr>
          <p:nvPr/>
        </p:nvPicPr>
        <p:blipFill>
          <a:blip r:embed="rId11" cstate="print"/>
          <a:srcRect t="6021" b="11188"/>
          <a:stretch>
            <a:fillRect/>
          </a:stretch>
        </p:blipFill>
        <p:spPr bwMode="auto">
          <a:xfrm>
            <a:off x="1835150" y="549275"/>
            <a:ext cx="6096000" cy="6308725"/>
          </a:xfrm>
          <a:prstGeom prst="rect">
            <a:avLst/>
          </a:prstGeom>
          <a:noFill/>
        </p:spPr>
      </p:pic>
      <p:pic>
        <p:nvPicPr>
          <p:cNvPr id="85006" name="Picture 14" descr="5195"/>
          <p:cNvPicPr>
            <a:picLocks noChangeAspect="1" noChangeArrowheads="1"/>
          </p:cNvPicPr>
          <p:nvPr/>
        </p:nvPicPr>
        <p:blipFill>
          <a:blip r:embed="rId12" cstate="print"/>
          <a:srcRect t="12859" b="5255"/>
          <a:stretch>
            <a:fillRect/>
          </a:stretch>
        </p:blipFill>
        <p:spPr bwMode="auto">
          <a:xfrm>
            <a:off x="2411413" y="549275"/>
            <a:ext cx="4856162" cy="6308725"/>
          </a:xfrm>
          <a:prstGeom prst="rect">
            <a:avLst/>
          </a:prstGeom>
          <a:noFill/>
        </p:spPr>
      </p:pic>
      <p:pic>
        <p:nvPicPr>
          <p:cNvPr id="85008" name="Picture 16" descr="beslan003-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219700" y="549275"/>
            <a:ext cx="3565525" cy="2532063"/>
          </a:xfrm>
          <a:prstGeom prst="rect">
            <a:avLst/>
          </a:prstGeom>
          <a:noFill/>
        </p:spPr>
      </p:pic>
      <p:pic>
        <p:nvPicPr>
          <p:cNvPr id="85009" name="Picture 17" descr="630_b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27088" y="476250"/>
            <a:ext cx="4176712" cy="3230563"/>
          </a:xfrm>
          <a:prstGeom prst="rect">
            <a:avLst/>
          </a:prstGeom>
          <a:noFill/>
        </p:spPr>
      </p:pic>
      <p:pic>
        <p:nvPicPr>
          <p:cNvPr id="85010" name="Picture 18" descr="picture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971550" y="3716338"/>
            <a:ext cx="3960813" cy="3286125"/>
          </a:xfrm>
          <a:prstGeom prst="rect">
            <a:avLst/>
          </a:prstGeom>
          <a:noFill/>
        </p:spPr>
      </p:pic>
      <p:pic>
        <p:nvPicPr>
          <p:cNvPr id="85011" name="Picture 19" descr="564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219700" y="3095625"/>
            <a:ext cx="3619500" cy="3762375"/>
          </a:xfrm>
          <a:prstGeom prst="rect">
            <a:avLst/>
          </a:prstGeom>
          <a:noFill/>
        </p:spPr>
      </p:pic>
      <p:pic>
        <p:nvPicPr>
          <p:cNvPr id="85012" name="Picture 20" descr="118651_MG0003"/>
          <p:cNvPicPr>
            <a:picLocks noChangeAspect="1" noChangeArrowheads="1"/>
          </p:cNvPicPr>
          <p:nvPr/>
        </p:nvPicPr>
        <p:blipFill>
          <a:blip r:embed="rId17" cstate="print"/>
          <a:srcRect l="4594" r="6892"/>
          <a:stretch>
            <a:fillRect/>
          </a:stretch>
        </p:blipFill>
        <p:spPr bwMode="auto">
          <a:xfrm>
            <a:off x="827088" y="598488"/>
            <a:ext cx="8316912" cy="6259512"/>
          </a:xfrm>
          <a:prstGeom prst="rect">
            <a:avLst/>
          </a:prstGeom>
          <a:noFill/>
        </p:spPr>
      </p:pic>
      <p:pic>
        <p:nvPicPr>
          <p:cNvPr id="85013" name="Picture 21" descr="1-1-1"/>
          <p:cNvPicPr>
            <a:picLocks noChangeAspect="1" noChangeArrowheads="1"/>
          </p:cNvPicPr>
          <p:nvPr/>
        </p:nvPicPr>
        <p:blipFill>
          <a:blip r:embed="rId18" cstate="print"/>
          <a:srcRect l="-389"/>
          <a:stretch>
            <a:fillRect/>
          </a:stretch>
        </p:blipFill>
        <p:spPr bwMode="auto">
          <a:xfrm>
            <a:off x="1116013" y="550863"/>
            <a:ext cx="7848600" cy="6307137"/>
          </a:xfrm>
          <a:prstGeom prst="rect">
            <a:avLst/>
          </a:prstGeom>
          <a:noFill/>
        </p:spPr>
      </p:pic>
      <p:pic>
        <p:nvPicPr>
          <p:cNvPr id="85014" name="Picture 22" descr="48100"/>
          <p:cNvPicPr>
            <a:picLocks noChangeAspect="1" noChangeArrowheads="1"/>
          </p:cNvPicPr>
          <p:nvPr/>
        </p:nvPicPr>
        <p:blipFill>
          <a:blip r:embed="rId19" cstate="print"/>
          <a:srcRect l="5676"/>
          <a:stretch>
            <a:fillRect/>
          </a:stretch>
        </p:blipFill>
        <p:spPr bwMode="auto">
          <a:xfrm>
            <a:off x="755650" y="620713"/>
            <a:ext cx="8388350" cy="5988050"/>
          </a:xfrm>
          <a:prstGeom prst="rect">
            <a:avLst/>
          </a:prstGeom>
          <a:noFill/>
        </p:spPr>
      </p:pic>
      <p:pic>
        <p:nvPicPr>
          <p:cNvPr id="85015" name="Picture 23" descr="Besprizor"/>
          <p:cNvPicPr>
            <a:picLocks noChangeAspect="1" noChangeArrowheads="1"/>
          </p:cNvPicPr>
          <p:nvPr/>
        </p:nvPicPr>
        <p:blipFill>
          <a:blip r:embed="rId20" cstate="print"/>
          <a:srcRect l="-1781" b="-766"/>
          <a:stretch>
            <a:fillRect/>
          </a:stretch>
        </p:blipFill>
        <p:spPr bwMode="auto">
          <a:xfrm>
            <a:off x="1116013" y="620713"/>
            <a:ext cx="7848600" cy="6022975"/>
          </a:xfrm>
          <a:prstGeom prst="rect">
            <a:avLst/>
          </a:prstGeom>
          <a:noFill/>
        </p:spPr>
      </p:pic>
      <p:pic>
        <p:nvPicPr>
          <p:cNvPr id="85016" name="Picture 24" descr="n86n-s13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755650" y="549275"/>
            <a:ext cx="8388350" cy="6308725"/>
          </a:xfrm>
          <a:prstGeom prst="rect">
            <a:avLst/>
          </a:prstGeom>
          <a:noFill/>
        </p:spPr>
      </p:pic>
      <p:pic>
        <p:nvPicPr>
          <p:cNvPr id="85018" name="Picture 26" descr="23_01_2007_deti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2771775" y="495300"/>
            <a:ext cx="4445000" cy="6362700"/>
          </a:xfrm>
          <a:prstGeom prst="rect">
            <a:avLst/>
          </a:prstGeom>
          <a:noFill/>
        </p:spPr>
      </p:pic>
      <p:pic>
        <p:nvPicPr>
          <p:cNvPr id="85019" name="Picture 27" descr="3_6_1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0" y="549275"/>
            <a:ext cx="9144000" cy="6308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84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84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5000"/>
                                        <p:tgtEl>
                                          <p:spTgt spid="84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0"/>
                            </p:stCondLst>
                            <p:childTnLst>
                              <p:par>
                                <p:cTn id="2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5000"/>
                                        <p:tgtEl>
                                          <p:spTgt spid="84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0"/>
                            </p:stCondLst>
                            <p:childTnLst>
                              <p:par>
                                <p:cTn id="2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5000"/>
                                        <p:tgtEl>
                                          <p:spTgt spid="85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0"/>
                            </p:stCondLst>
                            <p:childTnLst>
                              <p:par>
                                <p:cTn id="3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5000"/>
                                        <p:tgtEl>
                                          <p:spTgt spid="85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0"/>
                            </p:stCondLst>
                            <p:childTnLst>
                              <p:par>
                                <p:cTn id="4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5000"/>
                                        <p:tgtEl>
                                          <p:spTgt spid="85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0"/>
                            </p:stCondLst>
                            <p:childTnLst>
                              <p:par>
                                <p:cTn id="4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5000"/>
                                        <p:tgtEl>
                                          <p:spTgt spid="85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0"/>
                            </p:stCondLst>
                            <p:childTnLst>
                              <p:par>
                                <p:cTn id="5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5000"/>
                                        <p:tgtEl>
                                          <p:spTgt spid="85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0"/>
                            </p:stCondLst>
                            <p:childTnLst>
                              <p:par>
                                <p:cTn id="5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2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3" dur="5000"/>
                                        <p:tgtEl>
                                          <p:spTgt spid="85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0"/>
                            </p:stCondLst>
                            <p:childTnLst>
                              <p:par>
                                <p:cTn id="6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5000"/>
                                        <p:tgtEl>
                                          <p:spTgt spid="85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0"/>
                            </p:stCondLst>
                            <p:childTnLst>
                              <p:par>
                                <p:cTn id="7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3000" fill="hold"/>
                                        <p:tgtEl>
                                          <p:spTgt spid="850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0" fill="hold"/>
                                        <p:tgtEl>
                                          <p:spTgt spid="850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3000"/>
                                        <p:tgtEl>
                                          <p:spTgt spid="85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3000" fill="hold"/>
                                        <p:tgtEl>
                                          <p:spTgt spid="850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0" fill="hold"/>
                                        <p:tgtEl>
                                          <p:spTgt spid="850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3000"/>
                                        <p:tgtEl>
                                          <p:spTgt spid="85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3000" fill="hold"/>
                                        <p:tgtEl>
                                          <p:spTgt spid="85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0" fill="hold"/>
                                        <p:tgtEl>
                                          <p:spTgt spid="85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3000"/>
                                        <p:tgtEl>
                                          <p:spTgt spid="85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0" dur="3000"/>
                                        <p:tgtEl>
                                          <p:spTgt spid="85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3000" fill="hold"/>
                                        <p:tgtEl>
                                          <p:spTgt spid="850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0" fill="hold"/>
                                        <p:tgtEl>
                                          <p:spTgt spid="850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3000"/>
                                        <p:tgtEl>
                                          <p:spTgt spid="85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8000"/>
                            </p:stCondLst>
                            <p:childTnLst>
                              <p:par>
                                <p:cTn id="9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9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0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1" dur="5000"/>
                                        <p:tgtEl>
                                          <p:spTgt spid="85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63000"/>
                            </p:stCondLst>
                            <p:childTnLst>
                              <p:par>
                                <p:cTn id="10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5000"/>
                                        <p:tgtEl>
                                          <p:spTgt spid="85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8000"/>
                            </p:stCondLst>
                            <p:childTnLst>
                              <p:par>
                                <p:cTn id="10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1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2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3" dur="5000"/>
                                        <p:tgtEl>
                                          <p:spTgt spid="85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73000"/>
                            </p:stCondLst>
                            <p:childTnLst>
                              <p:par>
                                <p:cTn id="11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7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8" dur="5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9" dur="5000"/>
                                        <p:tgtEl>
                                          <p:spTgt spid="85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78000"/>
                            </p:stCondLst>
                            <p:childTnLst>
                              <p:par>
                                <p:cTn id="12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3" dur="5000"/>
                                        <p:tgtEl>
                                          <p:spTgt spid="85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83000"/>
                            </p:stCondLst>
                            <p:childTnLst>
                              <p:par>
                                <p:cTn id="12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7" dur="5000"/>
                                        <p:tgtEl>
                                          <p:spTgt spid="85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sz="2800"/>
              <a:t>"Без сострадания, милосердия </a:t>
            </a:r>
            <a:br>
              <a:rPr lang="ru-RU" sz="2800"/>
            </a:br>
            <a:r>
              <a:rPr lang="ru-RU" sz="2800"/>
              <a:t>невозможно жить в мире".</a:t>
            </a:r>
            <a:r>
              <a:rPr lang="ru-RU" sz="2800" i="1"/>
              <a:t/>
            </a:r>
            <a:br>
              <a:rPr lang="ru-RU" sz="2800" i="1"/>
            </a:br>
            <a:r>
              <a:rPr lang="ru-RU" sz="2800" i="1"/>
              <a:t>Зигфрид Ленц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1600" y="2060575"/>
            <a:ext cx="7772400" cy="4114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/>
              <a:t>Помнящий добро никогда не сотворит зла. </a:t>
            </a:r>
          </a:p>
          <a:p>
            <a:pPr>
              <a:lnSpc>
                <a:spcPct val="90000"/>
              </a:lnSpc>
            </a:pPr>
            <a:r>
              <a:rPr lang="ru-RU"/>
              <a:t>Помоги, раздели беду - и твоя не так давить будет. </a:t>
            </a:r>
          </a:p>
          <a:p>
            <a:pPr>
              <a:lnSpc>
                <a:spcPct val="90000"/>
              </a:lnSpc>
            </a:pPr>
            <a:r>
              <a:rPr lang="ru-RU"/>
              <a:t>Радость у кого-то - порадуйся за него. В твоей душе посветлеет. </a:t>
            </a:r>
          </a:p>
          <a:p>
            <a:pPr>
              <a:lnSpc>
                <a:spcPct val="90000"/>
              </a:lnSpc>
            </a:pPr>
            <a:r>
              <a:rPr lang="ru-RU"/>
              <a:t>Любите друг друга. Любовь как благодатный дождик, после него даже сквозь самую твердую почву обязательно травка пробьется. </a:t>
            </a:r>
          </a:p>
          <a:p>
            <a:pPr>
              <a:lnSpc>
                <a:spcPct val="90000"/>
              </a:lnSpc>
              <a:buFontTx/>
              <a:buNone/>
            </a:pPr>
            <a:endParaRPr lang="ru-RU"/>
          </a:p>
        </p:txBody>
      </p:sp>
      <p:pic>
        <p:nvPicPr>
          <p:cNvPr id="3076" name="Picture 4" descr="Рисунок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913" y="0"/>
            <a:ext cx="1914525" cy="2181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40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8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40"/>
                            </p:stCondLst>
                            <p:childTnLst>
                              <p:par>
                                <p:cTn id="2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0" name="AutoShape 4" descr="Розовая тисненая бумага"/>
          <p:cNvSpPr>
            <a:spLocks noChangeArrowheads="1"/>
          </p:cNvSpPr>
          <p:nvPr/>
        </p:nvSpPr>
        <p:spPr bwMode="auto">
          <a:xfrm>
            <a:off x="1187450" y="1341438"/>
            <a:ext cx="7956550" cy="5300662"/>
          </a:xfrm>
          <a:prstGeom prst="plaque">
            <a:avLst>
              <a:gd name="adj" fmla="val 16667"/>
            </a:avLst>
          </a:prstGeom>
          <a:blipFill dpi="0" rotWithShape="1">
            <a:blip r:embed="rId2" cstate="print"/>
            <a:srcRect/>
            <a:tile tx="0" ty="0" sx="100000" sy="100000" flip="none" algn="tl"/>
          </a:blipFill>
          <a:ln w="5715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188913"/>
            <a:ext cx="7772400" cy="1143000"/>
          </a:xfrm>
        </p:spPr>
        <p:txBody>
          <a:bodyPr/>
          <a:lstStyle/>
          <a:p>
            <a:r>
              <a:rPr lang="ru-RU" sz="4000" b="1"/>
              <a:t>ПАМЯТКА </a:t>
            </a:r>
            <a:br>
              <a:rPr lang="ru-RU" sz="4000" b="1"/>
            </a:br>
            <a:r>
              <a:rPr lang="ru-RU" sz="4000" b="1"/>
              <a:t>«ЖИЗНЕННЫХ ПРАВИЛ»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1600" y="2133600"/>
            <a:ext cx="7772400" cy="4114800"/>
          </a:xfrm>
        </p:spPr>
        <p:txBody>
          <a:bodyPr/>
          <a:lstStyle/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ru-RU" sz="2400" b="1">
                <a:solidFill>
                  <a:srgbClr val="FF3300"/>
                </a:solidFill>
              </a:rPr>
              <a:t>Любите окружающих вас людей: родных, близких, друзей.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ru-RU" sz="2400" b="1">
                <a:solidFill>
                  <a:srgbClr val="FF3300"/>
                </a:solidFill>
              </a:rPr>
              <a:t>Умейте видеть достоинства людей, ценить их.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ru-RU" sz="2400" b="1">
                <a:solidFill>
                  <a:srgbClr val="FF3300"/>
                </a:solidFill>
              </a:rPr>
              <a:t>Научитесь прощать людям их слабости; умейте повиниться и прощать обиды.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ru-RU" sz="2400" b="1">
                <a:solidFill>
                  <a:srgbClr val="FF3300"/>
                </a:solidFill>
              </a:rPr>
              <a:t>Учитесь ставить себя на место оказавшихся в трудной ситуации.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ru-RU" sz="2400" b="1">
                <a:solidFill>
                  <a:srgbClr val="FF3300"/>
                </a:solidFill>
              </a:rPr>
              <a:t>Не стесняйтесь проявить свое сочувствие, сопереживание окружающим.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ru-RU" sz="2400" b="1">
                <a:solidFill>
                  <a:srgbClr val="FF3300"/>
                </a:solidFill>
              </a:rPr>
              <a:t>Старайтесь прийти на помощь в нужный момент.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ru-RU" sz="2400" b="1">
                <a:solidFill>
                  <a:srgbClr val="FF3300"/>
                </a:solidFill>
              </a:rPr>
              <a:t>Не пытайтесь осчастливить всех, начните со своих близких.</a:t>
            </a:r>
          </a:p>
        </p:txBody>
      </p:sp>
      <p:pic>
        <p:nvPicPr>
          <p:cNvPr id="86021" name="Picture 5" descr="wiseow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250" y="188913"/>
            <a:ext cx="865188" cy="698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6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7" name="AutoShape 7"/>
          <p:cNvSpPr>
            <a:spLocks noChangeArrowheads="1"/>
          </p:cNvSpPr>
          <p:nvPr/>
        </p:nvSpPr>
        <p:spPr bwMode="auto">
          <a:xfrm>
            <a:off x="1116013" y="333375"/>
            <a:ext cx="7705725" cy="5661025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33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>
              <a:solidFill>
                <a:srgbClr val="FF3300"/>
              </a:solidFill>
            </a:endParaRPr>
          </a:p>
        </p:txBody>
      </p:sp>
      <p:sp>
        <p:nvSpPr>
          <p:cNvPr id="87044" name="Text Box 4"/>
          <p:cNvSpPr txBox="1">
            <a:spLocks noChangeArrowheads="1"/>
          </p:cNvSpPr>
          <p:nvPr/>
        </p:nvSpPr>
        <p:spPr bwMode="auto">
          <a:xfrm>
            <a:off x="2124075" y="692150"/>
            <a:ext cx="5832475" cy="41116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/>
              <a:t>Делайте людям добро, а не зло, разделяйте с ними и радость и беду, любите, уважайте друг друга.</a:t>
            </a:r>
          </a:p>
        </p:txBody>
      </p:sp>
      <p:pic>
        <p:nvPicPr>
          <p:cNvPr id="87046" name="Picture 6" descr="95o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4663" y="5300663"/>
            <a:ext cx="1409700" cy="15573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87047"/>
                                        </p:tgtEl>
                                      </p:cBhvr>
                                      <p:by x="14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3600"/>
              <a:t>"Красота светит всем, но не каждому, не каждый в состоянии встретить ее. Но бывает - не красота, а что-то другое лучится в улыбке, в глазах человека, что-то на редкость удивительное, небывало хорошее". </a:t>
            </a:r>
          </a:p>
        </p:txBody>
      </p:sp>
      <p:pic>
        <p:nvPicPr>
          <p:cNvPr id="66566" name="Picture 6" descr="Рисунок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0200" y="260350"/>
            <a:ext cx="1389063" cy="13890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Rectangle 4"/>
          <p:cNvSpPr>
            <a:spLocks noChangeArrowheads="1"/>
          </p:cNvSpPr>
          <p:nvPr/>
        </p:nvSpPr>
        <p:spPr bwMode="auto">
          <a:xfrm>
            <a:off x="1403350" y="1989138"/>
            <a:ext cx="7272338" cy="2016125"/>
          </a:xfrm>
          <a:prstGeom prst="rect">
            <a:avLst/>
          </a:prstGeom>
          <a:solidFill>
            <a:schemeClr val="hlink"/>
          </a:solidFill>
          <a:ln w="12700" cap="sq">
            <a:miter lim="800000"/>
            <a:headEnd type="none" w="sm" len="sm"/>
            <a:tailEnd type="none" w="sm" len="sm"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Как вы понимаете значение слова "</a:t>
            </a:r>
            <a:r>
              <a:rPr lang="ru-RU" sz="4000" b="1"/>
              <a:t>милосердие</a:t>
            </a:r>
            <a:r>
              <a:rPr lang="ru-RU" sz="4000"/>
              <a:t>"?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1600" y="1916113"/>
            <a:ext cx="7593013" cy="4114800"/>
          </a:xfrm>
        </p:spPr>
        <p:txBody>
          <a:bodyPr/>
          <a:lstStyle/>
          <a:p>
            <a:pPr>
              <a:buFontTx/>
              <a:buNone/>
            </a:pPr>
            <a:endParaRPr lang="ru-RU" sz="1800"/>
          </a:p>
          <a:p>
            <a:pPr>
              <a:buFontTx/>
              <a:buNone/>
            </a:pPr>
            <a:r>
              <a:rPr lang="ru-RU" b="1" i="1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Милосердие - готовность помочь кому-либо или простить кого-нибудь из сострадания, человеколюбия.</a:t>
            </a:r>
          </a:p>
          <a:p>
            <a:pPr>
              <a:buFontTx/>
              <a:buNone/>
            </a:pPr>
            <a:endParaRPr lang="ru-RU" b="1" i="1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buFontTx/>
              <a:buNone/>
            </a:pPr>
            <a:r>
              <a:rPr lang="ru-RU"/>
              <a:t>(Ожегов С. И. Словарь русского языка. - М., 1990. - С. 354.)</a:t>
            </a:r>
          </a:p>
        </p:txBody>
      </p:sp>
      <p:pic>
        <p:nvPicPr>
          <p:cNvPr id="67590" name="Picture 6" descr="y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25" y="5084763"/>
            <a:ext cx="1533525" cy="1409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7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>
                <a:effectLst>
                  <a:outerShdw blurRad="38100" dist="38100" dir="2700000" algn="tl">
                    <a:srgbClr val="000000"/>
                  </a:outerShdw>
                </a:effectLst>
              </a:rPr>
              <a:t>В 1890 - 1894 гг. в России расходовали на дела милосердные за год: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95400" y="2492375"/>
            <a:ext cx="7772400" cy="3527425"/>
          </a:xfrm>
        </p:spPr>
        <p:txBody>
          <a:bodyPr/>
          <a:lstStyle/>
          <a:p>
            <a:r>
              <a:rPr lang="ru-RU" sz="3600"/>
              <a:t>в Санкт-Питербурге - 1981327 рублей; </a:t>
            </a:r>
          </a:p>
          <a:p>
            <a:r>
              <a:rPr lang="ru-RU" sz="3600"/>
              <a:t>в Москве - 1813060 рублей; </a:t>
            </a:r>
          </a:p>
          <a:p>
            <a:r>
              <a:rPr lang="ru-RU" sz="3600"/>
              <a:t>в Одессе - 709863 рубля; </a:t>
            </a:r>
          </a:p>
          <a:p>
            <a:r>
              <a:rPr lang="ru-RU" sz="3600"/>
              <a:t>в Риге - 504556 рублей. </a:t>
            </a:r>
          </a:p>
          <a:p>
            <a:endParaRPr lang="ru-RU" sz="3600"/>
          </a:p>
        </p:txBody>
      </p:sp>
      <p:pic>
        <p:nvPicPr>
          <p:cNvPr id="68612" name="Picture 4" descr="Рисунок13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9925" y="4508500"/>
            <a:ext cx="1370013" cy="13700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 tmFilter="0, 0; .2, .5; .8, .5; 1, 0"/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1000" autoRev="1" fill="hold"/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 tmFilter="0, 0; .2, .5; .8, .5; 1, 0"/>
                                        <p:tgtEl>
                                          <p:spTgt spid="68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1000" autoRev="1" fill="hold"/>
                                        <p:tgtEl>
                                          <p:spTgt spid="68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 tmFilter="0, 0; .2, .5; .8, .5; 1, 0"/>
                                        <p:tgtEl>
                                          <p:spTgt spid="68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1000" autoRev="1" fill="hold"/>
                                        <p:tgtEl>
                                          <p:spTgt spid="68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>
                <a:effectLst>
                  <a:outerShdw blurRad="38100" dist="38100" dir="2700000" algn="tl">
                    <a:srgbClr val="000000"/>
                  </a:outerShdw>
                </a:effectLst>
              </a:rPr>
              <a:t>Для сравнения!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b="1"/>
              <a:t>7- 9</a:t>
            </a:r>
            <a:r>
              <a:rPr lang="ru-RU"/>
              <a:t> рублей стоила корова; </a:t>
            </a:r>
          </a:p>
          <a:p>
            <a:pPr>
              <a:lnSpc>
                <a:spcPct val="90000"/>
              </a:lnSpc>
            </a:pPr>
            <a:r>
              <a:rPr lang="ru-RU" b="1"/>
              <a:t>3 - 5</a:t>
            </a:r>
            <a:r>
              <a:rPr lang="ru-RU"/>
              <a:t> рублей - костюм тройка; </a:t>
            </a:r>
          </a:p>
          <a:p>
            <a:pPr>
              <a:lnSpc>
                <a:spcPct val="90000"/>
              </a:lnSpc>
            </a:pPr>
            <a:r>
              <a:rPr lang="ru-RU" b="1"/>
              <a:t>25- 40</a:t>
            </a:r>
            <a:r>
              <a:rPr lang="ru-RU"/>
              <a:t> рублей в месяц - зарплата квалифицированного рабочего.</a:t>
            </a:r>
          </a:p>
          <a:p>
            <a:pPr>
              <a:lnSpc>
                <a:spcPct val="90000"/>
              </a:lnSpc>
              <a:buFontTx/>
              <a:buNone/>
            </a:pPr>
            <a:endParaRPr lang="ru-RU"/>
          </a:p>
          <a:p>
            <a:pPr>
              <a:lnSpc>
                <a:spcPct val="90000"/>
              </a:lnSpc>
              <a:buFontTx/>
              <a:buNone/>
            </a:pPr>
            <a:r>
              <a:rPr lang="ru-RU"/>
              <a:t>В </a:t>
            </a:r>
            <a:r>
              <a:rPr lang="ru-RU" b="1"/>
              <a:t>1896</a:t>
            </a:r>
            <a:r>
              <a:rPr lang="ru-RU"/>
              <a:t> году благотворительных обществ, братств, попечительств насчитывалось по всей России </a:t>
            </a:r>
            <a:r>
              <a:rPr lang="ru-RU" b="1"/>
              <a:t>3555</a:t>
            </a:r>
            <a:r>
              <a:rPr lang="ru-RU"/>
              <a:t>. </a:t>
            </a:r>
          </a:p>
          <a:p>
            <a:pPr>
              <a:lnSpc>
                <a:spcPct val="90000"/>
              </a:lnSpc>
              <a:buFontTx/>
              <a:buNone/>
            </a:pPr>
            <a:endParaRPr lang="ru-RU"/>
          </a:p>
        </p:txBody>
      </p:sp>
      <p:pic>
        <p:nvPicPr>
          <p:cNvPr id="69637" name="Picture 5" descr="animal00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388" y="1687513"/>
            <a:ext cx="1152525" cy="10112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5" name="AutoShape 5"/>
          <p:cNvSpPr>
            <a:spLocks noChangeArrowheads="1"/>
          </p:cNvSpPr>
          <p:nvPr/>
        </p:nvSpPr>
        <p:spPr bwMode="auto">
          <a:xfrm>
            <a:off x="1331913" y="333375"/>
            <a:ext cx="7380287" cy="5876925"/>
          </a:xfrm>
          <a:prstGeom prst="horizontalScroll">
            <a:avLst>
              <a:gd name="adj" fmla="val 12500"/>
            </a:avLst>
          </a:prstGeom>
          <a:solidFill>
            <a:schemeClr val="tx2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1979613" y="1196975"/>
            <a:ext cx="6624637" cy="3937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0">
                <a:solidFill>
                  <a:schemeClr val="bg2"/>
                </a:solidFill>
                <a:latin typeface="Times New Roman" pitchFamily="18" charset="0"/>
              </a:rPr>
              <a:t>Сегодня мы поговорим об одном из главных в наше время, на мой взгляд, нравственных понятий. А что это за понятия, ответите вы, прослушав пересказ очерка известного писателя </a:t>
            </a:r>
            <a:r>
              <a:rPr lang="ru-RU" sz="3600" i="1">
                <a:solidFill>
                  <a:schemeClr val="bg2"/>
                </a:solidFill>
                <a:latin typeface="Times New Roman" pitchFamily="18" charset="0"/>
              </a:rPr>
              <a:t>Даниила Гранина</a:t>
            </a:r>
            <a:r>
              <a:rPr lang="ru-RU" sz="3600" b="0">
                <a:solidFill>
                  <a:schemeClr val="bg2"/>
                </a:solidFill>
                <a:latin typeface="Times New Roman" pitchFamily="18" charset="0"/>
              </a:rPr>
              <a:t>.</a:t>
            </a:r>
          </a:p>
        </p:txBody>
      </p:sp>
      <p:pic>
        <p:nvPicPr>
          <p:cNvPr id="71687" name="Picture 7" descr="голубь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1500" y="0"/>
            <a:ext cx="1276350" cy="942975"/>
          </a:xfrm>
          <a:prstGeom prst="rect">
            <a:avLst/>
          </a:prstGeom>
          <a:noFill/>
        </p:spPr>
      </p:pic>
      <p:pic>
        <p:nvPicPr>
          <p:cNvPr id="71688" name="Picture 8" descr="голубь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333375"/>
            <a:ext cx="1276350" cy="942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/>
              <a:t>Беседа по содержанию</a:t>
            </a:r>
            <a:r>
              <a:rPr lang="ru-RU"/>
              <a:t> 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550" y="1905000"/>
            <a:ext cx="8096250" cy="4114800"/>
          </a:xfrm>
        </p:spPr>
        <p:txBody>
          <a:bodyPr/>
          <a:lstStyle/>
          <a:p>
            <a:pPr lvl="1">
              <a:buFont typeface="Wingdings" pitchFamily="2" charset="2"/>
              <a:buChar char="Ш"/>
            </a:pPr>
            <a:r>
              <a:rPr lang="ru-RU" sz="3200"/>
              <a:t>Какую проблему поднимает Д. Гранин?</a:t>
            </a:r>
          </a:p>
          <a:p>
            <a:pPr lvl="1">
              <a:buFont typeface="Wingdings" pitchFamily="2" charset="2"/>
              <a:buChar char="Ш"/>
            </a:pPr>
            <a:r>
              <a:rPr lang="ru-RU" sz="3200"/>
              <a:t>По какому поводу собирается он бить тревогу?</a:t>
            </a:r>
          </a:p>
          <a:p>
            <a:pPr lvl="1">
              <a:buFont typeface="Wingdings" pitchFamily="2" charset="2"/>
              <a:buChar char="Ш"/>
            </a:pPr>
            <a:r>
              <a:rPr lang="ru-RU" sz="3200"/>
              <a:t>Об отсутствии какого нравственного начала в человеке тревожится?</a:t>
            </a:r>
          </a:p>
          <a:p>
            <a:pPr lvl="1">
              <a:buFont typeface="Wingdings" pitchFamily="2" charset="2"/>
              <a:buNone/>
            </a:pPr>
            <a:r>
              <a:rPr lang="ru-RU" sz="3200"/>
              <a:t> </a:t>
            </a:r>
            <a:r>
              <a:rPr lang="ru-RU" sz="3200" b="1" i="1">
                <a:solidFill>
                  <a:srgbClr val="FF3300"/>
                </a:solidFill>
              </a:rPr>
              <a:t>(милосердие).</a:t>
            </a:r>
            <a:endParaRPr lang="ru-RU" sz="3200" b="1">
              <a:solidFill>
                <a:srgbClr val="FF3300"/>
              </a:solidFill>
            </a:endParaRPr>
          </a:p>
          <a:p>
            <a:pPr lvl="1">
              <a:buFont typeface="Wingdings" pitchFamily="2" charset="2"/>
              <a:buChar char="Ш"/>
            </a:pPr>
            <a:r>
              <a:rPr lang="ru-RU" sz="3200"/>
              <a:t>Как вы понимаете значение этого слова?</a:t>
            </a:r>
            <a:endParaRPr lang="ru-RU" sz="3200" i="1"/>
          </a:p>
          <a:p>
            <a:pPr>
              <a:buFontTx/>
              <a:buNone/>
            </a:pPr>
            <a:endParaRPr lang="ru-RU" b="1" i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0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450" y="115888"/>
            <a:ext cx="7772400" cy="1143000"/>
          </a:xfrm>
        </p:spPr>
        <p:txBody>
          <a:bodyPr/>
          <a:lstStyle/>
          <a:p>
            <a:r>
              <a:rPr lang="ru-RU" b="1">
                <a:effectLst>
                  <a:outerShdw blurRad="38100" dist="38100" dir="2700000" algn="tl">
                    <a:srgbClr val="000000"/>
                  </a:outerShdw>
                </a:effectLst>
              </a:rPr>
              <a:t>Задания</a:t>
            </a:r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1600" y="1196975"/>
            <a:ext cx="7772400" cy="5472113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ru-RU" b="1" i="1" u="sng"/>
              <a:t>Подбор синонимов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ru-RU"/>
              <a:t>Гуманность, самоотверженность, доброта, отзывчивость,  долг,  сочувствие человечность,  альтруизм, забота,  честь,  внимание,  ласка,  сострадание, человеколюбие,  жалость, любовь</a:t>
            </a:r>
            <a:endParaRPr lang="ru-RU" b="1" i="1"/>
          </a:p>
          <a:p>
            <a:pPr marL="609600" indent="-609600">
              <a:lnSpc>
                <a:spcPct val="90000"/>
              </a:lnSpc>
              <a:buFontTx/>
              <a:buAutoNum type="arabicPeriod" startAt="2"/>
            </a:pPr>
            <a:r>
              <a:rPr lang="ru-RU" b="1" i="1" u="sng"/>
              <a:t>Подбор антонимов</a:t>
            </a:r>
            <a:r>
              <a:rPr lang="ru-RU"/>
              <a:t> 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ru-RU"/>
              <a:t>Равнодушие,  эгоизм, черствость, бездушие,  злость,  зависть,  высокомерие,  жадность,  жестокость, безжалостность. </a:t>
            </a:r>
          </a:p>
        </p:txBody>
      </p:sp>
      <p:pic>
        <p:nvPicPr>
          <p:cNvPr id="72708" name="Picture 4" descr="48o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2579688"/>
            <a:ext cx="1439862" cy="1060450"/>
          </a:xfrm>
          <a:prstGeom prst="rect">
            <a:avLst/>
          </a:prstGeom>
          <a:noFill/>
        </p:spPr>
      </p:pic>
      <p:pic>
        <p:nvPicPr>
          <p:cNvPr id="72709" name="Picture 5" descr="razn20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5157788"/>
            <a:ext cx="1441450" cy="10715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72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72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72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Шаблон оформления с коринфскими колоннами">
  <a:themeElements>
    <a:clrScheme name="Шаблон оформления с коринфскими колоннами 11">
      <a:dk1>
        <a:srgbClr val="3E3E5C"/>
      </a:dk1>
      <a:lt1>
        <a:srgbClr val="FFFFFF"/>
      </a:lt1>
      <a:dk2>
        <a:srgbClr val="666699"/>
      </a:dk2>
      <a:lt2>
        <a:srgbClr val="FFFFFF"/>
      </a:lt2>
      <a:accent1>
        <a:srgbClr val="60597B"/>
      </a:accent1>
      <a:accent2>
        <a:srgbClr val="6666FF"/>
      </a:accent2>
      <a:accent3>
        <a:srgbClr val="B8B8CA"/>
      </a:accent3>
      <a:accent4>
        <a:srgbClr val="DADADA"/>
      </a:accent4>
      <a:accent5>
        <a:srgbClr val="B6B5BF"/>
      </a:accent5>
      <a:accent6>
        <a:srgbClr val="5C5CE7"/>
      </a:accent6>
      <a:hlink>
        <a:srgbClr val="99CCFF"/>
      </a:hlink>
      <a:folHlink>
        <a:srgbClr val="FFFF99"/>
      </a:folHlink>
    </a:clrScheme>
    <a:fontScheme name="Шаблон оформления с коринфскими колоннами">
      <a:majorFont>
        <a:latin typeface="Palatino Linotype"/>
        <a:ea typeface=""/>
        <a:cs typeface=""/>
      </a:majorFont>
      <a:minorFont>
        <a:latin typeface="Palatino Linotype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Шаблон оформления с коринфскими колоннам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оформления с коринфскими колоннам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оформления с коринфскими колоннам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оформления с коринфскими колоннам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оформления с коринфскими колоннам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оформления с коринфскими колоннам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оформления с коринфскими колоннам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оформления с коринфскими колоннам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оформления с коринфскими колоннам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оформления с коринфскими колоннам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оформления с коринфскими колоннам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оформления с коринфскими колоннам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BLUEWEAV">
  <a:themeElements>
    <a:clrScheme name="BLUEWEAV 1">
      <a:dk1>
        <a:srgbClr val="00354E"/>
      </a:dk1>
      <a:lt1>
        <a:srgbClr val="EAEAEA"/>
      </a:lt1>
      <a:dk2>
        <a:srgbClr val="006699"/>
      </a:dk2>
      <a:lt2>
        <a:srgbClr val="CCECFF"/>
      </a:lt2>
      <a:accent1>
        <a:srgbClr val="006699"/>
      </a:accent1>
      <a:accent2>
        <a:srgbClr val="6699FF"/>
      </a:accent2>
      <a:accent3>
        <a:srgbClr val="AAB8CA"/>
      </a:accent3>
      <a:accent4>
        <a:srgbClr val="C8C8C8"/>
      </a:accent4>
      <a:accent5>
        <a:srgbClr val="AAB8CA"/>
      </a:accent5>
      <a:accent6>
        <a:srgbClr val="5C8AE7"/>
      </a:accent6>
      <a:hlink>
        <a:srgbClr val="CCCCFF"/>
      </a:hlink>
      <a:folHlink>
        <a:srgbClr val="5E6FD4"/>
      </a:folHlink>
    </a:clrScheme>
    <a:fontScheme name="BLUEWEAV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UEWEAV 1">
        <a:dk1>
          <a:srgbClr val="00354E"/>
        </a:dk1>
        <a:lt1>
          <a:srgbClr val="EAEAEA"/>
        </a:lt1>
        <a:dk2>
          <a:srgbClr val="006699"/>
        </a:dk2>
        <a:lt2>
          <a:srgbClr val="CCECFF"/>
        </a:lt2>
        <a:accent1>
          <a:srgbClr val="006699"/>
        </a:accent1>
        <a:accent2>
          <a:srgbClr val="6699FF"/>
        </a:accent2>
        <a:accent3>
          <a:srgbClr val="AAB8CA"/>
        </a:accent3>
        <a:accent4>
          <a:srgbClr val="C8C8C8"/>
        </a:accent4>
        <a:accent5>
          <a:srgbClr val="AAB8CA"/>
        </a:accent5>
        <a:accent6>
          <a:srgbClr val="5C8AE7"/>
        </a:accent6>
        <a:hlink>
          <a:srgbClr val="CCCCFF"/>
        </a:hlink>
        <a:folHlink>
          <a:srgbClr val="5E6FD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WEAV 2">
        <a:dk1>
          <a:srgbClr val="000080"/>
        </a:dk1>
        <a:lt1>
          <a:srgbClr val="FFFFFF"/>
        </a:lt1>
        <a:dk2>
          <a:srgbClr val="3366CC"/>
        </a:dk2>
        <a:lt2>
          <a:srgbClr val="7A7C93"/>
        </a:lt2>
        <a:accent1>
          <a:srgbClr val="006699"/>
        </a:accent1>
        <a:accent2>
          <a:srgbClr val="6699FF"/>
        </a:accent2>
        <a:accent3>
          <a:srgbClr val="FFFFFF"/>
        </a:accent3>
        <a:accent4>
          <a:srgbClr val="00006C"/>
        </a:accent4>
        <a:accent5>
          <a:srgbClr val="AAB8CA"/>
        </a:accent5>
        <a:accent6>
          <a:srgbClr val="5C8AE7"/>
        </a:accent6>
        <a:hlink>
          <a:srgbClr val="CCCCFF"/>
        </a:hlink>
        <a:folHlink>
          <a:srgbClr val="5E6FD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WEAV 3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969696"/>
        </a:accent1>
        <a:accent2>
          <a:srgbClr val="CBCBCB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B8B8B8"/>
        </a:accent6>
        <a:hlink>
          <a:srgbClr val="EAEAEA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WEAV 4">
        <a:dk1>
          <a:srgbClr val="660066"/>
        </a:dk1>
        <a:lt1>
          <a:srgbClr val="EAEAEA"/>
        </a:lt1>
        <a:dk2>
          <a:srgbClr val="3366CC"/>
        </a:dk2>
        <a:lt2>
          <a:srgbClr val="7A7C93"/>
        </a:lt2>
        <a:accent1>
          <a:srgbClr val="00CCCC"/>
        </a:accent1>
        <a:accent2>
          <a:srgbClr val="CC66FF"/>
        </a:accent2>
        <a:accent3>
          <a:srgbClr val="F3F3F3"/>
        </a:accent3>
        <a:accent4>
          <a:srgbClr val="560056"/>
        </a:accent4>
        <a:accent5>
          <a:srgbClr val="AAE2E2"/>
        </a:accent5>
        <a:accent6>
          <a:srgbClr val="B95CE7"/>
        </a:accent6>
        <a:hlink>
          <a:srgbClr val="CCFF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WEAV 5">
        <a:dk1>
          <a:srgbClr val="003366"/>
        </a:dk1>
        <a:lt1>
          <a:srgbClr val="EAEAEA"/>
        </a:lt1>
        <a:dk2>
          <a:srgbClr val="009999"/>
        </a:dk2>
        <a:lt2>
          <a:srgbClr val="FFFFFF"/>
        </a:lt2>
        <a:accent1>
          <a:srgbClr val="008080"/>
        </a:accent1>
        <a:accent2>
          <a:srgbClr val="00CCCC"/>
        </a:accent2>
        <a:accent3>
          <a:srgbClr val="AACACA"/>
        </a:accent3>
        <a:accent4>
          <a:srgbClr val="C8C8C8"/>
        </a:accent4>
        <a:accent5>
          <a:srgbClr val="AAC0C0"/>
        </a:accent5>
        <a:accent6>
          <a:srgbClr val="00B9B9"/>
        </a:accent6>
        <a:hlink>
          <a:srgbClr val="A7DDE1"/>
        </a:hlink>
        <a:folHlink>
          <a:srgbClr val="319CB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WEAV 6">
        <a:dk1>
          <a:srgbClr val="00354E"/>
        </a:dk1>
        <a:lt1>
          <a:srgbClr val="EAEAEA"/>
        </a:lt1>
        <a:dk2>
          <a:srgbClr val="6D67AA"/>
        </a:dk2>
        <a:lt2>
          <a:srgbClr val="CCCCFF"/>
        </a:lt2>
        <a:accent1>
          <a:srgbClr val="6600CC"/>
        </a:accent1>
        <a:accent2>
          <a:srgbClr val="9999FF"/>
        </a:accent2>
        <a:accent3>
          <a:srgbClr val="BAB8D2"/>
        </a:accent3>
        <a:accent4>
          <a:srgbClr val="C8C8C8"/>
        </a:accent4>
        <a:accent5>
          <a:srgbClr val="B8AAE2"/>
        </a:accent5>
        <a:accent6>
          <a:srgbClr val="8A8AE7"/>
        </a:accent6>
        <a:hlink>
          <a:srgbClr val="CCCCFF"/>
        </a:hlink>
        <a:folHlink>
          <a:srgbClr val="9D70B8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Презентация бизнес-плана">
  <a:themeElements>
    <a:clrScheme name="Презентация бизнес-плана 11">
      <a:dk1>
        <a:srgbClr val="005A58"/>
      </a:dk1>
      <a:lt1>
        <a:srgbClr val="FFFFFF"/>
      </a:lt1>
      <a:dk2>
        <a:srgbClr val="4BB7B7"/>
      </a:dk2>
      <a:lt2>
        <a:srgbClr val="99CCFF"/>
      </a:lt2>
      <a:accent1>
        <a:srgbClr val="586F9E"/>
      </a:accent1>
      <a:accent2>
        <a:srgbClr val="4A24A8"/>
      </a:accent2>
      <a:accent3>
        <a:srgbClr val="B1D8D8"/>
      </a:accent3>
      <a:accent4>
        <a:srgbClr val="DADADA"/>
      </a:accent4>
      <a:accent5>
        <a:srgbClr val="B4BBCC"/>
      </a:accent5>
      <a:accent6>
        <a:srgbClr val="422098"/>
      </a:accent6>
      <a:hlink>
        <a:srgbClr val="CCECFF"/>
      </a:hlink>
      <a:folHlink>
        <a:srgbClr val="B2B2B2"/>
      </a:folHlink>
    </a:clrScheme>
    <a:fontScheme name="Презентация бизнес-план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Презентация бизнес-плана 1">
        <a:dk1>
          <a:srgbClr val="5C1F00"/>
        </a:dk1>
        <a:lt1>
          <a:srgbClr val="FFFFFF"/>
        </a:lt1>
        <a:dk2>
          <a:srgbClr val="E55555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F0B4B4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езентация бизнес-плана 2">
        <a:dk1>
          <a:srgbClr val="2D2015"/>
        </a:dk1>
        <a:lt1>
          <a:srgbClr val="FFFFFF"/>
        </a:lt1>
        <a:dk2>
          <a:srgbClr val="9C8D6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CBC5B8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ADBA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езентация бизнес-плана 3">
        <a:dk1>
          <a:srgbClr val="C0C0C0"/>
        </a:dk1>
        <a:lt1>
          <a:srgbClr val="FFFFFF"/>
        </a:lt1>
        <a:dk2>
          <a:srgbClr val="000000"/>
        </a:dk2>
        <a:lt2>
          <a:srgbClr val="333333"/>
        </a:lt2>
        <a:accent1>
          <a:srgbClr val="5F5F5F"/>
        </a:accent1>
        <a:accent2>
          <a:srgbClr val="DDDDDD"/>
        </a:accent2>
        <a:accent3>
          <a:srgbClr val="FFFFFF"/>
        </a:accent3>
        <a:accent4>
          <a:srgbClr val="A4A4A4"/>
        </a:accent4>
        <a:accent5>
          <a:srgbClr val="B6B6B6"/>
        </a:accent5>
        <a:accent6>
          <a:srgbClr val="C8C8C8"/>
        </a:accent6>
        <a:hlink>
          <a:srgbClr val="B2B2B2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езентация бизнес-плана 4">
        <a:dk1>
          <a:srgbClr val="003366"/>
        </a:dk1>
        <a:lt1>
          <a:srgbClr val="FFFFFF"/>
        </a:lt1>
        <a:dk2>
          <a:srgbClr val="42A5F0"/>
        </a:dk2>
        <a:lt2>
          <a:srgbClr val="3399FF"/>
        </a:lt2>
        <a:accent1>
          <a:srgbClr val="4880B8"/>
        </a:accent1>
        <a:accent2>
          <a:srgbClr val="00B000"/>
        </a:accent2>
        <a:accent3>
          <a:srgbClr val="B0CFF6"/>
        </a:accent3>
        <a:accent4>
          <a:srgbClr val="DADADA"/>
        </a:accent4>
        <a:accent5>
          <a:srgbClr val="B1C0D8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езентация бизнес-плана 5">
        <a:dk1>
          <a:srgbClr val="336699"/>
        </a:dk1>
        <a:lt1>
          <a:srgbClr val="FFFFFF"/>
        </a:lt1>
        <a:dk2>
          <a:srgbClr val="DDDDDD"/>
        </a:dk2>
        <a:lt2>
          <a:srgbClr val="B2C8D8"/>
        </a:lt2>
        <a:accent1>
          <a:srgbClr val="1F62C5"/>
        </a:accent1>
        <a:accent2>
          <a:srgbClr val="468A4B"/>
        </a:accent2>
        <a:accent3>
          <a:srgbClr val="EBEBEB"/>
        </a:accent3>
        <a:accent4>
          <a:srgbClr val="DADADA"/>
        </a:accent4>
        <a:accent5>
          <a:srgbClr val="ABB7DF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езентация бизнес-плана 6">
        <a:dk1>
          <a:srgbClr val="777777"/>
        </a:dk1>
        <a:lt1>
          <a:srgbClr val="FFFFFF"/>
        </a:lt1>
        <a:dk2>
          <a:srgbClr val="ABADA1"/>
        </a:dk2>
        <a:lt2>
          <a:srgbClr val="C2C2BA"/>
        </a:lt2>
        <a:accent1>
          <a:srgbClr val="909082"/>
        </a:accent1>
        <a:accent2>
          <a:srgbClr val="809EA8"/>
        </a:accent2>
        <a:accent3>
          <a:srgbClr val="D2D3CD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езентация бизнес-плана 7">
        <a:dk1>
          <a:srgbClr val="3E3E5C"/>
        </a:dk1>
        <a:lt1>
          <a:srgbClr val="FFFFFF"/>
        </a:lt1>
        <a:dk2>
          <a:srgbClr val="BABBD2"/>
        </a:dk2>
        <a:lt2>
          <a:srgbClr val="B2B2B2"/>
        </a:lt2>
        <a:accent1>
          <a:srgbClr val="787682"/>
        </a:accent1>
        <a:accent2>
          <a:srgbClr val="6699FF"/>
        </a:accent2>
        <a:accent3>
          <a:srgbClr val="D9DAE5"/>
        </a:accent3>
        <a:accent4>
          <a:srgbClr val="DADADA"/>
        </a:accent4>
        <a:accent5>
          <a:srgbClr val="BEBDC1"/>
        </a:accent5>
        <a:accent6>
          <a:srgbClr val="5C8A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езентация бизнес-плана 8">
        <a:dk1>
          <a:srgbClr val="777777"/>
        </a:dk1>
        <a:lt1>
          <a:srgbClr val="FFFFDF"/>
        </a:lt1>
        <a:dk2>
          <a:srgbClr val="FFFFD9"/>
        </a:dk2>
        <a:lt2>
          <a:srgbClr val="AA8322"/>
        </a:lt2>
        <a:accent1>
          <a:srgbClr val="D6B778"/>
        </a:accent1>
        <a:accent2>
          <a:srgbClr val="33CCCC"/>
        </a:accent2>
        <a:accent3>
          <a:srgbClr val="FFFFE9"/>
        </a:accent3>
        <a:accent4>
          <a:srgbClr val="DADABE"/>
        </a:accent4>
        <a:accent5>
          <a:srgbClr val="E8D8BE"/>
        </a:accent5>
        <a:accent6>
          <a:srgbClr val="2DB9B9"/>
        </a:accent6>
        <a:hlink>
          <a:srgbClr val="FF5050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езентация бизнес-плана 9">
        <a:dk1>
          <a:srgbClr val="EACD64"/>
        </a:dk1>
        <a:lt1>
          <a:srgbClr val="FEDA9A"/>
        </a:lt1>
        <a:dk2>
          <a:srgbClr val="AD7625"/>
        </a:dk2>
        <a:lt2>
          <a:srgbClr val="969696"/>
        </a:lt2>
        <a:accent1>
          <a:srgbClr val="8F6F59"/>
        </a:accent1>
        <a:accent2>
          <a:srgbClr val="FFC891"/>
        </a:accent2>
        <a:accent3>
          <a:srgbClr val="FEEACA"/>
        </a:accent3>
        <a:accent4>
          <a:srgbClr val="C8AF54"/>
        </a:accent4>
        <a:accent5>
          <a:srgbClr val="C6BBB5"/>
        </a:accent5>
        <a:accent6>
          <a:srgbClr val="E7B583"/>
        </a:accent6>
        <a:hlink>
          <a:srgbClr val="FF8A3B"/>
        </a:hlink>
        <a:folHlink>
          <a:srgbClr val="EEC9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езентация бизнес-плана 10">
        <a:dk1>
          <a:srgbClr val="808080"/>
        </a:dk1>
        <a:lt1>
          <a:srgbClr val="FFFFFF"/>
        </a:lt1>
        <a:dk2>
          <a:srgbClr val="F8F8F8"/>
        </a:dk2>
        <a:lt2>
          <a:srgbClr val="0099CC"/>
        </a:lt2>
        <a:accent1>
          <a:srgbClr val="66A0CC"/>
        </a:accent1>
        <a:accent2>
          <a:srgbClr val="CCCCFF"/>
        </a:accent2>
        <a:accent3>
          <a:srgbClr val="FBFBFB"/>
        </a:accent3>
        <a:accent4>
          <a:srgbClr val="DADADA"/>
        </a:accent4>
        <a:accent5>
          <a:srgbClr val="B8CDE2"/>
        </a:accent5>
        <a:accent6>
          <a:srgbClr val="B9B9E7"/>
        </a:accent6>
        <a:hlink>
          <a:srgbClr val="3333CC"/>
        </a:hlink>
        <a:folHlink>
          <a:srgbClr val="4D4D4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езентация бизнес-плана 11">
        <a:dk1>
          <a:srgbClr val="005A58"/>
        </a:dk1>
        <a:lt1>
          <a:srgbClr val="FFFFFF"/>
        </a:lt1>
        <a:dk2>
          <a:srgbClr val="4BB7B7"/>
        </a:dk2>
        <a:lt2>
          <a:srgbClr val="99CCFF"/>
        </a:lt2>
        <a:accent1>
          <a:srgbClr val="586F9E"/>
        </a:accent1>
        <a:accent2>
          <a:srgbClr val="4A24A8"/>
        </a:accent2>
        <a:accent3>
          <a:srgbClr val="B1D8D8"/>
        </a:accent3>
        <a:accent4>
          <a:srgbClr val="DADADA"/>
        </a:accent4>
        <a:accent5>
          <a:srgbClr val="B4BBCC"/>
        </a:accent5>
        <a:accent6>
          <a:srgbClr val="422098"/>
        </a:accent6>
        <a:hlink>
          <a:srgbClr val="CCEC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Шаблон схемы книгохранилища">
  <a:themeElements>
    <a:clrScheme name="Шаблон схемы книгохранилища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Шаблон схемы книгохранилища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Шаблон схемы книгохранилища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схемы книгохранилища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схемы книгохранилища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схемы книгохранилища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схемы книгохранилища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схемы книгохранилища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схемы книгохранилища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схемы книгохранилища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схемы книгохранилища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схемы книгохранилища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схемы книгохранилища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схемы книгохранилища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Презентация бизнес-плана">
  <a:themeElements>
    <a:clrScheme name="1_Презентация бизнес-плана 11">
      <a:dk1>
        <a:srgbClr val="005A58"/>
      </a:dk1>
      <a:lt1>
        <a:srgbClr val="FFFFFF"/>
      </a:lt1>
      <a:dk2>
        <a:srgbClr val="4BB7B7"/>
      </a:dk2>
      <a:lt2>
        <a:srgbClr val="99CCFF"/>
      </a:lt2>
      <a:accent1>
        <a:srgbClr val="586F9E"/>
      </a:accent1>
      <a:accent2>
        <a:srgbClr val="4A24A8"/>
      </a:accent2>
      <a:accent3>
        <a:srgbClr val="B1D8D8"/>
      </a:accent3>
      <a:accent4>
        <a:srgbClr val="DADADA"/>
      </a:accent4>
      <a:accent5>
        <a:srgbClr val="B4BBCC"/>
      </a:accent5>
      <a:accent6>
        <a:srgbClr val="422098"/>
      </a:accent6>
      <a:hlink>
        <a:srgbClr val="CCECFF"/>
      </a:hlink>
      <a:folHlink>
        <a:srgbClr val="B2B2B2"/>
      </a:folHlink>
    </a:clrScheme>
    <a:fontScheme name="1_Презентация бизнес-план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Презентация бизнес-плана 1">
        <a:dk1>
          <a:srgbClr val="5C1F00"/>
        </a:dk1>
        <a:lt1>
          <a:srgbClr val="FFFFFF"/>
        </a:lt1>
        <a:dk2>
          <a:srgbClr val="E55555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F0B4B4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Презентация бизнес-плана 2">
        <a:dk1>
          <a:srgbClr val="2D2015"/>
        </a:dk1>
        <a:lt1>
          <a:srgbClr val="FFFFFF"/>
        </a:lt1>
        <a:dk2>
          <a:srgbClr val="9C8D6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CBC5B8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ADBA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Презентация бизнес-плана 3">
        <a:dk1>
          <a:srgbClr val="C0C0C0"/>
        </a:dk1>
        <a:lt1>
          <a:srgbClr val="FFFFFF"/>
        </a:lt1>
        <a:dk2>
          <a:srgbClr val="000000"/>
        </a:dk2>
        <a:lt2>
          <a:srgbClr val="333333"/>
        </a:lt2>
        <a:accent1>
          <a:srgbClr val="5F5F5F"/>
        </a:accent1>
        <a:accent2>
          <a:srgbClr val="DDDDDD"/>
        </a:accent2>
        <a:accent3>
          <a:srgbClr val="FFFFFF"/>
        </a:accent3>
        <a:accent4>
          <a:srgbClr val="A4A4A4"/>
        </a:accent4>
        <a:accent5>
          <a:srgbClr val="B6B6B6"/>
        </a:accent5>
        <a:accent6>
          <a:srgbClr val="C8C8C8"/>
        </a:accent6>
        <a:hlink>
          <a:srgbClr val="B2B2B2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Презентация бизнес-плана 4">
        <a:dk1>
          <a:srgbClr val="003366"/>
        </a:dk1>
        <a:lt1>
          <a:srgbClr val="FFFFFF"/>
        </a:lt1>
        <a:dk2>
          <a:srgbClr val="42A5F0"/>
        </a:dk2>
        <a:lt2>
          <a:srgbClr val="3399FF"/>
        </a:lt2>
        <a:accent1>
          <a:srgbClr val="4880B8"/>
        </a:accent1>
        <a:accent2>
          <a:srgbClr val="00B000"/>
        </a:accent2>
        <a:accent3>
          <a:srgbClr val="B0CFF6"/>
        </a:accent3>
        <a:accent4>
          <a:srgbClr val="DADADA"/>
        </a:accent4>
        <a:accent5>
          <a:srgbClr val="B1C0D8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Презентация бизнес-плана 5">
        <a:dk1>
          <a:srgbClr val="336699"/>
        </a:dk1>
        <a:lt1>
          <a:srgbClr val="FFFFFF"/>
        </a:lt1>
        <a:dk2>
          <a:srgbClr val="DDDDDD"/>
        </a:dk2>
        <a:lt2>
          <a:srgbClr val="B2C8D8"/>
        </a:lt2>
        <a:accent1>
          <a:srgbClr val="1F62C5"/>
        </a:accent1>
        <a:accent2>
          <a:srgbClr val="468A4B"/>
        </a:accent2>
        <a:accent3>
          <a:srgbClr val="EBEBEB"/>
        </a:accent3>
        <a:accent4>
          <a:srgbClr val="DADADA"/>
        </a:accent4>
        <a:accent5>
          <a:srgbClr val="ABB7DF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Презентация бизнес-плана 6">
        <a:dk1>
          <a:srgbClr val="777777"/>
        </a:dk1>
        <a:lt1>
          <a:srgbClr val="FFFFFF"/>
        </a:lt1>
        <a:dk2>
          <a:srgbClr val="ABADA1"/>
        </a:dk2>
        <a:lt2>
          <a:srgbClr val="C2C2BA"/>
        </a:lt2>
        <a:accent1>
          <a:srgbClr val="909082"/>
        </a:accent1>
        <a:accent2>
          <a:srgbClr val="809EA8"/>
        </a:accent2>
        <a:accent3>
          <a:srgbClr val="D2D3CD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Презентация бизнес-плана 7">
        <a:dk1>
          <a:srgbClr val="3E3E5C"/>
        </a:dk1>
        <a:lt1>
          <a:srgbClr val="FFFFFF"/>
        </a:lt1>
        <a:dk2>
          <a:srgbClr val="BABBD2"/>
        </a:dk2>
        <a:lt2>
          <a:srgbClr val="B2B2B2"/>
        </a:lt2>
        <a:accent1>
          <a:srgbClr val="787682"/>
        </a:accent1>
        <a:accent2>
          <a:srgbClr val="6699FF"/>
        </a:accent2>
        <a:accent3>
          <a:srgbClr val="D9DAE5"/>
        </a:accent3>
        <a:accent4>
          <a:srgbClr val="DADADA"/>
        </a:accent4>
        <a:accent5>
          <a:srgbClr val="BEBDC1"/>
        </a:accent5>
        <a:accent6>
          <a:srgbClr val="5C8A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Презентация бизнес-плана 8">
        <a:dk1>
          <a:srgbClr val="777777"/>
        </a:dk1>
        <a:lt1>
          <a:srgbClr val="FFFFDF"/>
        </a:lt1>
        <a:dk2>
          <a:srgbClr val="FFFFD9"/>
        </a:dk2>
        <a:lt2>
          <a:srgbClr val="AA8322"/>
        </a:lt2>
        <a:accent1>
          <a:srgbClr val="D6B778"/>
        </a:accent1>
        <a:accent2>
          <a:srgbClr val="33CCCC"/>
        </a:accent2>
        <a:accent3>
          <a:srgbClr val="FFFFE9"/>
        </a:accent3>
        <a:accent4>
          <a:srgbClr val="DADABE"/>
        </a:accent4>
        <a:accent5>
          <a:srgbClr val="E8D8BE"/>
        </a:accent5>
        <a:accent6>
          <a:srgbClr val="2DB9B9"/>
        </a:accent6>
        <a:hlink>
          <a:srgbClr val="FF5050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Презентация бизнес-плана 9">
        <a:dk1>
          <a:srgbClr val="EACD64"/>
        </a:dk1>
        <a:lt1>
          <a:srgbClr val="FEDA9A"/>
        </a:lt1>
        <a:dk2>
          <a:srgbClr val="AD7625"/>
        </a:dk2>
        <a:lt2>
          <a:srgbClr val="969696"/>
        </a:lt2>
        <a:accent1>
          <a:srgbClr val="8F6F59"/>
        </a:accent1>
        <a:accent2>
          <a:srgbClr val="FFC891"/>
        </a:accent2>
        <a:accent3>
          <a:srgbClr val="FEEACA"/>
        </a:accent3>
        <a:accent4>
          <a:srgbClr val="C8AF54"/>
        </a:accent4>
        <a:accent5>
          <a:srgbClr val="C6BBB5"/>
        </a:accent5>
        <a:accent6>
          <a:srgbClr val="E7B583"/>
        </a:accent6>
        <a:hlink>
          <a:srgbClr val="FF8A3B"/>
        </a:hlink>
        <a:folHlink>
          <a:srgbClr val="EEC9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Презентация бизнес-плана 10">
        <a:dk1>
          <a:srgbClr val="808080"/>
        </a:dk1>
        <a:lt1>
          <a:srgbClr val="FFFFFF"/>
        </a:lt1>
        <a:dk2>
          <a:srgbClr val="F8F8F8"/>
        </a:dk2>
        <a:lt2>
          <a:srgbClr val="0099CC"/>
        </a:lt2>
        <a:accent1>
          <a:srgbClr val="66A0CC"/>
        </a:accent1>
        <a:accent2>
          <a:srgbClr val="CCCCFF"/>
        </a:accent2>
        <a:accent3>
          <a:srgbClr val="FBFBFB"/>
        </a:accent3>
        <a:accent4>
          <a:srgbClr val="DADADA"/>
        </a:accent4>
        <a:accent5>
          <a:srgbClr val="B8CDE2"/>
        </a:accent5>
        <a:accent6>
          <a:srgbClr val="B9B9E7"/>
        </a:accent6>
        <a:hlink>
          <a:srgbClr val="3333CC"/>
        </a:hlink>
        <a:folHlink>
          <a:srgbClr val="4D4D4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Презентация бизнес-плана 11">
        <a:dk1>
          <a:srgbClr val="005A58"/>
        </a:dk1>
        <a:lt1>
          <a:srgbClr val="FFFFFF"/>
        </a:lt1>
        <a:dk2>
          <a:srgbClr val="4BB7B7"/>
        </a:dk2>
        <a:lt2>
          <a:srgbClr val="99CCFF"/>
        </a:lt2>
        <a:accent1>
          <a:srgbClr val="586F9E"/>
        </a:accent1>
        <a:accent2>
          <a:srgbClr val="4A24A8"/>
        </a:accent2>
        <a:accent3>
          <a:srgbClr val="B1D8D8"/>
        </a:accent3>
        <a:accent4>
          <a:srgbClr val="DADADA"/>
        </a:accent4>
        <a:accent5>
          <a:srgbClr val="B4BBCC"/>
        </a:accent5>
        <a:accent6>
          <a:srgbClr val="422098"/>
        </a:accent6>
        <a:hlink>
          <a:srgbClr val="CCEC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_Шаблон схемы книгохранилища">
  <a:themeElements>
    <a:clrScheme name="1_Шаблон схемы книгохранилища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Шаблон схемы книгохранилища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Шаблон схемы книгохранилища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Шаблон схемы книгохранилища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Шаблон схемы книгохранилища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Шаблон схемы книгохранилища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Шаблон схемы книгохранилища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Шаблон схемы книгохранилища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Шаблон схемы книгохранилища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Шаблон схемы книгохранилища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Шаблон схемы книгохранилища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Шаблон схемы книгохранилища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Шаблон схемы книгохранилища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Шаблон схемы книгохранилища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Презентация нового учебного года">
  <a:themeElements>
    <a:clrScheme name="Презентация нового учебного года 1">
      <a:dk1>
        <a:srgbClr val="000000"/>
      </a:dk1>
      <a:lt1>
        <a:srgbClr val="0099CC"/>
      </a:lt1>
      <a:dk2>
        <a:srgbClr val="000000"/>
      </a:dk2>
      <a:lt2>
        <a:srgbClr val="868686"/>
      </a:lt2>
      <a:accent1>
        <a:srgbClr val="00FFCC"/>
      </a:accent1>
      <a:accent2>
        <a:srgbClr val="969696"/>
      </a:accent2>
      <a:accent3>
        <a:srgbClr val="AACAE2"/>
      </a:accent3>
      <a:accent4>
        <a:srgbClr val="000000"/>
      </a:accent4>
      <a:accent5>
        <a:srgbClr val="AAFFE2"/>
      </a:accent5>
      <a:accent6>
        <a:srgbClr val="878787"/>
      </a:accent6>
      <a:hlink>
        <a:srgbClr val="00FFCC"/>
      </a:hlink>
      <a:folHlink>
        <a:srgbClr val="99CCFF"/>
      </a:folHlink>
    </a:clrScheme>
    <a:fontScheme name="Презентация нового учебного года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Презентация нового учебного года 1">
        <a:dk1>
          <a:srgbClr val="000000"/>
        </a:dk1>
        <a:lt1>
          <a:srgbClr val="0099CC"/>
        </a:lt1>
        <a:dk2>
          <a:srgbClr val="000000"/>
        </a:dk2>
        <a:lt2>
          <a:srgbClr val="868686"/>
        </a:lt2>
        <a:accent1>
          <a:srgbClr val="00FFCC"/>
        </a:accent1>
        <a:accent2>
          <a:srgbClr val="969696"/>
        </a:accent2>
        <a:accent3>
          <a:srgbClr val="AACAE2"/>
        </a:accent3>
        <a:accent4>
          <a:srgbClr val="000000"/>
        </a:accent4>
        <a:accent5>
          <a:srgbClr val="AAFFE2"/>
        </a:accent5>
        <a:accent6>
          <a:srgbClr val="878787"/>
        </a:accent6>
        <a:hlink>
          <a:srgbClr val="00FFCC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езентация нового учебного года 2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3366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ADB8FF"/>
        </a:accent5>
        <a:accent6>
          <a:srgbClr val="008A00"/>
        </a:accent6>
        <a:hlink>
          <a:srgbClr val="FF0033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езентация нового учебного года 3">
        <a:dk1>
          <a:srgbClr val="5F5F5F"/>
        </a:dk1>
        <a:lt1>
          <a:srgbClr val="FFFFFF"/>
        </a:lt1>
        <a:dk2>
          <a:srgbClr val="5F5F5F"/>
        </a:dk2>
        <a:lt2>
          <a:srgbClr val="000000"/>
        </a:lt2>
        <a:accent1>
          <a:srgbClr val="969696"/>
        </a:accent1>
        <a:accent2>
          <a:srgbClr val="000000"/>
        </a:accent2>
        <a:accent3>
          <a:srgbClr val="FFFFFF"/>
        </a:accent3>
        <a:accent4>
          <a:srgbClr val="505050"/>
        </a:accent4>
        <a:accent5>
          <a:srgbClr val="C9C9C9"/>
        </a:accent5>
        <a:accent6>
          <a:srgbClr val="000000"/>
        </a:accent6>
        <a:hlink>
          <a:srgbClr val="7777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2_Презентация бизнес-плана">
  <a:themeElements>
    <a:clrScheme name="2_Презентация бизнес-плана 11">
      <a:dk1>
        <a:srgbClr val="005A58"/>
      </a:dk1>
      <a:lt1>
        <a:srgbClr val="FFFFFF"/>
      </a:lt1>
      <a:dk2>
        <a:srgbClr val="4BB7B7"/>
      </a:dk2>
      <a:lt2>
        <a:srgbClr val="99CCFF"/>
      </a:lt2>
      <a:accent1>
        <a:srgbClr val="586F9E"/>
      </a:accent1>
      <a:accent2>
        <a:srgbClr val="4A24A8"/>
      </a:accent2>
      <a:accent3>
        <a:srgbClr val="B1D8D8"/>
      </a:accent3>
      <a:accent4>
        <a:srgbClr val="DADADA"/>
      </a:accent4>
      <a:accent5>
        <a:srgbClr val="B4BBCC"/>
      </a:accent5>
      <a:accent6>
        <a:srgbClr val="422098"/>
      </a:accent6>
      <a:hlink>
        <a:srgbClr val="CCECFF"/>
      </a:hlink>
      <a:folHlink>
        <a:srgbClr val="B2B2B2"/>
      </a:folHlink>
    </a:clrScheme>
    <a:fontScheme name="2_Презентация бизнес-план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2_Презентация бизнес-плана 1">
        <a:dk1>
          <a:srgbClr val="5C1F00"/>
        </a:dk1>
        <a:lt1>
          <a:srgbClr val="FFFFFF"/>
        </a:lt1>
        <a:dk2>
          <a:srgbClr val="E55555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F0B4B4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Презентация бизнес-плана 2">
        <a:dk1>
          <a:srgbClr val="2D2015"/>
        </a:dk1>
        <a:lt1>
          <a:srgbClr val="FFFFFF"/>
        </a:lt1>
        <a:dk2>
          <a:srgbClr val="9C8D6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CBC5B8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ADBA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Презентация бизнес-плана 3">
        <a:dk1>
          <a:srgbClr val="C0C0C0"/>
        </a:dk1>
        <a:lt1>
          <a:srgbClr val="FFFFFF"/>
        </a:lt1>
        <a:dk2>
          <a:srgbClr val="000000"/>
        </a:dk2>
        <a:lt2>
          <a:srgbClr val="333333"/>
        </a:lt2>
        <a:accent1>
          <a:srgbClr val="5F5F5F"/>
        </a:accent1>
        <a:accent2>
          <a:srgbClr val="DDDDDD"/>
        </a:accent2>
        <a:accent3>
          <a:srgbClr val="FFFFFF"/>
        </a:accent3>
        <a:accent4>
          <a:srgbClr val="A4A4A4"/>
        </a:accent4>
        <a:accent5>
          <a:srgbClr val="B6B6B6"/>
        </a:accent5>
        <a:accent6>
          <a:srgbClr val="C8C8C8"/>
        </a:accent6>
        <a:hlink>
          <a:srgbClr val="B2B2B2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Презентация бизнес-плана 4">
        <a:dk1>
          <a:srgbClr val="003366"/>
        </a:dk1>
        <a:lt1>
          <a:srgbClr val="FFFFFF"/>
        </a:lt1>
        <a:dk2>
          <a:srgbClr val="42A5F0"/>
        </a:dk2>
        <a:lt2>
          <a:srgbClr val="3399FF"/>
        </a:lt2>
        <a:accent1>
          <a:srgbClr val="4880B8"/>
        </a:accent1>
        <a:accent2>
          <a:srgbClr val="00B000"/>
        </a:accent2>
        <a:accent3>
          <a:srgbClr val="B0CFF6"/>
        </a:accent3>
        <a:accent4>
          <a:srgbClr val="DADADA"/>
        </a:accent4>
        <a:accent5>
          <a:srgbClr val="B1C0D8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Презентация бизнес-плана 5">
        <a:dk1>
          <a:srgbClr val="336699"/>
        </a:dk1>
        <a:lt1>
          <a:srgbClr val="FFFFFF"/>
        </a:lt1>
        <a:dk2>
          <a:srgbClr val="DDDDDD"/>
        </a:dk2>
        <a:lt2>
          <a:srgbClr val="B2C8D8"/>
        </a:lt2>
        <a:accent1>
          <a:srgbClr val="1F62C5"/>
        </a:accent1>
        <a:accent2>
          <a:srgbClr val="468A4B"/>
        </a:accent2>
        <a:accent3>
          <a:srgbClr val="EBEBEB"/>
        </a:accent3>
        <a:accent4>
          <a:srgbClr val="DADADA"/>
        </a:accent4>
        <a:accent5>
          <a:srgbClr val="ABB7DF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Презентация бизнес-плана 6">
        <a:dk1>
          <a:srgbClr val="777777"/>
        </a:dk1>
        <a:lt1>
          <a:srgbClr val="FFFFFF"/>
        </a:lt1>
        <a:dk2>
          <a:srgbClr val="ABADA1"/>
        </a:dk2>
        <a:lt2>
          <a:srgbClr val="C2C2BA"/>
        </a:lt2>
        <a:accent1>
          <a:srgbClr val="909082"/>
        </a:accent1>
        <a:accent2>
          <a:srgbClr val="809EA8"/>
        </a:accent2>
        <a:accent3>
          <a:srgbClr val="D2D3CD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Презентация бизнес-плана 7">
        <a:dk1>
          <a:srgbClr val="3E3E5C"/>
        </a:dk1>
        <a:lt1>
          <a:srgbClr val="FFFFFF"/>
        </a:lt1>
        <a:dk2>
          <a:srgbClr val="BABBD2"/>
        </a:dk2>
        <a:lt2>
          <a:srgbClr val="B2B2B2"/>
        </a:lt2>
        <a:accent1>
          <a:srgbClr val="787682"/>
        </a:accent1>
        <a:accent2>
          <a:srgbClr val="6699FF"/>
        </a:accent2>
        <a:accent3>
          <a:srgbClr val="D9DAE5"/>
        </a:accent3>
        <a:accent4>
          <a:srgbClr val="DADADA"/>
        </a:accent4>
        <a:accent5>
          <a:srgbClr val="BEBDC1"/>
        </a:accent5>
        <a:accent6>
          <a:srgbClr val="5C8A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Презентация бизнес-плана 8">
        <a:dk1>
          <a:srgbClr val="777777"/>
        </a:dk1>
        <a:lt1>
          <a:srgbClr val="FFFFDF"/>
        </a:lt1>
        <a:dk2>
          <a:srgbClr val="FFFFD9"/>
        </a:dk2>
        <a:lt2>
          <a:srgbClr val="AA8322"/>
        </a:lt2>
        <a:accent1>
          <a:srgbClr val="D6B778"/>
        </a:accent1>
        <a:accent2>
          <a:srgbClr val="33CCCC"/>
        </a:accent2>
        <a:accent3>
          <a:srgbClr val="FFFFE9"/>
        </a:accent3>
        <a:accent4>
          <a:srgbClr val="DADABE"/>
        </a:accent4>
        <a:accent5>
          <a:srgbClr val="E8D8BE"/>
        </a:accent5>
        <a:accent6>
          <a:srgbClr val="2DB9B9"/>
        </a:accent6>
        <a:hlink>
          <a:srgbClr val="FF5050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Презентация бизнес-плана 9">
        <a:dk1>
          <a:srgbClr val="EACD64"/>
        </a:dk1>
        <a:lt1>
          <a:srgbClr val="FEDA9A"/>
        </a:lt1>
        <a:dk2>
          <a:srgbClr val="AD7625"/>
        </a:dk2>
        <a:lt2>
          <a:srgbClr val="969696"/>
        </a:lt2>
        <a:accent1>
          <a:srgbClr val="8F6F59"/>
        </a:accent1>
        <a:accent2>
          <a:srgbClr val="FFC891"/>
        </a:accent2>
        <a:accent3>
          <a:srgbClr val="FEEACA"/>
        </a:accent3>
        <a:accent4>
          <a:srgbClr val="C8AF54"/>
        </a:accent4>
        <a:accent5>
          <a:srgbClr val="C6BBB5"/>
        </a:accent5>
        <a:accent6>
          <a:srgbClr val="E7B583"/>
        </a:accent6>
        <a:hlink>
          <a:srgbClr val="FF8A3B"/>
        </a:hlink>
        <a:folHlink>
          <a:srgbClr val="EEC9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Презентация бизнес-плана 10">
        <a:dk1>
          <a:srgbClr val="808080"/>
        </a:dk1>
        <a:lt1>
          <a:srgbClr val="FFFFFF"/>
        </a:lt1>
        <a:dk2>
          <a:srgbClr val="F8F8F8"/>
        </a:dk2>
        <a:lt2>
          <a:srgbClr val="0099CC"/>
        </a:lt2>
        <a:accent1>
          <a:srgbClr val="66A0CC"/>
        </a:accent1>
        <a:accent2>
          <a:srgbClr val="CCCCFF"/>
        </a:accent2>
        <a:accent3>
          <a:srgbClr val="FBFBFB"/>
        </a:accent3>
        <a:accent4>
          <a:srgbClr val="DADADA"/>
        </a:accent4>
        <a:accent5>
          <a:srgbClr val="B8CDE2"/>
        </a:accent5>
        <a:accent6>
          <a:srgbClr val="B9B9E7"/>
        </a:accent6>
        <a:hlink>
          <a:srgbClr val="3333CC"/>
        </a:hlink>
        <a:folHlink>
          <a:srgbClr val="4D4D4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Презентация бизнес-плана 11">
        <a:dk1>
          <a:srgbClr val="005A58"/>
        </a:dk1>
        <a:lt1>
          <a:srgbClr val="FFFFFF"/>
        </a:lt1>
        <a:dk2>
          <a:srgbClr val="4BB7B7"/>
        </a:dk2>
        <a:lt2>
          <a:srgbClr val="99CCFF"/>
        </a:lt2>
        <a:accent1>
          <a:srgbClr val="586F9E"/>
        </a:accent1>
        <a:accent2>
          <a:srgbClr val="4A24A8"/>
        </a:accent2>
        <a:accent3>
          <a:srgbClr val="B1D8D8"/>
        </a:accent3>
        <a:accent4>
          <a:srgbClr val="DADADA"/>
        </a:accent4>
        <a:accent5>
          <a:srgbClr val="B4BBCC"/>
        </a:accent5>
        <a:accent6>
          <a:srgbClr val="422098"/>
        </a:accent6>
        <a:hlink>
          <a:srgbClr val="CCEC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1_Шаблон оформления с коринфскими колоннами">
  <a:themeElements>
    <a:clrScheme name="1_Шаблон оформления с коринфскими колоннами 11">
      <a:dk1>
        <a:srgbClr val="3E3E5C"/>
      </a:dk1>
      <a:lt1>
        <a:srgbClr val="FFFFFF"/>
      </a:lt1>
      <a:dk2>
        <a:srgbClr val="666699"/>
      </a:dk2>
      <a:lt2>
        <a:srgbClr val="FFFFFF"/>
      </a:lt2>
      <a:accent1>
        <a:srgbClr val="60597B"/>
      </a:accent1>
      <a:accent2>
        <a:srgbClr val="6666FF"/>
      </a:accent2>
      <a:accent3>
        <a:srgbClr val="B8B8CA"/>
      </a:accent3>
      <a:accent4>
        <a:srgbClr val="DADADA"/>
      </a:accent4>
      <a:accent5>
        <a:srgbClr val="B6B5BF"/>
      </a:accent5>
      <a:accent6>
        <a:srgbClr val="5C5CE7"/>
      </a:accent6>
      <a:hlink>
        <a:srgbClr val="99CCFF"/>
      </a:hlink>
      <a:folHlink>
        <a:srgbClr val="FFFF99"/>
      </a:folHlink>
    </a:clrScheme>
    <a:fontScheme name="1_Шаблон оформления с коринфскими колоннами">
      <a:majorFont>
        <a:latin typeface="Palatino Linotype"/>
        <a:ea typeface=""/>
        <a:cs typeface=""/>
      </a:majorFont>
      <a:minorFont>
        <a:latin typeface="Palatino Linotype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Шаблон оформления с коринфскими колоннам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Шаблон оформления с коринфскими колоннам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Шаблон оформления с коринфскими колоннам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Шаблон оформления с коринфскими колоннам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Шаблон оформления с коринфскими колоннам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Шаблон оформления с коринфскими колоннам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Шаблон оформления с коринфскими колоннам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Шаблон оформления с коринфскими колоннам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Шаблон оформления с коринфскими колоннам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Шаблон оформления с коринфскими колоннам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Шаблон оформления с коринфскими колоннам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Шаблон оформления с коринфскими колоннам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2_Шаблон схемы книгохранилища">
  <a:themeElements>
    <a:clrScheme name="2_Шаблон схемы книгохранилища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Шаблон схемы книгохранилища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2_Шаблон схемы книгохранилища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Шаблон схемы книгохранилища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Шаблон схемы книгохранилища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Шаблон схемы книгохранилища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Шаблон схемы книгохранилища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Шаблон схемы книгохранилища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Шаблон схемы книгохранилища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Шаблон схемы книгохранилища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Шаблон схемы книгохранилища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Шаблон схемы книгохранилища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Шаблон схемы книгохранилища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Шаблон схемы книгохранилища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Архитектура</Template>
  <TotalTime>325</TotalTime>
  <Words>972</Words>
  <Application>Microsoft Office PowerPoint</Application>
  <PresentationFormat>Экран (4:3)</PresentationFormat>
  <Paragraphs>84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10</vt:i4>
      </vt:variant>
      <vt:variant>
        <vt:lpstr>Заголовки слайдов</vt:lpstr>
      </vt:variant>
      <vt:variant>
        <vt:i4>21</vt:i4>
      </vt:variant>
    </vt:vector>
  </HeadingPairs>
  <TitlesOfParts>
    <vt:vector size="31" baseType="lpstr">
      <vt:lpstr>Шаблон оформления с коринфскими колоннами</vt:lpstr>
      <vt:lpstr>Презентация бизнес-плана</vt:lpstr>
      <vt:lpstr>Шаблон схемы книгохранилища</vt:lpstr>
      <vt:lpstr>1_Презентация бизнес-плана</vt:lpstr>
      <vt:lpstr>1_Шаблон схемы книгохранилища</vt:lpstr>
      <vt:lpstr>Презентация нового учебного года</vt:lpstr>
      <vt:lpstr>2_Презентация бизнес-плана</vt:lpstr>
      <vt:lpstr>1_Шаблон оформления с коринфскими колоннами</vt:lpstr>
      <vt:lpstr>2_Шаблон схемы книгохранилища</vt:lpstr>
      <vt:lpstr>BLUEWEAV</vt:lpstr>
      <vt:lpstr>Милосердие</vt:lpstr>
      <vt:lpstr>"Без сострадания, милосердия  невозможно жить в мире". Зигфрид Ленц</vt:lpstr>
      <vt:lpstr>Слайд 3</vt:lpstr>
      <vt:lpstr>Как вы понимаете значение слова "милосердие"?</vt:lpstr>
      <vt:lpstr>В 1890 - 1894 гг. в России расходовали на дела милосердные за год:</vt:lpstr>
      <vt:lpstr>Для сравнения!</vt:lpstr>
      <vt:lpstr>Слайд 7</vt:lpstr>
      <vt:lpstr>Беседа по содержанию </vt:lpstr>
      <vt:lpstr>Задания</vt:lpstr>
      <vt:lpstr>Нужно ли милосердие в наше время? </vt:lpstr>
      <vt:lpstr>О людях, несущих добро в нашу жизнь, посвятивших себя служению другим людям. </vt:lpstr>
      <vt:lpstr>Движению сестер милосердия - 150 лет </vt:lpstr>
      <vt:lpstr>Слайд 13</vt:lpstr>
      <vt:lpstr>Императрица Александра Федоровна </vt:lpstr>
      <vt:lpstr>С.Есенин  для императрицы Александры Федоровны </vt:lpstr>
      <vt:lpstr>Мать Тереза  (Агнес Бояджиу) </vt:lpstr>
      <vt:lpstr>Доктор Л. Рошаль</vt:lpstr>
      <vt:lpstr>Ответь!</vt:lpstr>
      <vt:lpstr>Стихотворение Э. Асадова </vt:lpstr>
      <vt:lpstr>ПАМЯТКА  «ЖИЗНЕННЫХ ПРАВИЛ»</vt:lpstr>
      <vt:lpstr>Слайд 21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«О милосердии» 8 класс</dc:title>
  <dc:creator>Lara</dc:creator>
  <cp:lastModifiedBy>Admin</cp:lastModifiedBy>
  <cp:revision>19</cp:revision>
  <dcterms:created xsi:type="dcterms:W3CDTF">2007-11-30T18:06:03Z</dcterms:created>
  <dcterms:modified xsi:type="dcterms:W3CDTF">2012-05-28T13:55:17Z</dcterms:modified>
</cp:coreProperties>
</file>