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1" r:id="rId3"/>
    <p:sldId id="268" r:id="rId4"/>
    <p:sldId id="262" r:id="rId5"/>
    <p:sldId id="257" r:id="rId6"/>
    <p:sldId id="266" r:id="rId7"/>
    <p:sldId id="265" r:id="rId8"/>
    <p:sldId id="258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03.07.2014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chemu4ka.ru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                                     Мастер – класс </a:t>
            </a:r>
            <a:br>
              <a:rPr lang="ru-RU" sz="3200" dirty="0" smtClean="0"/>
            </a:br>
            <a:r>
              <a:rPr lang="ru-RU" sz="3200" dirty="0" smtClean="0"/>
              <a:t>                                        «Осенняя корзиночка»          </a:t>
            </a:r>
            <a:endParaRPr lang="ru-RU" sz="32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635896" y="2852936"/>
            <a:ext cx="5297792" cy="339546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Подготовила </a:t>
            </a:r>
          </a:p>
          <a:p>
            <a:r>
              <a:rPr lang="ru-RU" sz="2800" dirty="0" smtClean="0"/>
              <a:t>учитель начальных классов </a:t>
            </a:r>
          </a:p>
          <a:p>
            <a:r>
              <a:rPr lang="ru-RU" sz="2800" dirty="0" smtClean="0"/>
              <a:t>МБОУ СОШ р.п. Ровное</a:t>
            </a:r>
          </a:p>
          <a:p>
            <a:r>
              <a:rPr lang="ru-RU" sz="2800" dirty="0" smtClean="0"/>
              <a:t> Саратовской	 области </a:t>
            </a:r>
          </a:p>
          <a:p>
            <a:r>
              <a:rPr lang="ru-RU" sz="2800" dirty="0" smtClean="0"/>
              <a:t>Никифорова Татьяна Ильинична</a:t>
            </a:r>
            <a:endParaRPr lang="ru-RU" sz="2800" dirty="0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0648"/>
            <a:ext cx="216024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Цель мастер – класса : </a:t>
            </a:r>
            <a:br>
              <a:rPr lang="ru-RU" sz="3200" dirty="0" smtClean="0"/>
            </a:br>
            <a:r>
              <a:rPr lang="ru-RU" sz="3200" dirty="0" smtClean="0"/>
              <a:t>Выполнить поделку «Осенняя </a:t>
            </a:r>
            <a:r>
              <a:rPr lang="ru-RU" sz="3200" smtClean="0"/>
              <a:t>корзиночка».</a:t>
            </a:r>
            <a:endParaRPr lang="ru-RU" sz="32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32560" y="2420888"/>
            <a:ext cx="7406640" cy="3528392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Задачи мастер –класса:</a:t>
            </a:r>
          </a:p>
          <a:p>
            <a:pPr>
              <a:buFontTx/>
              <a:buChar char="-"/>
            </a:pPr>
            <a:r>
              <a:rPr lang="ru-RU" dirty="0" smtClean="0"/>
              <a:t> Обучение работе с шаблонами;</a:t>
            </a:r>
          </a:p>
          <a:p>
            <a:pPr>
              <a:buFontTx/>
              <a:buChar char="-"/>
            </a:pPr>
            <a:r>
              <a:rPr lang="ru-RU" dirty="0" smtClean="0"/>
              <a:t>Развитие мышления, воображения;</a:t>
            </a:r>
          </a:p>
          <a:p>
            <a:pPr>
              <a:buFontTx/>
              <a:buChar char="-"/>
            </a:pPr>
            <a:r>
              <a:rPr lang="ru-RU" dirty="0" smtClean="0"/>
              <a:t>Воспитание бережного отношения к природе;</a:t>
            </a:r>
          </a:p>
          <a:p>
            <a:pPr>
              <a:buFontTx/>
              <a:buChar char="-"/>
            </a:pPr>
            <a:r>
              <a:rPr lang="ru-RU" dirty="0" smtClean="0"/>
              <a:t> Расширение кругозора детей.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Для работы приготовьте: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4403576"/>
          </a:xfrm>
        </p:spPr>
        <p:txBody>
          <a:bodyPr/>
          <a:lstStyle/>
          <a:p>
            <a:r>
              <a:rPr lang="ru-RU" dirty="0" smtClean="0"/>
              <a:t>Цветной картон.</a:t>
            </a:r>
          </a:p>
          <a:p>
            <a:r>
              <a:rPr lang="ru-RU" dirty="0" smtClean="0"/>
              <a:t>Цветную бумагу.</a:t>
            </a:r>
          </a:p>
          <a:p>
            <a:r>
              <a:rPr lang="ru-RU" dirty="0" smtClean="0"/>
              <a:t>Клей.</a:t>
            </a:r>
          </a:p>
          <a:p>
            <a:r>
              <a:rPr lang="ru-RU" dirty="0" smtClean="0"/>
              <a:t>Ножницы.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132856"/>
            <a:ext cx="3230359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Вырежьте по шаблонам заготовки: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Шаблон корзиночки</a:t>
            </a:r>
            <a:endParaRPr lang="ru-RU" sz="20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Заготовка корзиночки</a:t>
            </a:r>
            <a:endParaRPr lang="ru-RU" sz="20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9443" y="2132856"/>
            <a:ext cx="355902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36912"/>
            <a:ext cx="324036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Вырежьте по шаблонам грибы, листья.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Шаблоны грибов, листьев.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Заготовки грибов, листьев.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420888"/>
            <a:ext cx="1909514" cy="1809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005064"/>
            <a:ext cx="1953071" cy="1941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700808"/>
            <a:ext cx="3567209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Расположите листья и грибы в центре листа бумаги ( можно карандашом обвести корзиночку).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132856"/>
            <a:ext cx="330491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42648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Поверх грибов наклейте корзиночку.</a:t>
            </a:r>
            <a:endParaRPr lang="ru-RU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mdtf.ru/data/dpi/2014/01/26/31859_Vyyunov_Danila_Korzina_s_gribami__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00808"/>
            <a:ext cx="6800756" cy="460851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Украсьте корзиночку листочками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 smtClean="0"/>
              <a:t>(Детская работа, размещенная на МТДФ «Апельсин»).</a:t>
            </a:r>
            <a:endParaRPr lang="ru-RU" sz="2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404665"/>
            <a:ext cx="6838528" cy="1440159"/>
          </a:xfrm>
        </p:spPr>
        <p:txBody>
          <a:bodyPr/>
          <a:lstStyle/>
          <a:p>
            <a:r>
              <a:rPr lang="ru-RU" dirty="0" smtClean="0"/>
              <a:t>Источники информации: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319276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WWW.pochemu4ka.ru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Фотографии Никифоровой Татьяны Ильиничны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85</TotalTime>
  <Words>118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                                         Мастер – класс                                          «Осенняя корзиночка»          </vt:lpstr>
      <vt:lpstr>Цель мастер – класса :  Выполнить поделку «Осенняя корзиночка».</vt:lpstr>
      <vt:lpstr>Для работы приготовьте:</vt:lpstr>
      <vt:lpstr>Вырежьте по шаблонам заготовки: </vt:lpstr>
      <vt:lpstr>Вырежьте по шаблонам грибы, листья.</vt:lpstr>
      <vt:lpstr>Расположите листья и грибы в центре листа бумаги ( можно карандашом обвести корзиночку).</vt:lpstr>
      <vt:lpstr>Поверх грибов наклейте корзиночку.</vt:lpstr>
      <vt:lpstr>Украсьте корзиночку листочками. (Детская работа, размещенная на МТДФ «Апельсин»).</vt:lpstr>
      <vt:lpstr>Источники информации: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12</cp:revision>
  <dcterms:created xsi:type="dcterms:W3CDTF">2014-07-03T02:29:49Z</dcterms:created>
  <dcterms:modified xsi:type="dcterms:W3CDTF">2014-07-03T04:10:10Z</dcterms:modified>
</cp:coreProperties>
</file>