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3" r:id="rId2"/>
    <p:sldId id="264" r:id="rId3"/>
    <p:sldId id="265" r:id="rId4"/>
    <p:sldId id="266" r:id="rId5"/>
    <p:sldId id="267" r:id="rId6"/>
    <p:sldId id="268" r:id="rId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4" autoAdjust="0"/>
  </p:normalViewPr>
  <p:slideViewPr>
    <p:cSldViewPr>
      <p:cViewPr varScale="1">
        <p:scale>
          <a:sx n="107" d="100"/>
          <a:sy n="107" d="100"/>
        </p:scale>
        <p:origin x="-84" y="-2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2033E0-A416-4A53-AF5F-D596DE19F64D}" type="datetimeFigureOut">
              <a:rPr lang="ru-RU"/>
              <a:pPr>
                <a:defRPr/>
              </a:pPr>
              <a:t>25.12.2012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4A67C1-D61C-46DB-9C03-B84BE18602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4123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EF831E-5BFF-4D05-9EE8-D5DBEAFEE27D}" type="datetimeFigureOut">
              <a:rPr lang="ru-RU"/>
              <a:pPr>
                <a:defRPr/>
              </a:pPr>
              <a:t>25.12.2012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BCD5E0-C24F-43C4-8246-D5B4A0A0D7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9478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8476A6-B73D-4D83-8D54-06DD1924FC37}" type="datetimeFigureOut">
              <a:rPr lang="ru-RU"/>
              <a:pPr>
                <a:defRPr/>
              </a:pPr>
              <a:t>25.12.2012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0458AC-391E-4AB7-AC5B-C2AB8B10B6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6291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3F3D78-1EB6-4EC2-9ED5-6AEEDA8B9B6F}" type="datetimeFigureOut">
              <a:rPr lang="ru-RU"/>
              <a:pPr>
                <a:defRPr/>
              </a:pPr>
              <a:t>25.12.2012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B1BC90-A493-442C-9407-73EC51C6F8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43343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78749C-E743-497E-B05C-440F7BFCD6BC}" type="datetimeFigureOut">
              <a:rPr lang="ru-RU"/>
              <a:pPr>
                <a:defRPr/>
              </a:pPr>
              <a:t>25.12.2012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6919E8-E66C-48D1-9295-341131E0F9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96013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ABADE-6AAA-4CC4-9074-5153D74E7F11}" type="datetimeFigureOut">
              <a:rPr lang="ru-RU"/>
              <a:pPr>
                <a:defRPr/>
              </a:pPr>
              <a:t>25.12.2012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8FC94-34C8-4CBA-8425-E89666403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250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30989E-5141-4B3A-A50D-4B28D06741CC}" type="datetimeFigureOut">
              <a:rPr lang="ru-RU"/>
              <a:pPr>
                <a:defRPr/>
              </a:pPr>
              <a:t>25.12.2012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AA0ADD-2CBE-4087-AB29-13E4343644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91513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FEF979-A0A6-42F0-85B5-EAE8B54BA039}" type="datetimeFigureOut">
              <a:rPr lang="ru-RU"/>
              <a:pPr>
                <a:defRPr/>
              </a:pPr>
              <a:t>25.12.2012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F698E7-EA42-4E32-8157-77B107B510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85412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1A31D-6BB6-4032-ABCA-7F9CBF691161}" type="datetimeFigureOut">
              <a:rPr lang="ru-RU"/>
              <a:pPr>
                <a:defRPr/>
              </a:pPr>
              <a:t>25.12.2012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A0920-F5E1-4BA6-8FEB-FCCF03E2D5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35045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F19F33-9902-4A89-AF1F-B96537ED7617}" type="datetimeFigureOut">
              <a:rPr lang="ru-RU"/>
              <a:pPr>
                <a:defRPr/>
              </a:pPr>
              <a:t>25.12.2012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7E4939-EFC7-4985-BB02-A6B348E3AF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7594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E40ABA-2875-4057-B6BB-AF99E4CA7877}" type="datetimeFigureOut">
              <a:rPr lang="ru-RU"/>
              <a:pPr>
                <a:defRPr/>
              </a:pPr>
              <a:t>25.12.2012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11DC59-4765-45C3-9D9C-EE51C7F56B9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2775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BA6212F-E92A-4C57-A499-4D226487CB25}" type="datetimeFigureOut">
              <a:rPr lang="ru-RU"/>
              <a:pPr>
                <a:defRPr/>
              </a:pPr>
              <a:t>25.12.2012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6A014F4-2F27-4919-BF4E-EB286D7EF2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49" r:id="rId4"/>
    <p:sldLayoutId id="2147483755" r:id="rId5"/>
    <p:sldLayoutId id="2147483750" r:id="rId6"/>
    <p:sldLayoutId id="2147483756" r:id="rId7"/>
    <p:sldLayoutId id="2147483757" r:id="rId8"/>
    <p:sldLayoutId id="2147483758" r:id="rId9"/>
    <p:sldLayoutId id="2147483751" r:id="rId10"/>
    <p:sldLayoutId id="2147483759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ea typeface="Adobe Heiti Std R" pitchFamily="34" charset="-128"/>
              </a:rPr>
              <a:t>Город Владимир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  <a:ea typeface="Adobe Heiti Std R" pitchFamily="34" charset="-128"/>
            </a:endParaRPr>
          </a:p>
        </p:txBody>
      </p:sp>
      <p:pic>
        <p:nvPicPr>
          <p:cNvPr id="102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8313" y="1484313"/>
            <a:ext cx="7199312" cy="4464050"/>
          </a:xfrm>
        </p:spPr>
      </p:pic>
      <p:sp>
        <p:nvSpPr>
          <p:cNvPr id="10244" name="TextBox 3"/>
          <p:cNvSpPr txBox="1">
            <a:spLocks noChangeArrowheads="1"/>
          </p:cNvSpPr>
          <p:nvPr/>
        </p:nvSpPr>
        <p:spPr bwMode="auto">
          <a:xfrm>
            <a:off x="5940425" y="6092825"/>
            <a:ext cx="320357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ru-RU"/>
              <a:t>Деева Нелля 9 «Б» класс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457200"/>
            <a:ext cx="8737600" cy="26114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•</a:t>
            </a:r>
            <a:r>
              <a:rPr lang="ru-RU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Влади́мир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— исторический город в России, административный центр Владимирской области. Стоит на левом берегу реки </a:t>
            </a:r>
            <a:r>
              <a:rPr lang="ru-RU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Клязьмы</a:t>
            </a: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 в 193 км к северо-востоку от Москвы. Древняя столица Северо-Восточной Руси; один из крупнейших в стране туристических центров; входит в Золотое кольцо России. Транспортный узел на автомобильной и железнодорожной (Москва — Нижний Новгород) магистралях (станция Владимир).</a:t>
            </a:r>
            <a:b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</a:br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•Площадь земель городской черты — 308 км² , площадь городской застройки 60 км². Население — 337,7 тыс. человек (2010).</a:t>
            </a:r>
            <a:endParaRPr lang="ru-RU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357563"/>
            <a:ext cx="4343400" cy="2967037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latin typeface="+mj-lt"/>
              </a:rPr>
              <a:t>герб</a:t>
            </a:r>
            <a:endParaRPr lang="ru-RU" dirty="0">
              <a:latin typeface="+mj-lt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79388" y="3357563"/>
            <a:ext cx="4316412" cy="2967037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latin typeface="+mj-lt"/>
              </a:rPr>
              <a:t>флаг</a:t>
            </a:r>
            <a:endParaRPr lang="ru-RU" dirty="0">
              <a:latin typeface="+mj-lt"/>
            </a:endParaRPr>
          </a:p>
        </p:txBody>
      </p:sp>
      <p:pic>
        <p:nvPicPr>
          <p:cNvPr id="1126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4076700"/>
            <a:ext cx="3151187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4005263"/>
            <a:ext cx="1873250" cy="2266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23850" y="692150"/>
            <a:ext cx="8370888" cy="5616575"/>
          </a:xfrm>
        </p:spPr>
        <p:txBody>
          <a:bodyPr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•</a:t>
            </a:r>
            <a:r>
              <a:rPr lang="ru-RU" sz="2600" dirty="0" smtClean="0"/>
              <a:t>Город Владимир - один из древнейших русских городов, сохранивший большое число памятников древнерусского зодчества. В XII-XIII веках Владимир - столица могущественного Владимиро-Суздальского княжества. В настоящее время Владимир - административный центр Владимирской области. Надеемся, наш сайт о городе Владимире окажется полезным для его гостей и интересен его жителям.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dirty="0" smtClean="0">
                <a:solidFill>
                  <a:srgbClr val="7030A0"/>
                </a:solidFill>
              </a:rPr>
              <a:t>ДОСТОПРИМЕЧАТЕЛЬНОСТИ ГОРОДА ВЛАДИМИРА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•</a:t>
            </a:r>
            <a:r>
              <a:rPr lang="ru-RU" sz="2400" dirty="0" smtClean="0"/>
              <a:t>Во Владимире насчитывается более двухсот памятников истории и культуры. Самые знаменитые из них, такие как Золотые ворота, Успенский и Дмитриевский соборы внесены в Список Всемирного культурного наследия ЮНЕСКО. Достопримечательности города Владимира 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b="1" i="1" dirty="0" smtClean="0">
                <a:solidFill>
                  <a:srgbClr val="7030A0"/>
                </a:solidFill>
              </a:rPr>
              <a:t>ИСТОРИЯ ГОРОДА ВЛАДИМИРА</a:t>
            </a:r>
            <a:endParaRPr lang="ru-RU" dirty="0" smtClean="0">
              <a:solidFill>
                <a:srgbClr val="7030A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•</a:t>
            </a:r>
            <a:r>
              <a:rPr lang="ru-RU" sz="2400" dirty="0" smtClean="0"/>
              <a:t>Существуют две летописные версии о времени основания города Владимира. По одной из них, город основал в конце X века Владимир </a:t>
            </a:r>
            <a:r>
              <a:rPr lang="ru-RU" sz="2400" dirty="0" err="1" smtClean="0"/>
              <a:t>Святославич</a:t>
            </a:r>
            <a:r>
              <a:rPr lang="ru-RU" sz="2400" dirty="0" smtClean="0"/>
              <a:t>, креститель Руси, по другой - около 1108 г. Владимир Мономах.</a:t>
            </a:r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24525" y="5229225"/>
            <a:ext cx="3267075" cy="1095375"/>
          </a:xfrm>
        </p:spPr>
        <p:txBody>
          <a:bodyPr>
            <a:normAutofit fontScale="8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400" dirty="0" smtClean="0">
                <a:solidFill>
                  <a:srgbClr val="7030A0"/>
                </a:solidFill>
              </a:rPr>
              <a:t>Знаменитые люди</a:t>
            </a:r>
            <a:endParaRPr lang="ru-RU" sz="2400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50825" y="1268413"/>
            <a:ext cx="6985000" cy="5400675"/>
          </a:xfrm>
        </p:spPr>
        <p:txBody>
          <a:bodyPr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6400" dirty="0" smtClean="0"/>
              <a:t>•Владимир — родина адмирала М. П. Лазарева, физика А. Г. Столетова и его брата героя </a:t>
            </a:r>
            <a:r>
              <a:rPr lang="ru-RU" sz="6400" dirty="0" err="1" smtClean="0"/>
              <a:t>Шипкинской</a:t>
            </a:r>
            <a:r>
              <a:rPr lang="ru-RU" sz="6400" dirty="0" smtClean="0"/>
              <a:t> обороны генерала Н. Г. Столетова, композитора С. И. Танеева, юриста В. И. Танеева, </a:t>
            </a:r>
            <a:r>
              <a:rPr lang="ru-RU" sz="6400" dirty="0" err="1" smtClean="0"/>
              <a:t>архитектуроведа</a:t>
            </a:r>
            <a:r>
              <a:rPr lang="ru-RU" sz="6400" dirty="0" smtClean="0"/>
              <a:t> и археолога, доктора исторических наук Н. Н. Воронина, ботаника-флориста Н. А. Казанского, диктора Ю. Б. Левитана, актера и режиссера А. В. Баталова. Близ города, в селе Орехово (ныне </a:t>
            </a:r>
            <a:r>
              <a:rPr lang="ru-RU" sz="6400" dirty="0" err="1" smtClean="0"/>
              <a:t>Собинский</a:t>
            </a:r>
            <a:r>
              <a:rPr lang="ru-RU" sz="6400" dirty="0" smtClean="0"/>
              <a:t> район), родился Н. Е. Жуковский, русский учёный, основоположник современной </a:t>
            </a:r>
            <a:r>
              <a:rPr lang="ru-RU" sz="6400" dirty="0" err="1" smtClean="0"/>
              <a:t>гидро</a:t>
            </a:r>
            <a:r>
              <a:rPr lang="ru-RU" sz="6400" dirty="0" smtClean="0"/>
              <a:t>- и аэромеханики, а в селе Черкутино — М. М. Сперанский, государственный деятель. Во Владимирском государственном педагогическом институте (ВГПИ) имени П. И. Лебедева-Полянского обучался писатель Венедикт Ерофеев, в губернской мужской гимназии — поэт Константин Бальмонт. Во Владимире жили и работали художник Б. Ф. Французов, драматург А. С. Грибоедов (в 1812—1813 годах), философ и публицист А. И. Герцен (1837—1840), писатель И. С. Шмелёв (1901—1908), публицист В. В. Шульгин (1878—1976).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6400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sz="6400" dirty="0" smtClean="0"/>
              <a:t>•Известный русский меценат Ю. С. </a:t>
            </a:r>
            <a:r>
              <a:rPr lang="ru-RU" sz="6400" dirty="0" err="1" smtClean="0"/>
              <a:t>Нечаев-Мальцов</a:t>
            </a:r>
            <a:r>
              <a:rPr lang="ru-RU" sz="6400" dirty="0" smtClean="0"/>
              <a:t>, подаривший России Музей изящных искусств, владелец </a:t>
            </a:r>
            <a:r>
              <a:rPr lang="ru-RU" sz="6400" dirty="0" err="1" smtClean="0"/>
              <a:t>Гусевского</a:t>
            </a:r>
            <a:r>
              <a:rPr lang="ru-RU" sz="6400" dirty="0" smtClean="0"/>
              <a:t> хрустального завода, почётный гражданин города Владимира (1901) построил в городе Ремесленное училище имени промышленника И. С. </a:t>
            </a:r>
            <a:r>
              <a:rPr lang="ru-RU" sz="6400" dirty="0" err="1" smtClean="0"/>
              <a:t>Мальцова</a:t>
            </a:r>
            <a:r>
              <a:rPr lang="ru-RU" sz="6400" dirty="0" smtClean="0"/>
              <a:t> (ныне Владимирский авиамеханический колледж)</a:t>
            </a:r>
            <a:endParaRPr lang="ru-RU" sz="64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588125" y="4797425"/>
            <a:ext cx="2403475" cy="1527175"/>
          </a:xfrm>
        </p:spPr>
        <p:txBody>
          <a:bodyPr>
            <a:normAutofit fontScale="25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ru-RU" dirty="0" smtClean="0">
                <a:latin typeface="+mj-lt"/>
              </a:rPr>
              <a:t>уникальные старые фотографии города Владимира, сделанные известным русским фотографом Сергеем Михайловичем Прокудиным-Горским в начале XX столетия</a:t>
            </a:r>
            <a:endParaRPr lang="ru-RU" dirty="0">
              <a:latin typeface="+mj-lt"/>
            </a:endParaRPr>
          </a:p>
        </p:txBody>
      </p:sp>
      <p:pic>
        <p:nvPicPr>
          <p:cNvPr id="1434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0825" y="260350"/>
            <a:ext cx="3960813" cy="2811463"/>
          </a:xfrm>
        </p:spPr>
      </p:pic>
      <p:pic>
        <p:nvPicPr>
          <p:cNvPr id="1434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141663"/>
            <a:ext cx="4297362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rgbClr val="7030A0"/>
                </a:solidFill>
              </a:rPr>
              <a:t>Историко-архитектурное наследие</a:t>
            </a: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536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1341438"/>
            <a:ext cx="3240087" cy="2374900"/>
          </a:xfrm>
        </p:spPr>
      </p:pic>
      <p:sp>
        <p:nvSpPr>
          <p:cNvPr id="15364" name="Прямоугольник 9"/>
          <p:cNvSpPr>
            <a:spLocks noChangeArrowheads="1"/>
          </p:cNvSpPr>
          <p:nvPr/>
        </p:nvSpPr>
        <p:spPr bwMode="auto">
          <a:xfrm>
            <a:off x="323850" y="3789363"/>
            <a:ext cx="45720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>
                <a:latin typeface="Franklin Gothic Book" pitchFamily="34" charset="0"/>
              </a:rPr>
              <a:t>•Успенский собор — кафедральный в Северо-Восточной Руси XIV века (1158—1160, перестроен в 1185—1189; 6-столпный, 5-нефный, 3-апсидный храм с 5 главами; в интерьере — фрагменты фресок XII—XIII веков и фрагменты фресок 1408 работы Андрея Рублёва и Даниила Чёрного; в 1810 году к собору была пристроена колокольня, в 1862 — придел Георгия)</a:t>
            </a:r>
          </a:p>
        </p:txBody>
      </p:sp>
      <p:sp>
        <p:nvSpPr>
          <p:cNvPr id="15365" name="Прямоугольник 11"/>
          <p:cNvSpPr>
            <a:spLocks noChangeArrowheads="1"/>
          </p:cNvSpPr>
          <p:nvPr/>
        </p:nvSpPr>
        <p:spPr bwMode="auto">
          <a:xfrm>
            <a:off x="5076825" y="3933825"/>
            <a:ext cx="4067175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sz="1600">
                <a:latin typeface="Franklin Gothic Book" pitchFamily="34" charset="0"/>
              </a:rPr>
              <a:t>•Дми́триевский собо́р города Владимира (иногда в литературе можно встретить наименование «Дмитровский») — придворный храм, возведённый Всеволодом Большое Гнездо на княжеском дворе. По Н. Н. Воронину, построен в 1194—1197 гг.; по летописным данным, обнаруженным в 1990-е годы Т. П. Тимофеевой, в 1191 году.</a:t>
            </a:r>
          </a:p>
        </p:txBody>
      </p:sp>
      <p:pic>
        <p:nvPicPr>
          <p:cNvPr id="15366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32363" y="1268413"/>
            <a:ext cx="3411537" cy="25209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Другая 6">
      <a:dk1>
        <a:sysClr val="windowText" lastClr="000000"/>
      </a:dk1>
      <a:lt1>
        <a:sysClr val="window" lastClr="FFFFFF"/>
      </a:lt1>
      <a:dk2>
        <a:srgbClr val="3B3B3B"/>
      </a:dk2>
      <a:lt2>
        <a:srgbClr val="A7C6CF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Другая 6">
    <a:dk1>
      <a:sysClr val="windowText" lastClr="000000"/>
    </a:dk1>
    <a:lt1>
      <a:sysClr val="window" lastClr="FFFFFF"/>
    </a:lt1>
    <a:dk2>
      <a:srgbClr val="3B3B3B"/>
    </a:dk2>
    <a:lt2>
      <a:srgbClr val="A7C6CF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60</TotalTime>
  <Words>597</Words>
  <Application>Microsoft Office PowerPoint</Application>
  <PresentationFormat>Экран (4:3)</PresentationFormat>
  <Paragraphs>23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Arial</vt:lpstr>
      <vt:lpstr>Franklin Gothic Medium</vt:lpstr>
      <vt:lpstr>Franklin Gothic Book</vt:lpstr>
      <vt:lpstr>Wingdings 2</vt:lpstr>
      <vt:lpstr>Calibri</vt:lpstr>
      <vt:lpstr>Adobe Heiti Std R</vt:lpstr>
      <vt:lpstr>Трек</vt:lpstr>
      <vt:lpstr>Город Владимир</vt:lpstr>
      <vt:lpstr>•Влади́мир — исторический город в России, административный центр Владимирской области. Стоит на левом берегу реки Клязьмы в 193 км к северо-востоку от Москвы. Древняя столица Северо-Восточной Руси; один из крупнейших в стране туристических центров; входит в Золотое кольцо России. Транспортный узел на автомобильной и железнодорожной (Москва — Нижний Новгород) магистралях (станция Владимир). •Площадь земель городской черты — 308 км² , площадь городской застройки 60 км². Население — 337,7 тыс. человек (2010).</vt:lpstr>
      <vt:lpstr> </vt:lpstr>
      <vt:lpstr>Знаменитые люди</vt:lpstr>
      <vt:lpstr> </vt:lpstr>
      <vt:lpstr>Историко-архитектурное наследие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10</cp:revision>
  <dcterms:modified xsi:type="dcterms:W3CDTF">2012-12-25T12:18:05Z</dcterms:modified>
</cp:coreProperties>
</file>