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256" r:id="rId2"/>
    <p:sldId id="257" r:id="rId3"/>
    <p:sldId id="258" r:id="rId4"/>
    <p:sldId id="260" r:id="rId5"/>
    <p:sldId id="261" r:id="rId6"/>
    <p:sldId id="264" r:id="rId7"/>
    <p:sldId id="263" r:id="rId8"/>
    <p:sldId id="262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5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1D1F1C-CEF8-4C50-836D-DFADD89A2B35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C3CB6-2E99-41F7-B6CD-7BD9A46D3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C3CB6-2E99-41F7-B6CD-7BD9A46D392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1651B-AD3A-484B-979D-37E6B6313C1A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7FD32-82CD-4F9C-8F50-1A2A7DA182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1651B-AD3A-484B-979D-37E6B6313C1A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7FD32-82CD-4F9C-8F50-1A2A7DA18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1651B-AD3A-484B-979D-37E6B6313C1A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7FD32-82CD-4F9C-8F50-1A2A7DA18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1651B-AD3A-484B-979D-37E6B6313C1A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7FD32-82CD-4F9C-8F50-1A2A7DA18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1651B-AD3A-484B-979D-37E6B6313C1A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7FD32-82CD-4F9C-8F50-1A2A7DA18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1651B-AD3A-484B-979D-37E6B6313C1A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7FD32-82CD-4F9C-8F50-1A2A7DA18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1651B-AD3A-484B-979D-37E6B6313C1A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7FD32-82CD-4F9C-8F50-1A2A7DA18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1651B-AD3A-484B-979D-37E6B6313C1A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7FD32-82CD-4F9C-8F50-1A2A7DA18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1651B-AD3A-484B-979D-37E6B6313C1A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7FD32-82CD-4F9C-8F50-1A2A7DA18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1651B-AD3A-484B-979D-37E6B6313C1A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7FD32-82CD-4F9C-8F50-1A2A7DA182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0031651B-AD3A-484B-979D-37E6B6313C1A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F97FD32-82CD-4F9C-8F50-1A2A7DA18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031651B-AD3A-484B-979D-37E6B6313C1A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F97FD32-82CD-4F9C-8F50-1A2A7DA18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ainmove.ru/materials.php?material_id=9" TargetMode="External"/><Relationship Id="rId2" Type="http://schemas.openxmlformats.org/officeDocument/2006/relationships/hyperlink" Target="http://www.spsl.nsc.ru/history/descr/main_p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643050"/>
            <a:ext cx="9001156" cy="338615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Династия Романовых</a:t>
            </a:r>
            <a:endParaRPr lang="ru-RU" sz="72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6" y="6143644"/>
            <a:ext cx="4254410" cy="497732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Презентацию выполнила ученица 11 класса МКОУ «Мальцевская СОШ» Харина Галина</a:t>
            </a:r>
            <a:endParaRPr lang="ru-RU" sz="1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81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Екатерина </a:t>
            </a:r>
            <a:r>
              <a:rPr lang="en-US" dirty="0" smtClean="0"/>
              <a:t>II</a:t>
            </a:r>
            <a:r>
              <a:rPr lang="ru-RU" dirty="0" smtClean="0"/>
              <a:t> Алексеевна</a:t>
            </a:r>
            <a:br>
              <a:rPr lang="ru-RU" dirty="0" smtClean="0"/>
            </a:br>
            <a:r>
              <a:rPr lang="ru-RU" dirty="0" smtClean="0"/>
              <a:t>(1762-1796)</a:t>
            </a:r>
            <a:endParaRPr lang="ru-RU" dirty="0"/>
          </a:p>
        </p:txBody>
      </p:sp>
      <p:pic>
        <p:nvPicPr>
          <p:cNvPr id="4" name="Содержимое 3" descr="z_3fce96eb.jpg"/>
          <p:cNvPicPr>
            <a:picLocks noGrp="1" noChangeAspect="1"/>
          </p:cNvPicPr>
          <p:nvPr>
            <p:ph idx="1"/>
          </p:nvPr>
        </p:nvPicPr>
        <p:blipFill>
          <a:blip r:embed="rId2"/>
          <a:srcRect t="18771" b="4015"/>
          <a:stretch>
            <a:fillRect/>
          </a:stretch>
        </p:blipFill>
        <p:spPr>
          <a:xfrm>
            <a:off x="0" y="1571611"/>
            <a:ext cx="9144000" cy="464996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81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Павел </a:t>
            </a:r>
            <a:r>
              <a:rPr lang="en-US" dirty="0" smtClean="0"/>
              <a:t>I</a:t>
            </a:r>
            <a:r>
              <a:rPr lang="ru-RU" dirty="0" smtClean="0"/>
              <a:t> Петрович</a:t>
            </a:r>
            <a:br>
              <a:rPr lang="ru-RU" dirty="0" smtClean="0"/>
            </a:br>
            <a:r>
              <a:rPr lang="ru-RU" dirty="0" smtClean="0"/>
              <a:t>(1796-1801)</a:t>
            </a:r>
            <a:endParaRPr lang="ru-RU" dirty="0"/>
          </a:p>
        </p:txBody>
      </p:sp>
      <p:pic>
        <p:nvPicPr>
          <p:cNvPr id="4" name="Содержимое 3" descr="z_3d17cedf.jpg"/>
          <p:cNvPicPr>
            <a:picLocks noGrp="1" noChangeAspect="1"/>
          </p:cNvPicPr>
          <p:nvPr>
            <p:ph idx="1"/>
          </p:nvPr>
        </p:nvPicPr>
        <p:blipFill>
          <a:blip r:embed="rId2"/>
          <a:srcRect t="18771" b="4015"/>
          <a:stretch>
            <a:fillRect/>
          </a:stretch>
        </p:blipFill>
        <p:spPr>
          <a:xfrm>
            <a:off x="-1" y="1714488"/>
            <a:ext cx="9144001" cy="464996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81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Александр </a:t>
            </a:r>
            <a:r>
              <a:rPr lang="en-US" dirty="0" smtClean="0"/>
              <a:t>I</a:t>
            </a:r>
            <a:r>
              <a:rPr lang="ru-RU" dirty="0" smtClean="0"/>
              <a:t> Павлович</a:t>
            </a:r>
            <a:br>
              <a:rPr lang="ru-RU" dirty="0" smtClean="0"/>
            </a:br>
            <a:r>
              <a:rPr lang="ru-RU" dirty="0" smtClean="0"/>
              <a:t>(1801-1825)</a:t>
            </a:r>
            <a:endParaRPr lang="ru-RU" dirty="0"/>
          </a:p>
        </p:txBody>
      </p:sp>
      <p:pic>
        <p:nvPicPr>
          <p:cNvPr id="4" name="Содержимое 3" descr="z_ff1ab8b1.jpg"/>
          <p:cNvPicPr>
            <a:picLocks noGrp="1" noChangeAspect="1"/>
          </p:cNvPicPr>
          <p:nvPr>
            <p:ph idx="1"/>
          </p:nvPr>
        </p:nvPicPr>
        <p:blipFill>
          <a:blip r:embed="rId2"/>
          <a:srcRect t="18531" b="4255"/>
          <a:stretch>
            <a:fillRect/>
          </a:stretch>
        </p:blipFill>
        <p:spPr>
          <a:xfrm>
            <a:off x="0" y="1571612"/>
            <a:ext cx="9144000" cy="4655482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81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Николай </a:t>
            </a:r>
            <a:r>
              <a:rPr lang="en-US" dirty="0" smtClean="0"/>
              <a:t>I </a:t>
            </a:r>
            <a:r>
              <a:rPr lang="ru-RU" dirty="0" smtClean="0"/>
              <a:t>Павлович</a:t>
            </a:r>
            <a:br>
              <a:rPr lang="ru-RU" dirty="0" smtClean="0"/>
            </a:br>
            <a:r>
              <a:rPr lang="ru-RU" dirty="0" smtClean="0"/>
              <a:t>(1825-1855)</a:t>
            </a:r>
            <a:endParaRPr lang="ru-RU" dirty="0"/>
          </a:p>
        </p:txBody>
      </p:sp>
      <p:pic>
        <p:nvPicPr>
          <p:cNvPr id="4" name="Содержимое 3" descr="z_406d65f7.jpg"/>
          <p:cNvPicPr>
            <a:picLocks noGrp="1" noChangeAspect="1"/>
          </p:cNvPicPr>
          <p:nvPr>
            <p:ph idx="1"/>
          </p:nvPr>
        </p:nvPicPr>
        <p:blipFill>
          <a:blip r:embed="rId2"/>
          <a:srcRect t="18771" b="4015"/>
          <a:stretch>
            <a:fillRect/>
          </a:stretch>
        </p:blipFill>
        <p:spPr>
          <a:xfrm>
            <a:off x="0" y="1571611"/>
            <a:ext cx="9144000" cy="465548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81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Александр </a:t>
            </a:r>
            <a:r>
              <a:rPr lang="en-US" dirty="0" smtClean="0"/>
              <a:t>II</a:t>
            </a:r>
            <a:r>
              <a:rPr lang="ru-RU" dirty="0" smtClean="0"/>
              <a:t> Николаевич</a:t>
            </a:r>
            <a:br>
              <a:rPr lang="ru-RU" dirty="0" smtClean="0"/>
            </a:br>
            <a:r>
              <a:rPr lang="ru-RU" dirty="0" smtClean="0"/>
              <a:t>(1855-1881)</a:t>
            </a:r>
            <a:endParaRPr lang="ru-RU" dirty="0"/>
          </a:p>
        </p:txBody>
      </p:sp>
      <p:pic>
        <p:nvPicPr>
          <p:cNvPr id="4" name="Содержимое 3" descr="z_41743df0.jpg"/>
          <p:cNvPicPr>
            <a:picLocks noGrp="1" noChangeAspect="1"/>
          </p:cNvPicPr>
          <p:nvPr>
            <p:ph idx="1"/>
          </p:nvPr>
        </p:nvPicPr>
        <p:blipFill>
          <a:blip r:embed="rId2"/>
          <a:srcRect t="18771" b="4015"/>
          <a:stretch>
            <a:fillRect/>
          </a:stretch>
        </p:blipFill>
        <p:spPr>
          <a:xfrm>
            <a:off x="1" y="1571612"/>
            <a:ext cx="9144000" cy="464996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81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Александр </a:t>
            </a:r>
            <a:r>
              <a:rPr lang="en-US" dirty="0" smtClean="0"/>
              <a:t>III</a:t>
            </a:r>
            <a:r>
              <a:rPr lang="ru-RU" dirty="0" smtClean="0"/>
              <a:t> Александрович</a:t>
            </a:r>
            <a:br>
              <a:rPr lang="ru-RU" dirty="0" smtClean="0"/>
            </a:br>
            <a:r>
              <a:rPr lang="ru-RU" dirty="0" smtClean="0"/>
              <a:t>(1881-1894)</a:t>
            </a:r>
            <a:endParaRPr lang="ru-RU" dirty="0"/>
          </a:p>
        </p:txBody>
      </p:sp>
      <p:pic>
        <p:nvPicPr>
          <p:cNvPr id="4" name="Содержимое 3" descr="z_b9d386a6.jpg"/>
          <p:cNvPicPr>
            <a:picLocks noGrp="1" noChangeAspect="1"/>
          </p:cNvPicPr>
          <p:nvPr>
            <p:ph idx="1"/>
          </p:nvPr>
        </p:nvPicPr>
        <p:blipFill>
          <a:blip r:embed="rId2"/>
          <a:srcRect t="18771" b="4015"/>
          <a:stretch>
            <a:fillRect/>
          </a:stretch>
        </p:blipFill>
        <p:spPr>
          <a:xfrm>
            <a:off x="0" y="1571611"/>
            <a:ext cx="9144000" cy="464996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81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Николай </a:t>
            </a:r>
            <a:r>
              <a:rPr lang="en-US" dirty="0" smtClean="0"/>
              <a:t>II </a:t>
            </a:r>
            <a:r>
              <a:rPr lang="ru-RU" dirty="0" smtClean="0"/>
              <a:t>Александрович</a:t>
            </a:r>
            <a:br>
              <a:rPr lang="ru-RU" dirty="0" smtClean="0"/>
            </a:br>
            <a:r>
              <a:rPr lang="ru-RU" dirty="0" smtClean="0"/>
              <a:t>(1894-1917)</a:t>
            </a:r>
            <a:endParaRPr lang="ru-RU" dirty="0"/>
          </a:p>
        </p:txBody>
      </p:sp>
      <p:pic>
        <p:nvPicPr>
          <p:cNvPr id="4" name="Содержимое 3" descr="z_a295a25a.jpg"/>
          <p:cNvPicPr>
            <a:picLocks noGrp="1" noChangeAspect="1"/>
          </p:cNvPicPr>
          <p:nvPr>
            <p:ph idx="1"/>
          </p:nvPr>
        </p:nvPicPr>
        <p:blipFill>
          <a:blip r:embed="rId2"/>
          <a:srcRect t="18771" b="4015"/>
          <a:stretch>
            <a:fillRect/>
          </a:stretch>
        </p:blipFill>
        <p:spPr>
          <a:xfrm>
            <a:off x="1" y="1571612"/>
            <a:ext cx="9144000" cy="464996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материалы: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http://www.spsl.nsc.ru/history/descr/main_p.htm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http://www.brainmove.ru/materials.php?material_id=9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528638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Спасибо за внимание!</a:t>
            </a:r>
            <a:endParaRPr lang="ru-RU" sz="4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63040"/>
          </a:xfrm>
        </p:spPr>
        <p:txBody>
          <a:bodyPr anchor="ctr">
            <a:normAutofit/>
          </a:bodyPr>
          <a:lstStyle/>
          <a:p>
            <a:pPr algn="ctr"/>
            <a:r>
              <a:rPr lang="ru-RU" sz="3600" dirty="0" smtClean="0"/>
              <a:t>Михаил Федорович Романов</a:t>
            </a:r>
            <a:br>
              <a:rPr lang="ru-RU" sz="3600" dirty="0" smtClean="0"/>
            </a:br>
            <a:r>
              <a:rPr lang="ru-RU" sz="3600" dirty="0" smtClean="0"/>
              <a:t> (1613-1645)</a:t>
            </a:r>
            <a:endParaRPr lang="ru-RU" sz="3600" dirty="0"/>
          </a:p>
        </p:txBody>
      </p:sp>
      <p:pic>
        <p:nvPicPr>
          <p:cNvPr id="4" name="Содержимое 3" descr="z_28082ee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00174"/>
            <a:ext cx="9161196" cy="4786346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760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Алексей Михайлович Романов Тишайший (1645-1676)</a:t>
            </a:r>
            <a:endParaRPr lang="ru-RU" dirty="0"/>
          </a:p>
        </p:txBody>
      </p:sp>
      <p:pic>
        <p:nvPicPr>
          <p:cNvPr id="4" name="Содержимое 3" descr="3wo8A3Ellnc.jpg"/>
          <p:cNvPicPr>
            <a:picLocks noGrp="1" noChangeAspect="1"/>
          </p:cNvPicPr>
          <p:nvPr>
            <p:ph idx="1"/>
          </p:nvPr>
        </p:nvPicPr>
        <p:blipFill>
          <a:blip r:embed="rId3"/>
          <a:srcRect t="17227" r="1181"/>
          <a:stretch>
            <a:fillRect/>
          </a:stretch>
        </p:blipFill>
        <p:spPr>
          <a:xfrm>
            <a:off x="-1" y="1571612"/>
            <a:ext cx="9144001" cy="5044334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5448"/>
            <a:ext cx="9144000" cy="12527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Федор Алексеевич Романов</a:t>
            </a:r>
            <a:br>
              <a:rPr lang="ru-RU" dirty="0" smtClean="0"/>
            </a:br>
            <a:r>
              <a:rPr lang="ru-RU" dirty="0" smtClean="0"/>
              <a:t>(1676-1682)</a:t>
            </a:r>
            <a:endParaRPr lang="ru-RU" dirty="0"/>
          </a:p>
        </p:txBody>
      </p:sp>
      <p:pic>
        <p:nvPicPr>
          <p:cNvPr id="4" name="Содержимое 3" descr="z_5c4308f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43050"/>
            <a:ext cx="9144000" cy="4741056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81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Софья Алексеевна Романова</a:t>
            </a:r>
            <a:br>
              <a:rPr lang="ru-RU" dirty="0" smtClean="0"/>
            </a:br>
            <a:r>
              <a:rPr lang="ru-RU" dirty="0" smtClean="0"/>
              <a:t>(1682-1689)</a:t>
            </a:r>
            <a:endParaRPr lang="ru-RU" dirty="0"/>
          </a:p>
        </p:txBody>
      </p:sp>
      <p:pic>
        <p:nvPicPr>
          <p:cNvPr id="4" name="Содержимое 3" descr="u1VzzmSO8D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71612"/>
            <a:ext cx="9144000" cy="4929222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81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Пётр </a:t>
            </a:r>
            <a:r>
              <a:rPr lang="en-US" dirty="0" smtClean="0"/>
              <a:t>I</a:t>
            </a:r>
            <a:r>
              <a:rPr lang="ru-RU" dirty="0" smtClean="0"/>
              <a:t> Великий</a:t>
            </a:r>
            <a:br>
              <a:rPr lang="ru-RU" dirty="0" smtClean="0"/>
            </a:br>
            <a:r>
              <a:rPr lang="ru-RU" dirty="0" smtClean="0"/>
              <a:t>(1682 – 1725)</a:t>
            </a:r>
            <a:endParaRPr lang="ru-RU" dirty="0"/>
          </a:p>
        </p:txBody>
      </p:sp>
      <p:pic>
        <p:nvPicPr>
          <p:cNvPr id="4" name="Содержимое 3" descr="z_8994f4b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71612"/>
            <a:ext cx="9136224" cy="464347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81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Анна </a:t>
            </a:r>
            <a:r>
              <a:rPr lang="ru-RU" dirty="0" err="1" smtClean="0"/>
              <a:t>Иоановна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(1730-1740)</a:t>
            </a:r>
            <a:endParaRPr lang="ru-RU" dirty="0"/>
          </a:p>
        </p:txBody>
      </p:sp>
      <p:pic>
        <p:nvPicPr>
          <p:cNvPr id="4" name="Содержимое 3" descr="z_12217d75.jpg"/>
          <p:cNvPicPr>
            <a:picLocks noGrp="1" noChangeAspect="1"/>
          </p:cNvPicPr>
          <p:nvPr>
            <p:ph idx="1"/>
          </p:nvPr>
        </p:nvPicPr>
        <p:blipFill>
          <a:blip r:embed="rId2"/>
          <a:srcRect t="18771"/>
          <a:stretch>
            <a:fillRect/>
          </a:stretch>
        </p:blipFill>
        <p:spPr>
          <a:xfrm>
            <a:off x="0" y="1500174"/>
            <a:ext cx="9144000" cy="489173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81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Елизавета Петровна</a:t>
            </a:r>
            <a:br>
              <a:rPr lang="ru-RU" dirty="0" smtClean="0"/>
            </a:br>
            <a:r>
              <a:rPr lang="ru-RU" dirty="0" smtClean="0"/>
              <a:t>(1741-1761)</a:t>
            </a:r>
            <a:endParaRPr lang="ru-RU" dirty="0"/>
          </a:p>
        </p:txBody>
      </p:sp>
      <p:pic>
        <p:nvPicPr>
          <p:cNvPr id="4" name="Содержимое 3" descr="z_9b292aba.jpg"/>
          <p:cNvPicPr>
            <a:picLocks noGrp="1" noChangeAspect="1"/>
          </p:cNvPicPr>
          <p:nvPr>
            <p:ph idx="1"/>
          </p:nvPr>
        </p:nvPicPr>
        <p:blipFill>
          <a:blip r:embed="rId2"/>
          <a:srcRect t="17227"/>
          <a:stretch>
            <a:fillRect/>
          </a:stretch>
        </p:blipFill>
        <p:spPr>
          <a:xfrm>
            <a:off x="0" y="1643050"/>
            <a:ext cx="9144000" cy="499065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81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Пётр </a:t>
            </a:r>
            <a:r>
              <a:rPr lang="en-US" dirty="0" smtClean="0"/>
              <a:t>III</a:t>
            </a:r>
            <a:r>
              <a:rPr lang="ru-RU" dirty="0" smtClean="0"/>
              <a:t> Фёдорович</a:t>
            </a:r>
            <a:br>
              <a:rPr lang="ru-RU" dirty="0" smtClean="0"/>
            </a:br>
            <a:r>
              <a:rPr lang="ru-RU" dirty="0" smtClean="0"/>
              <a:t>(1761-1762)</a:t>
            </a:r>
            <a:endParaRPr lang="ru-RU" dirty="0"/>
          </a:p>
        </p:txBody>
      </p:sp>
      <p:pic>
        <p:nvPicPr>
          <p:cNvPr id="4" name="Содержимое 3" descr="z_1999c0c5.jpg"/>
          <p:cNvPicPr>
            <a:picLocks noGrp="1" noChangeAspect="1"/>
          </p:cNvPicPr>
          <p:nvPr>
            <p:ph idx="1"/>
          </p:nvPr>
        </p:nvPicPr>
        <p:blipFill>
          <a:blip r:embed="rId2"/>
          <a:srcRect t="17227"/>
          <a:stretch>
            <a:fillRect/>
          </a:stretch>
        </p:blipFill>
        <p:spPr>
          <a:xfrm>
            <a:off x="-18341" y="1643050"/>
            <a:ext cx="9162341" cy="500066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35</TotalTime>
  <Words>75</Words>
  <Application>Microsoft Office PowerPoint</Application>
  <PresentationFormat>Экран (4:3)</PresentationFormat>
  <Paragraphs>22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Модульная</vt:lpstr>
      <vt:lpstr>Династия Романовых</vt:lpstr>
      <vt:lpstr>Михаил Федорович Романов  (1613-1645)</vt:lpstr>
      <vt:lpstr>Алексей Михайлович Романов Тишайший (1645-1676)</vt:lpstr>
      <vt:lpstr>Федор Алексеевич Романов (1676-1682)</vt:lpstr>
      <vt:lpstr>Софья Алексеевна Романова (1682-1689)</vt:lpstr>
      <vt:lpstr>Пётр I Великий (1682 – 1725)</vt:lpstr>
      <vt:lpstr>Анна Иоановна (1730-1740)</vt:lpstr>
      <vt:lpstr>Елизавета Петровна (1741-1761)</vt:lpstr>
      <vt:lpstr>Пётр III Фёдорович (1761-1762)</vt:lpstr>
      <vt:lpstr>Екатерина II Алексеевна (1762-1796)</vt:lpstr>
      <vt:lpstr>Павел I Петрович (1796-1801)</vt:lpstr>
      <vt:lpstr>Александр I Павлович (1801-1825)</vt:lpstr>
      <vt:lpstr>Николай I Павлович (1825-1855)</vt:lpstr>
      <vt:lpstr>Александр II Николаевич (1855-1881)</vt:lpstr>
      <vt:lpstr>Александр III Александрович (1881-1894)</vt:lpstr>
      <vt:lpstr>Николай II Александрович (1894-1917)</vt:lpstr>
      <vt:lpstr>Использованные материалы: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Династия Романовых</dc:title>
  <dc:creator>Pandora</dc:creator>
  <cp:lastModifiedBy>Pandora</cp:lastModifiedBy>
  <cp:revision>7</cp:revision>
  <dcterms:created xsi:type="dcterms:W3CDTF">2014-12-04T08:56:13Z</dcterms:created>
  <dcterms:modified xsi:type="dcterms:W3CDTF">2014-12-04T10:32:14Z</dcterms:modified>
</cp:coreProperties>
</file>