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95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25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665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26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19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19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77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3536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254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E9225D6-E850-422A-955F-F885CC7E7111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B238927-0E19-4E8E-9A89-7726BECD3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24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Relationship Id="rId9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/>
              <a:t>Детские поделки на Пасху: пасхальные цыплята, пасхальные курочки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/>
              <a:t>Пасха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Пасха – это семейный праздник, когда за одним столом собирается много друзей и родственников, вокруг бегают ребятишки. На Пасху принято делать и дарить друг другу маленькие подарки (пасхальные подарки своими руками): пасхальные корзинки с крашеными или декоративными яйцами, пасхальные куличи, пасхальные сувениры - пасхальных цыплят, курочек, зайчиков. Особенно интересно участвовать в подготовке к празднику и изготовлении поделок на Пасху своими руками детям.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0393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38991"/>
            <a:ext cx="10134600" cy="6390409"/>
          </a:xfrm>
        </p:spPr>
      </p:pic>
    </p:spTree>
    <p:extLst>
      <p:ext uri="{BB962C8B-B14F-4D97-AF65-F5344CB8AC3E}">
        <p14:creationId xmlns:p14="http://schemas.microsoft.com/office/powerpoint/2010/main" val="214607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072606"/>
            <a:ext cx="7924800" cy="1993900"/>
          </a:xfrm>
        </p:spPr>
      </p:pic>
    </p:spTree>
    <p:extLst>
      <p:ext uri="{BB962C8B-B14F-4D97-AF65-F5344CB8AC3E}">
        <p14:creationId xmlns:p14="http://schemas.microsoft.com/office/powerpoint/2010/main" val="181945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Еще одна пасхальная поделка из бумаги - пасхальная курочка, клюющая зернышки</a:t>
            </a:r>
            <a:r>
              <a:rPr lang="ru-RU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667" y="1579418"/>
            <a:ext cx="4703187" cy="5029200"/>
          </a:xfrm>
        </p:spPr>
      </p:pic>
    </p:spTree>
    <p:extLst>
      <p:ext uri="{BB962C8B-B14F-4D97-AF65-F5344CB8AC3E}">
        <p14:creationId xmlns:p14="http://schemas.microsoft.com/office/powerpoint/2010/main" val="134269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427" y="642594"/>
            <a:ext cx="8323118" cy="5945242"/>
          </a:xfrm>
        </p:spPr>
      </p:pic>
    </p:spTree>
    <p:extLst>
      <p:ext uri="{BB962C8B-B14F-4D97-AF65-F5344CB8AC3E}">
        <p14:creationId xmlns:p14="http://schemas.microsoft.com/office/powerpoint/2010/main" val="14204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926556"/>
            <a:ext cx="7924800" cy="2286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98600"/>
            <a:ext cx="7924800" cy="3860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8" y="1210539"/>
            <a:ext cx="10089572" cy="46966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5" y="1028699"/>
            <a:ext cx="10775371" cy="50603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5" y="1028697"/>
            <a:ext cx="10775371" cy="50603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6" y="0"/>
            <a:ext cx="11191008" cy="685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4" y="0"/>
            <a:ext cx="11173690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3" y="0"/>
            <a:ext cx="11173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70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1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26</TotalTime>
  <Words>97</Words>
  <Application>Microsoft Office PowerPoint</Application>
  <PresentationFormat>Широкоэкранный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Garamond</vt:lpstr>
      <vt:lpstr>Savon</vt:lpstr>
      <vt:lpstr>Детские поделки на Пасху: пасхальные цыплята, пасхальные курочки</vt:lpstr>
      <vt:lpstr>Пасха</vt:lpstr>
      <vt:lpstr>Презентация PowerPoint</vt:lpstr>
      <vt:lpstr>Презентация PowerPoint</vt:lpstr>
      <vt:lpstr>Еще одна пасхальная поделка из бумаги - пасхальная курочка, клюющая зернышки.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поделки на Пасху: пасхальные цыплята, пасхальные курочки</dc:title>
  <dc:creator>Раиса Прозорова</dc:creator>
  <cp:lastModifiedBy>Раиса Прозорова</cp:lastModifiedBy>
  <cp:revision>3</cp:revision>
  <dcterms:created xsi:type="dcterms:W3CDTF">2014-03-31T13:38:47Z</dcterms:created>
  <dcterms:modified xsi:type="dcterms:W3CDTF">2014-03-31T14:05:09Z</dcterms:modified>
</cp:coreProperties>
</file>