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03AD-EB71-45B3-95D9-3C5C1907C3F8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3F23-2240-40B6-909F-AF51F7D20F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03AD-EB71-45B3-95D9-3C5C1907C3F8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3F23-2240-40B6-909F-AF51F7D20F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03AD-EB71-45B3-95D9-3C5C1907C3F8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3F23-2240-40B6-909F-AF51F7D20F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03AD-EB71-45B3-95D9-3C5C1907C3F8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3F23-2240-40B6-909F-AF51F7D20F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03AD-EB71-45B3-95D9-3C5C1907C3F8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3F23-2240-40B6-909F-AF51F7D20F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03AD-EB71-45B3-95D9-3C5C1907C3F8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3F23-2240-40B6-909F-AF51F7D20F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03AD-EB71-45B3-95D9-3C5C1907C3F8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3F23-2240-40B6-909F-AF51F7D20F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03AD-EB71-45B3-95D9-3C5C1907C3F8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3F23-2240-40B6-909F-AF51F7D20F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03AD-EB71-45B3-95D9-3C5C1907C3F8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3F23-2240-40B6-909F-AF51F7D20F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03AD-EB71-45B3-95D9-3C5C1907C3F8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3F23-2240-40B6-909F-AF51F7D20F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03AD-EB71-45B3-95D9-3C5C1907C3F8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3F23-2240-40B6-909F-AF51F7D20F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B03AD-EB71-45B3-95D9-3C5C1907C3F8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63F23-2240-40B6-909F-AF51F7D20F4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prstTxWarp prst="textArchUp">
              <a:avLst/>
            </a:prstTxWarp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Даниэль Дефо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Презентацию подготовила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Ученица 7 «Б» класса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Блинова Яна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43000"/>
          </a:xfrm>
        </p:spPr>
        <p:txBody>
          <a:bodyPr>
            <a:prstTxWarp prst="textArchUp">
              <a:avLst/>
            </a:prstTxWarp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daniel-defo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52500" y="1894681"/>
            <a:ext cx="3048000" cy="393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Родился писатель в 1660 под именем  Даниэль Фо. Отец  Даниэля Дефо был по профессии мясник, а по национальности - фламандец (дедушка Даниэля Дефо в конце XVI века эмигрировал в Англию из Фландрии - южной части Нидерландов). Мать Даниэля Дефо была коренной англичанкой.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0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Жизненная обстановка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В 1665 году в Лондоне разразилась эпидемия чумы, вошедшая в историю как «Великая лондонская чума». От болезни умер каждый пятый житель Лондона, но семейство Дефо не пострадало. Впоследствии Даниэль Дефо написал книгу об этой эпидемии и условиях жизни в охваченном чумой Лондоне - «Дневник чумного года».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В 1668 году, когда Даниэлю было 8 лет, его мать умерла, и отец отдал его учиться в школу-пансион при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Диссентерской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духовной академии в лондонском пригороде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Ньюингтоне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(диссентеры - одно из направлений английского протестантизма, по сути эта академия представляла собой протестантскую духовную семинарию).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Даниэль Дефо сначала закончил школу, а потом и саму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Ньюингтонскую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академию, и собирался стать протестантским священником (пастором), однако затем он передумал, и в 1680 году занялся торговлей.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143000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Литературная деятельность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Примерно в 1700 г. Даниэль меняет фамилию на Дефо. В книге «Дальнейшие приключения Робинзона Крузо» Даниэль Дефо описывает в том числе и поездку Робинзона по Дальнему Востоку и Сибири, и с точностью до деталей описывает природные условия, маршруты и сроки путешествий по Сибири в тогдашних условиях. Учёные-историки никаких ошибок в описании Сибири у Дефо не нашли.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Кроме того, Дефо видел русского царя Петра I, который в 1698 году приезжал в Лондон в составе «Великого посольства». Впоследствии Д. Дефо написал книгу «История Петра Алексеевича» (на русский язык эту книгу до сих пор не перевели).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А в 1720 году Даниэль Дефо, находясь в Париже, познакомился с учившимся там по указу царя Абрамом Петровичем Ганнибалом - предком Александра Сергеевича Пушкина.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29600" cy="1143000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Робинзон Крузо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Пожалуй самое известное творение Дефо это роман «Жизнь и удивительные приключения Робинзона Крузо» опубликованный в 1719 году. В августе 1719 года Дефо выпускает продолжение — «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Дальнейшие приключения Робинзона Крузо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», а ещё год спустя — «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Серьезные размышления Робинзона Крузо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», но в сокровищницу мировой литературы вошла лишь первая книга 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Дефо наделил своего героя не только прекрасными человеческими качествами – мужеством, умом, волей и трудолюбием, но и всеми чертами «идеального» буржуа: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практицизмом, пуританской религиозностью, расчетливостью. Однако неумирающий интерес читателей к роману обусловлен прежде всего тем пафосом труда, борьбы с препятствиями и покорения природы, который с такой силой звучит в первой части романа.</a:t>
            </a:r>
          </a:p>
          <a:p>
            <a:endParaRPr lang="ru-RU" dirty="0"/>
          </a:p>
        </p:txBody>
      </p:sp>
      <p:pic>
        <p:nvPicPr>
          <p:cNvPr id="5" name="Содержимое 4" descr="thJ5N1ZZT6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72132" y="4286256"/>
            <a:ext cx="2714644" cy="2072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://tse1.mm.bing.net/th?&amp;id=OIP.M105f56a37ce8cf69b98fd56f861cbca7o0&amp;w=300&amp;h=300&amp;c=0&amp;pid=1.9&amp;rs=0&amp;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440230">
            <a:off x="5195028" y="1720263"/>
            <a:ext cx="3377340" cy="22965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32037"/>
            <a:ext cx="8229600" cy="4525963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Роман Дефо стал литературной сенсацией и породил множество подражаний. Он демонстрировал неистощимые возможности человека в освоении природы и в борьбе с враждебным ему миром.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wheel spokes="2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464</Words>
  <Application>Microsoft Office PowerPoint</Application>
  <PresentationFormat>Экран (4:3)</PresentationFormat>
  <Paragraphs>18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Даниэль Дефо</vt:lpstr>
      <vt:lpstr>Слайд 2</vt:lpstr>
      <vt:lpstr>Жизненная обстановка</vt:lpstr>
      <vt:lpstr>Литературная деятельность</vt:lpstr>
      <vt:lpstr>Робинзон Крузо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Даниэль Дефо</dc:title>
  <dc:creator>Нина Блинова</dc:creator>
  <cp:lastModifiedBy>Нина Блинова</cp:lastModifiedBy>
  <cp:revision>9</cp:revision>
  <dcterms:created xsi:type="dcterms:W3CDTF">2015-11-17T14:28:14Z</dcterms:created>
  <dcterms:modified xsi:type="dcterms:W3CDTF">2015-11-17T15:51:27Z</dcterms:modified>
</cp:coreProperties>
</file>