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2333371-D0DD-4291-B822-E155F87388F0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FEA8B18-2B7B-4AA5-81F0-7073F11B2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EC3B01-65E1-4E01-AE4E-95B2FA7E917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A30CDA2-BF2D-45C5-B11E-E13C38CD3D0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9DEAD3-146B-48B6-ADD3-C4D41884520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66BE20-6458-4012-9EE4-22BFEC21B6C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3BDE7F-108B-48ED-BA1D-67445281431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614C18-27A2-4B35-B7DF-6238CCA71C6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6699B7-7735-48B9-8179-C47FFA3279B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52AD57-3511-4B2C-9BBD-AA9EB6CAF30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F0423-5116-4CCB-9E9A-8AF0756DD515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5B273-65CB-4E0A-BE99-A204D0121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683AD-8DB1-49EF-A0B5-E4C0B68344D6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A1677-79FC-4A7C-A207-0A4E64DC6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2D9F4-21FE-4D79-8AFE-87EF01903B25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57DD4-1C8F-4E5A-92A4-3DDDA589D6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7B6D4-33FB-4185-9131-310CBB1E9B09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23BF2-4A11-4F24-BE9E-4A8F2F36F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74875-A0B4-4346-82AA-8060BBEBEA52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7A13B-E9C6-4C65-930C-47D5DDBCA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A8271-8F2D-413A-A330-BE77288744D8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7F9C4-BE86-43CB-9925-F27755449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8F49E-DF96-4F21-B934-19CE40C88245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3B25B-F9F1-4F69-A351-A72C0B0E9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5E0D0-3465-40EE-B937-13BB91B2F397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BC9FB-949F-494B-96EA-CAB25A12E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926FD-18C8-4A94-A6E2-1EA541DC2CC6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60B2C-EDF4-4329-A499-F67D4365E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9A0AF-770F-44E7-BBE3-D83AB0A90A31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024BF-4497-432C-8E37-EA46D8A1C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1C1CE-3D57-4B09-B35B-3E4235672BCF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4CDA9-D893-497C-9464-C94DEDC37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606904-571E-4D40-8756-2312C730A439}" type="datetimeFigureOut">
              <a:rPr lang="ru-RU"/>
              <a:pPr>
                <a:defRPr/>
              </a:pPr>
              <a:t>16.07.2010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EA20B4-93BC-4035-A7D2-B1011332E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4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8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8" descr="0001-001-Tundr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9"/>
          <p:cNvSpPr txBox="1">
            <a:spLocks noChangeArrowheads="1"/>
          </p:cNvSpPr>
          <p:nvPr/>
        </p:nvSpPr>
        <p:spPr bwMode="auto">
          <a:xfrm>
            <a:off x="1214438" y="142875"/>
            <a:ext cx="6950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ГОУ  школа-интернат  №33 ст-цы  Ладожской Краснодарского  края</a:t>
            </a:r>
          </a:p>
        </p:txBody>
      </p:sp>
      <p:sp>
        <p:nvSpPr>
          <p:cNvPr id="14339" name="TextBox 10"/>
          <p:cNvSpPr txBox="1">
            <a:spLocks noChangeArrowheads="1"/>
          </p:cNvSpPr>
          <p:nvPr/>
        </p:nvSpPr>
        <p:spPr bwMode="auto">
          <a:xfrm>
            <a:off x="1357313" y="785813"/>
            <a:ext cx="66929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Calibri" pitchFamily="34" charset="0"/>
              </a:rPr>
              <a:t>Животный  мир  тундры</a:t>
            </a:r>
          </a:p>
        </p:txBody>
      </p:sp>
      <p:sp>
        <p:nvSpPr>
          <p:cNvPr id="14340" name="TextBox 11"/>
          <p:cNvSpPr txBox="1">
            <a:spLocks noChangeArrowheads="1"/>
          </p:cNvSpPr>
          <p:nvPr/>
        </p:nvSpPr>
        <p:spPr bwMode="auto">
          <a:xfrm>
            <a:off x="1643063" y="3143250"/>
            <a:ext cx="62674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Презентация  к  уроку  географии  в  7  классе</a:t>
            </a:r>
          </a:p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коррекционной  школы  </a:t>
            </a:r>
            <a:r>
              <a:rPr lang="en-US" sz="2400" b="1">
                <a:solidFill>
                  <a:schemeClr val="bg1"/>
                </a:solidFill>
                <a:latin typeface="Calibri" pitchFamily="34" charset="0"/>
              </a:rPr>
              <a:t>VIII  </a:t>
            </a:r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вида</a:t>
            </a:r>
          </a:p>
        </p:txBody>
      </p:sp>
      <p:sp>
        <p:nvSpPr>
          <p:cNvPr id="14341" name="TextBox 13"/>
          <p:cNvSpPr txBox="1">
            <a:spLocks noChangeArrowheads="1"/>
          </p:cNvSpPr>
          <p:nvPr/>
        </p:nvSpPr>
        <p:spPr bwMode="auto">
          <a:xfrm>
            <a:off x="2071688" y="5929313"/>
            <a:ext cx="53276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Учитель – Фунин  Сергей  Геннадьевич</a:t>
            </a:r>
          </a:p>
          <a:p>
            <a:r>
              <a:rPr lang="ru-RU" sz="2400" b="1">
                <a:solidFill>
                  <a:schemeClr val="bg1"/>
                </a:solidFill>
                <a:latin typeface="Calibri" pitchFamily="34" charset="0"/>
              </a:rPr>
              <a:t>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зона тундры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928688"/>
            <a:ext cx="6359525" cy="5643562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142875"/>
            <a:ext cx="8286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Приспособления животных к жизни в тундре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715125" y="714375"/>
            <a:ext cx="1706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>
                <a:latin typeface="Calibri" pitchFamily="34" charset="0"/>
              </a:rPr>
              <a:t>Тёплый мех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15125" y="2143125"/>
            <a:ext cx="22209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>
                <a:latin typeface="Calibri" pitchFamily="34" charset="0"/>
              </a:rPr>
              <a:t>Густое оперение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15125" y="3357563"/>
            <a:ext cx="15128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>
                <a:latin typeface="Calibri" pitchFamily="34" charset="0"/>
              </a:rPr>
              <a:t>Толстый </a:t>
            </a:r>
          </a:p>
          <a:p>
            <a:r>
              <a:rPr lang="ru-RU" sz="2000" b="1">
                <a:latin typeface="Calibri" pitchFamily="34" charset="0"/>
              </a:rPr>
              <a:t>подкожный</a:t>
            </a:r>
          </a:p>
          <a:p>
            <a:r>
              <a:rPr lang="ru-RU" sz="2000" b="1">
                <a:latin typeface="Calibri" pitchFamily="34" charset="0"/>
              </a:rPr>
              <a:t>слой жира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723063" y="5286375"/>
            <a:ext cx="2420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>
                <a:latin typeface="Calibri" pitchFamily="34" charset="0"/>
              </a:rPr>
              <a:t>Защитная окраска</a:t>
            </a:r>
          </a:p>
        </p:txBody>
      </p:sp>
      <p:pic>
        <p:nvPicPr>
          <p:cNvPr id="9" name="Рисунок 8" descr="аркт. волк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5643563"/>
            <a:ext cx="1285875" cy="10033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1" name="Рисунок 10" descr="зайчик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13" y="1071563"/>
            <a:ext cx="1643062" cy="11001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2" name="Рисунок 11" descr="0055-072-Belaja-kuropatka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13" y="2500313"/>
            <a:ext cx="747712" cy="93027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3" name="Рисунок 12" descr="морж.jpe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13" y="4357688"/>
            <a:ext cx="1328737" cy="995362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857500" y="0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Северный олень</a:t>
            </a:r>
          </a:p>
        </p:txBody>
      </p:sp>
      <p:pic>
        <p:nvPicPr>
          <p:cNvPr id="3" name="Рисунок 2" descr="северный олень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500063"/>
            <a:ext cx="6715125" cy="53213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3025" y="5929313"/>
            <a:ext cx="911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Существуют домашние и дикие олени. У оленей широкие копыта, поэтому они не проваливаются в болота и снег.</a:t>
            </a:r>
          </a:p>
          <a:p>
            <a:r>
              <a:rPr lang="ru-RU" sz="1400" b="1">
                <a:latin typeface="Calibri" pitchFamily="34" charset="0"/>
              </a:rPr>
              <a:t>Густой длинный мех защищает их от холода. Олени питаются ягелем, ягодами и грибами. В поисках корма олени </a:t>
            </a:r>
          </a:p>
          <a:p>
            <a:r>
              <a:rPr lang="ru-RU" sz="1400" b="1">
                <a:latin typeface="Calibri" pitchFamily="34" charset="0"/>
              </a:rPr>
              <a:t>проходят сотни километров. Олень – самое полезное для человека животное в тундре.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571875" y="0"/>
            <a:ext cx="183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Лемминг</a:t>
            </a:r>
          </a:p>
        </p:txBody>
      </p:sp>
      <p:pic>
        <p:nvPicPr>
          <p:cNvPr id="3" name="Рисунок 2" descr="чудо лемминг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500063"/>
            <a:ext cx="7143750" cy="5357812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875" y="6000750"/>
            <a:ext cx="883761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Лемминг в длину не превышает 15 см. По внешнему виду одновременно похож на мышь-полёвку и хомячка. </a:t>
            </a:r>
          </a:p>
          <a:p>
            <a:r>
              <a:rPr lang="ru-RU" sz="1400" b="1">
                <a:latin typeface="Calibri" pitchFamily="34" charset="0"/>
              </a:rPr>
              <a:t>Питаются лемминги  ягелем, кореньями, листьями и серёжками берёз. На зиму они строят гнёзда из травы и </a:t>
            </a:r>
          </a:p>
          <a:p>
            <a:r>
              <a:rPr lang="ru-RU" sz="1400" b="1">
                <a:latin typeface="Calibri" pitchFamily="34" charset="0"/>
              </a:rPr>
              <a:t>проводят зиму под снегом, прокладывая там ходы.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714750" y="0"/>
            <a:ext cx="1258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Песец</a:t>
            </a:r>
          </a:p>
        </p:txBody>
      </p:sp>
      <p:pic>
        <p:nvPicPr>
          <p:cNvPr id="8" name="Рисунок 7" descr="0060-078-Peset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642938"/>
            <a:ext cx="7620000" cy="49720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3813" y="5929313"/>
            <a:ext cx="91201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Песцы – ценные пушные звери. Их мягкий, пушистый и тёплый мех высоко ценится. Чаще всего песцы окрашены</a:t>
            </a:r>
          </a:p>
          <a:p>
            <a:r>
              <a:rPr lang="ru-RU" sz="1400" b="1">
                <a:latin typeface="Calibri" pitchFamily="34" charset="0"/>
              </a:rPr>
              <a:t>в белый цвет, но бывают светло-серые или голубовато-серые. Песцы питаются леммингами, выброшенной на</a:t>
            </a:r>
          </a:p>
          <a:p>
            <a:r>
              <a:rPr lang="ru-RU" sz="1400" b="1">
                <a:latin typeface="Calibri" pitchFamily="34" charset="0"/>
              </a:rPr>
              <a:t>берег рыбой, иногда они подбирают остатки от обеда белого медведя.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714750" y="142875"/>
            <a:ext cx="1354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Птицы</a:t>
            </a:r>
          </a:p>
        </p:txBody>
      </p:sp>
      <p:pic>
        <p:nvPicPr>
          <p:cNvPr id="12" name="Рисунок 11" descr="0050-063-Rozovaja-chajk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5000625"/>
            <a:ext cx="2357438" cy="15494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3" name="Рисунок 12" descr="0056-073-Belaja-sova.jpg"/>
          <p:cNvPicPr>
            <a:picLocks noChangeAspect="1"/>
          </p:cNvPicPr>
          <p:nvPr/>
        </p:nvPicPr>
        <p:blipFill>
          <a:blip r:embed="rId4"/>
          <a:srcRect l="16628" t="13672" r="11359" b="12500"/>
          <a:stretch>
            <a:fillRect/>
          </a:stretch>
        </p:blipFill>
        <p:spPr bwMode="auto">
          <a:xfrm>
            <a:off x="285750" y="142875"/>
            <a:ext cx="2500313" cy="38417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5" name="Рисунок 14" descr="белый гусьpeg.jpe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0" y="3143250"/>
            <a:ext cx="2292350" cy="1525588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6" name="Рисунок 15" descr="гагарка-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50" y="785813"/>
            <a:ext cx="2286000" cy="21034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00063" y="4000500"/>
            <a:ext cx="2319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Полярная сова – постоянно</a:t>
            </a:r>
          </a:p>
          <a:p>
            <a:r>
              <a:rPr lang="ru-RU" sz="1400" b="1">
                <a:latin typeface="Calibri" pitchFamily="34" charset="0"/>
              </a:rPr>
              <a:t>живёт в тундре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43625" y="3857625"/>
            <a:ext cx="2462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Белая куропатка круглый год</a:t>
            </a:r>
          </a:p>
          <a:p>
            <a:r>
              <a:rPr lang="ru-RU" sz="1400" b="1">
                <a:latin typeface="Calibri" pitchFamily="34" charset="0"/>
              </a:rPr>
              <a:t>живёт в тундре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929063" y="2857500"/>
            <a:ext cx="7604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Гагарка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71938" y="4643438"/>
            <a:ext cx="511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Гуси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28688" y="6550025"/>
            <a:ext cx="6492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Чайка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929563" y="6429375"/>
            <a:ext cx="641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Кулик</a:t>
            </a:r>
          </a:p>
        </p:txBody>
      </p:sp>
      <p:pic>
        <p:nvPicPr>
          <p:cNvPr id="23" name="Рисунок 22" descr="утка.jpg"/>
          <p:cNvPicPr>
            <a:picLocks noChangeAspect="1"/>
          </p:cNvPicPr>
          <p:nvPr/>
        </p:nvPicPr>
        <p:blipFill>
          <a:blip r:embed="rId7"/>
          <a:srcRect l="14000" b="10526"/>
          <a:stretch>
            <a:fillRect/>
          </a:stretch>
        </p:blipFill>
        <p:spPr bwMode="auto">
          <a:xfrm>
            <a:off x="3357563" y="4929188"/>
            <a:ext cx="1806575" cy="157162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071938" y="6550025"/>
            <a:ext cx="523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Утка</a:t>
            </a:r>
          </a:p>
        </p:txBody>
      </p:sp>
      <p:pic>
        <p:nvPicPr>
          <p:cNvPr id="25" name="Рисунок 24" descr="кур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38" y="285750"/>
            <a:ext cx="3048000" cy="357187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6" name="Рисунок 25" descr="кул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29500" y="5000625"/>
            <a:ext cx="1600200" cy="135731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7" name="Рисунок 26" descr="лебедь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29250" y="5000625"/>
            <a:ext cx="1809750" cy="135731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072188" y="6429375"/>
            <a:ext cx="76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Лебедь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  <p:bldP spid="19" grpId="0"/>
      <p:bldP spid="21" grpId="0"/>
      <p:bldP spid="22" grpId="0"/>
      <p:bldP spid="24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86125" y="142875"/>
            <a:ext cx="223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Насекомые</a:t>
            </a:r>
          </a:p>
        </p:txBody>
      </p:sp>
      <p:pic>
        <p:nvPicPr>
          <p:cNvPr id="6" name="Рисунок 5" descr="комарикj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857250"/>
            <a:ext cx="4511675" cy="4071938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85938" y="5072063"/>
            <a:ext cx="692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Комар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43688" y="5072063"/>
            <a:ext cx="747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Мошка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7188" y="5786438"/>
            <a:ext cx="84153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Весной и летом в тундре очень много мошек и комаров. Иногда мошки и комары заслоняют солнце, и в </a:t>
            </a:r>
          </a:p>
          <a:p>
            <a:r>
              <a:rPr lang="ru-RU" sz="1400" b="1">
                <a:latin typeface="Calibri" pitchFamily="34" charset="0"/>
              </a:rPr>
              <a:t>ясный солнечный день кажется, что наступили сумерки. Птицам не надо здесь искать себе корм, они</a:t>
            </a:r>
          </a:p>
          <a:p>
            <a:r>
              <a:rPr lang="ru-RU" sz="1400" b="1">
                <a:latin typeface="Calibri" pitchFamily="34" charset="0"/>
              </a:rPr>
              <a:t>открывают рот  навстречу ветру, и так в рот попадает огромное количество мошкары.</a:t>
            </a:r>
          </a:p>
        </p:txBody>
      </p:sp>
      <p:pic>
        <p:nvPicPr>
          <p:cNvPr id="17" name="Рисунок 16" descr="комj.jpg"/>
          <p:cNvPicPr>
            <a:picLocks noChangeAspect="1"/>
          </p:cNvPicPr>
          <p:nvPr/>
        </p:nvPicPr>
        <p:blipFill>
          <a:blip r:embed="rId4"/>
          <a:srcRect b="6169"/>
          <a:stretch>
            <a:fillRect/>
          </a:stretch>
        </p:blipFill>
        <p:spPr bwMode="auto">
          <a:xfrm>
            <a:off x="4857750" y="857250"/>
            <a:ext cx="4160838" cy="4071938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71563" y="0"/>
            <a:ext cx="70437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Кроссворд  «Животный  мир  тундры»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14688" y="4000500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6375" y="364331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0" y="2571750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5" y="3643313"/>
            <a:ext cx="428625" cy="357187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9125" y="3286125"/>
            <a:ext cx="428625" cy="357188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9125" y="2571750"/>
            <a:ext cx="428625" cy="357188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9125" y="2928938"/>
            <a:ext cx="428625" cy="357187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5" y="2214563"/>
            <a:ext cx="428625" cy="357187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5" y="4000500"/>
            <a:ext cx="428625" cy="357188"/>
          </a:xfrm>
          <a:prstGeom prst="rect">
            <a:avLst/>
          </a:prstGeom>
          <a:solidFill>
            <a:srgbClr val="FFFF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86375" y="2571750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7750" y="2571750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0500" y="2571750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86375" y="221456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750" y="221456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00500" y="221456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0" y="2928938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928938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14625" y="2928938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43250" y="2928938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71875" y="2928938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00500" y="2928938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857750" y="3286125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4625" y="3286125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43250" y="3286125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71875" y="3286125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00500" y="3286125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57750" y="364331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14625" y="364331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43250" y="364331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875" y="364331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000500" y="3643313"/>
            <a:ext cx="42862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71875" y="4000500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000500" y="4000500"/>
            <a:ext cx="428625" cy="35718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3313" y="2214563"/>
            <a:ext cx="352425" cy="34607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+mn-lt"/>
              </a:rPr>
              <a:t>1</a:t>
            </a:r>
            <a:endParaRPr lang="ru-RU" sz="1000" dirty="0">
              <a:latin typeface="+mn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28813" y="2928938"/>
            <a:ext cx="352425" cy="34607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+mn-lt"/>
              </a:rPr>
              <a:t>3</a:t>
            </a:r>
            <a:endParaRPr lang="ru-RU" sz="1000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57438" y="3286125"/>
            <a:ext cx="352425" cy="34607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+mn-lt"/>
              </a:rPr>
              <a:t>4</a:t>
            </a:r>
            <a:endParaRPr lang="ru-RU" sz="1000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57438" y="3643313"/>
            <a:ext cx="352425" cy="34607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+mn-lt"/>
              </a:rPr>
              <a:t>5</a:t>
            </a:r>
            <a:endParaRPr lang="ru-RU" sz="1000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57500" y="4000500"/>
            <a:ext cx="352425" cy="34607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+mn-lt"/>
              </a:rPr>
              <a:t>6</a:t>
            </a:r>
            <a:endParaRPr lang="ru-RU" sz="1000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43313" y="2571750"/>
            <a:ext cx="352425" cy="34607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accent3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latin typeface="+mn-lt"/>
              </a:rPr>
              <a:t>2</a:t>
            </a:r>
            <a:endParaRPr lang="ru-RU" sz="1000" dirty="0">
              <a:latin typeface="+mn-lt"/>
            </a:endParaRPr>
          </a:p>
        </p:txBody>
      </p:sp>
      <p:pic>
        <p:nvPicPr>
          <p:cNvPr id="28713" name="Рисунок 42" descr="утка.jpg"/>
          <p:cNvPicPr>
            <a:picLocks noChangeAspect="1"/>
          </p:cNvPicPr>
          <p:nvPr/>
        </p:nvPicPr>
        <p:blipFill>
          <a:blip r:embed="rId3"/>
          <a:srcRect l="14000" b="12320"/>
          <a:stretch>
            <a:fillRect/>
          </a:stretch>
        </p:blipFill>
        <p:spPr bwMode="auto">
          <a:xfrm>
            <a:off x="428625" y="785813"/>
            <a:ext cx="2263775" cy="1928812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8714" name="Рисунок 43" descr="кул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642938"/>
            <a:ext cx="1714500" cy="14541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8715" name="Рисунок 44" descr="чудо лемминг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785813"/>
            <a:ext cx="2571750" cy="1928812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8716" name="Рисунок 45" descr="лебедь.jpg"/>
          <p:cNvPicPr>
            <a:picLocks noChangeAspect="1"/>
          </p:cNvPicPr>
          <p:nvPr/>
        </p:nvPicPr>
        <p:blipFill>
          <a:blip r:embed="rId6"/>
          <a:srcRect l="11328" t="25000" r="8984" b="12500"/>
          <a:stretch>
            <a:fillRect/>
          </a:stretch>
        </p:blipFill>
        <p:spPr bwMode="auto">
          <a:xfrm>
            <a:off x="142875" y="4500563"/>
            <a:ext cx="3286125" cy="193357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8717" name="Рисунок 46" descr="гагарка-2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50" y="4500563"/>
            <a:ext cx="2381250" cy="21907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8718" name="Рисунок 47" descr="0056-073-Belaja-sova.jpg"/>
          <p:cNvPicPr>
            <a:picLocks noChangeAspect="1"/>
          </p:cNvPicPr>
          <p:nvPr/>
        </p:nvPicPr>
        <p:blipFill>
          <a:blip r:embed="rId8"/>
          <a:srcRect l="18384" t="13672" r="11359" b="12500"/>
          <a:stretch>
            <a:fillRect/>
          </a:stretch>
        </p:blipFill>
        <p:spPr bwMode="auto">
          <a:xfrm>
            <a:off x="6572250" y="3071813"/>
            <a:ext cx="2300288" cy="3622675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500063" y="2357438"/>
            <a:ext cx="352425" cy="346075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atin typeface="+mn-lt"/>
              </a:rPr>
              <a:t>1</a:t>
            </a:r>
            <a:endParaRPr lang="ru-RU" sz="1000" b="1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29063" y="1714500"/>
            <a:ext cx="352425" cy="346075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atin typeface="+mn-lt"/>
              </a:rPr>
              <a:t>2</a:t>
            </a:r>
            <a:endParaRPr lang="ru-RU" sz="1000" b="1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572250" y="2357438"/>
            <a:ext cx="352425" cy="346075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atin typeface="+mn-lt"/>
              </a:rPr>
              <a:t>3</a:t>
            </a:r>
            <a:endParaRPr lang="ru-RU" sz="1000" b="1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85750" y="6000750"/>
            <a:ext cx="352425" cy="346075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atin typeface="+mn-lt"/>
              </a:rPr>
              <a:t>4</a:t>
            </a:r>
            <a:endParaRPr lang="ru-RU" sz="1000" b="1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786188" y="6286500"/>
            <a:ext cx="352425" cy="346075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atin typeface="+mn-lt"/>
              </a:rPr>
              <a:t>5</a:t>
            </a:r>
            <a:endParaRPr lang="ru-RU" sz="1000" b="1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43688" y="6286500"/>
            <a:ext cx="352425" cy="346075"/>
          </a:xfrm>
          <a:prstGeom prst="ellipse">
            <a:avLst/>
          </a:prstGeom>
          <a:solidFill>
            <a:srgbClr val="FFFF00"/>
          </a:solidFill>
          <a:ln w="19050">
            <a:solidFill>
              <a:schemeClr val="accent3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>
                <a:latin typeface="+mn-lt"/>
              </a:rPr>
              <a:t>6</a:t>
            </a:r>
            <a:endParaRPr lang="ru-RU" sz="1000" b="1" dirty="0"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00563" y="2143125"/>
            <a:ext cx="3048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т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00563" y="2500313"/>
            <a:ext cx="3302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у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500563" y="2857500"/>
            <a:ext cx="3524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н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00563" y="3214688"/>
            <a:ext cx="36353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д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500563" y="3571875"/>
            <a:ext cx="34925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+mn-lt"/>
              </a:rPr>
              <a:t>р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00563" y="3929063"/>
            <a:ext cx="3365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+mn-lt"/>
              </a:rPr>
              <a:t>а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4929188" y="2143125"/>
            <a:ext cx="33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к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4071938" y="2143125"/>
            <a:ext cx="330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у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5357813" y="2143125"/>
            <a:ext cx="33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а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4071938" y="2500313"/>
            <a:ext cx="336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к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4929188" y="2500313"/>
            <a:ext cx="34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л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5357813" y="2500313"/>
            <a:ext cx="35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и</a:t>
            </a:r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5786438" y="2500313"/>
            <a:ext cx="336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к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357438" y="2857500"/>
            <a:ext cx="346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л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86063" y="2857500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е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3571875" y="2857500"/>
            <a:ext cx="404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м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3143250" y="2857500"/>
            <a:ext cx="404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м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071938" y="2857500"/>
            <a:ext cx="355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и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4929188" y="2857500"/>
            <a:ext cx="293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г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2786063" y="3214688"/>
            <a:ext cx="34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л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214688" y="321468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е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3643313" y="3214688"/>
            <a:ext cx="3476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б</a:t>
            </a: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4071938" y="321468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е</a:t>
            </a: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4929188" y="3214688"/>
            <a:ext cx="336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ь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2786063" y="3571875"/>
            <a:ext cx="293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г</a:t>
            </a: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3214688" y="3571875"/>
            <a:ext cx="33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а</a:t>
            </a: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3643313" y="3571875"/>
            <a:ext cx="293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г</a:t>
            </a: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4071938" y="3571875"/>
            <a:ext cx="33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а</a:t>
            </a: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4929188" y="3571875"/>
            <a:ext cx="33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к</a:t>
            </a: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5357813" y="3571875"/>
            <a:ext cx="33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а</a:t>
            </a: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3286125" y="3929063"/>
            <a:ext cx="3127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с</a:t>
            </a: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3643313" y="3929063"/>
            <a:ext cx="349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о</a:t>
            </a: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4071938" y="3929063"/>
            <a:ext cx="336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в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000"/>
                            </p:stCondLst>
                            <p:childTnLst>
                              <p:par>
                                <p:cTn id="14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000"/>
                            </p:stCondLst>
                            <p:childTnLst>
                              <p:par>
                                <p:cTn id="15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000"/>
                            </p:stCondLst>
                            <p:childTnLst>
                              <p:par>
                                <p:cTn id="18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0"/>
                            </p:stCondLst>
                            <p:childTnLst>
                              <p:par>
                                <p:cTn id="23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3" grpId="0"/>
      <p:bldP spid="74" grpId="0"/>
      <p:bldP spid="75" grpId="0"/>
      <p:bldP spid="76" grpId="0"/>
      <p:bldP spid="79" grpId="0"/>
      <p:bldP spid="80" grpId="0"/>
      <p:bldP spid="81" grpId="0"/>
      <p:bldP spid="82" grpId="0"/>
      <p:bldP spid="84" grpId="0"/>
      <p:bldP spid="85" grpId="0"/>
      <p:bldP spid="86" grpId="0"/>
      <p:bldP spid="88" grpId="0"/>
      <p:bldP spid="89" grpId="0"/>
      <p:bldP spid="90" grpId="0"/>
      <p:bldP spid="91" grpId="0"/>
      <p:bldP spid="9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294</Words>
  <Application>Microsoft Office PowerPoint</Application>
  <PresentationFormat>Экран (4:3)</PresentationFormat>
  <Paragraphs>96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Calibri</vt:lpstr>
      <vt:lpstr>Arial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456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Admin</cp:lastModifiedBy>
  <cp:revision>45</cp:revision>
  <dcterms:created xsi:type="dcterms:W3CDTF">2010-07-11T14:25:34Z</dcterms:created>
  <dcterms:modified xsi:type="dcterms:W3CDTF">2010-07-16T12:59:28Z</dcterms:modified>
</cp:coreProperties>
</file>