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0" r:id="rId2"/>
    <p:sldId id="276" r:id="rId3"/>
    <p:sldId id="285" r:id="rId4"/>
    <p:sldId id="259" r:id="rId5"/>
    <p:sldId id="265" r:id="rId6"/>
    <p:sldId id="268" r:id="rId7"/>
    <p:sldId id="272" r:id="rId8"/>
    <p:sldId id="278" r:id="rId9"/>
    <p:sldId id="274" r:id="rId10"/>
    <p:sldId id="267" r:id="rId11"/>
    <p:sldId id="275" r:id="rId12"/>
    <p:sldId id="277" r:id="rId13"/>
    <p:sldId id="284" r:id="rId14"/>
    <p:sldId id="286" r:id="rId15"/>
    <p:sldId id="28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3333CC"/>
    <a:srgbClr val="0000FF"/>
    <a:srgbClr val="000000"/>
    <a:srgbClr val="0077DA"/>
    <a:srgbClr val="0066FF"/>
    <a:srgbClr val="6600CC"/>
    <a:srgbClr val="EE661A"/>
    <a:srgbClr val="C0411E"/>
    <a:srgbClr val="DD9E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victory-clinic.ru/upload/medialibrary/1db/1%20btpriseu%20twrd%20frrwkq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.detki-ugra.ru/media/upload/2014/03/25/56537765_008.jpg" TargetMode="External"/><Relationship Id="rId7" Type="http://schemas.openxmlformats.org/officeDocument/2006/relationships/hyperlink" Target="http://ru1.anyfad.com/items/t1@694b1133-6ed2-47c7-8338-f02c718b540c/Buratino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opotkrytok.ru/images/otkrytki_1_sentjabrja/big/31.jpg" TargetMode="External"/><Relationship Id="rId5" Type="http://schemas.openxmlformats.org/officeDocument/2006/relationships/hyperlink" Target="https://encrypted-tbn3.gstatic.com/images?q=tbn:ANd9GcS0HCzfD9SH8pFwykEE4s-J6W1lbvSXNq55KRNK-mAdU-42a604PTrGjY1X" TargetMode="External"/><Relationship Id="rId4" Type="http://schemas.openxmlformats.org/officeDocument/2006/relationships/hyperlink" Target="https://i10.fotocdn.net/s18/61/public_pin_l/383/2507111996.jpg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easyengl.ucoz.ru/_ld/197/17858026.jpg" TargetMode="External"/><Relationship Id="rId3" Type="http://schemas.openxmlformats.org/officeDocument/2006/relationships/image" Target="../media/image23.png"/><Relationship Id="rId7" Type="http://schemas.openxmlformats.org/officeDocument/2006/relationships/hyperlink" Target="http://img.labirint.ru/images/comments_pic/0918/03labculb1241075906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oombob.ru/img/picture/Jul/03/408f18c89c221ce2d86c5c42d58a3223/8.jpg" TargetMode="External"/><Relationship Id="rId5" Type="http://schemas.openxmlformats.org/officeDocument/2006/relationships/hyperlink" Target="http://viki.rdf.ru/media/upload/preview/06ca2bfb679a.jpg" TargetMode="External"/><Relationship Id="rId10" Type="http://schemas.openxmlformats.org/officeDocument/2006/relationships/hyperlink" Target="http://victory-clinic.ru/upload/medialibrary/1db/1%20btpriseu%20twrd%20frrwkq.jpg" TargetMode="External"/><Relationship Id="rId4" Type="http://schemas.openxmlformats.org/officeDocument/2006/relationships/hyperlink" Target="http://img.labirint.ru/images/comments_pic/0918/01labculb1241076633.jpg" TargetMode="External"/><Relationship Id="rId9" Type="http://schemas.openxmlformats.org/officeDocument/2006/relationships/hyperlink" Target="https://encrypted-tbn2.gstatic.com/images?q=tbn:ANd9GcRQvPqO_HtH-J2DSemNIumLux12vJmQQeoHTGUhUZA_Rvi8cV2CyX_IrPsswg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paper-trade.com.ua/upload/resize_cache/iblock/cac/350_350_1/8402.jpg" TargetMode="External"/><Relationship Id="rId3" Type="http://schemas.openxmlformats.org/officeDocument/2006/relationships/hyperlink" Target="http://malchishki-i-devchonki.ru/tsarevna-lyagushka1.jpg" TargetMode="External"/><Relationship Id="rId7" Type="http://schemas.openxmlformats.org/officeDocument/2006/relationships/hyperlink" Target="https://kanctovary.files.wordpress.com/2013/06/pen.jpeg?w=300&amp;h=300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amadelki.ru/wp-content/uploads/2014/03/f_4d80485903a89-228x300.jpg" TargetMode="External"/><Relationship Id="rId5" Type="http://schemas.openxmlformats.org/officeDocument/2006/relationships/hyperlink" Target="http://www.multeashki.ru/Images/Foto/pyatachok.png" TargetMode="External"/><Relationship Id="rId4" Type="http://schemas.openxmlformats.org/officeDocument/2006/relationships/hyperlink" Target="http://raduga-nte.de/artikel/astudium/Skazki/xp.tufli_s.jpg" TargetMode="External"/><Relationship Id="rId9" Type="http://schemas.openxmlformats.org/officeDocument/2006/relationships/hyperlink" Target="http://izgknig.ru/wp-content/uploads/2010/05/Vkleyka-dopolnit-300x300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ri24.ru/static/uploaded/images/cveynie_karandashi(1).jpe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epas96.ru/user_files/eshopimage/tovary/icons/94631500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korkinonline.ru/uploads/posts/2014-08/1409202359_1319108251_1_sentya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opotkrytok.ru/images/otkrytki_1_sentjabrja/big/31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img.labirint.ru/images/comments_pic/0918/01labculb1241076633.jpg" TargetMode="External"/><Relationship Id="rId7" Type="http://schemas.openxmlformats.org/officeDocument/2006/relationships/hyperlink" Target="http://boombob.ru/img/picture/Jul/03/408f18c89c221ce2d86c5c42d58a3223/8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hyperlink" Target="http://viki.rdf.ru/media/upload/preview/06ca2bfb679a.jpg" TargetMode="External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hyperlink" Target="http://img.labirint.ru/images/comments_pic/0918/03labculb1241075906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i10.fotocdn.net/s18/61/public_pin_l/383/2507111996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.detki-ugra.ru/media/upload/2014/03/25/56537765_008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hyperlink" Target="https://kanctovary.files.wordpress.com/2013/06/pen.jpeg?w=300&amp;h=300" TargetMode="External"/><Relationship Id="rId7" Type="http://schemas.openxmlformats.org/officeDocument/2006/relationships/hyperlink" Target="http://www.piri24.ru/static/uploaded/images/cveynie_karandashi(1).jpeg" TargetMode="External"/><Relationship Id="rId12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hyperlink" Target="http://repas96.ru/user_files/eshopimage/tovary/icons/94631500.png" TargetMode="External"/><Relationship Id="rId5" Type="http://schemas.openxmlformats.org/officeDocument/2006/relationships/hyperlink" Target="http://paper-trade.com.ua/upload/resize_cache/iblock/cac/350_350_1/8402.jpg" TargetMode="External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hyperlink" Target="http://izgknig.ru/wp-content/uploads/2010/05/Vkleyka-dopolnit-300x300.jp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://ru1.anyfad.com/items/t1@694b1133-6ed2-47c7-8338-f02c718b540c/Buratino.jpg" TargetMode="External"/><Relationship Id="rId7" Type="http://schemas.openxmlformats.org/officeDocument/2006/relationships/hyperlink" Target="http://raduga-nte.de/artikel/astudium/Skazki/xp.tufli_s.jpg" TargetMode="External"/><Relationship Id="rId12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hyperlink" Target="http://mamadelki.ru/wp-content/uploads/2014/03/f_4d80485903a89-228x300.jpg" TargetMode="External"/><Relationship Id="rId5" Type="http://schemas.openxmlformats.org/officeDocument/2006/relationships/hyperlink" Target="http://malchishki-i-devchonki.ru/tsarevna-lyagushka1.jpg" TargetMode="External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openxmlformats.org/officeDocument/2006/relationships/hyperlink" Target="http://www.multeashki.ru/Images/Foto/pyatachok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928662" y="1857364"/>
            <a:ext cx="7500990" cy="646331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/>
            <a:r>
              <a:rPr lang="ru-RU" sz="3600" dirty="0" smtClean="0">
                <a:ln w="12700" cap="rnd" cmpd="dbl"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Здравствуй, школа!</a:t>
            </a:r>
            <a:endParaRPr lang="ru-RU" sz="3600" dirty="0">
              <a:ln w="12700" cap="rnd" cmpd="dbl">
                <a:solidFill>
                  <a:schemeClr val="accent3">
                    <a:lumMod val="75000"/>
                  </a:schemeClr>
                </a:solidFill>
              </a:ln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C:\Users\Анюта\Desktop\колокольчики\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85728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571868" y="3714752"/>
            <a:ext cx="51435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n w="12700" cap="rnd" cmpd="sng">
                  <a:solidFill>
                    <a:srgbClr val="0000FF"/>
                  </a:solidFill>
                </a:ln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Учитель начальных классов</a:t>
            </a:r>
          </a:p>
          <a:p>
            <a:r>
              <a:rPr lang="ru-RU" sz="2800" dirty="0" smtClean="0">
                <a:ln w="12700" cap="rnd" cmpd="sng">
                  <a:solidFill>
                    <a:srgbClr val="0000FF"/>
                  </a:solidFill>
                </a:ln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КГУОШ № 5 г. Аксай  ЗКО</a:t>
            </a:r>
          </a:p>
          <a:p>
            <a:r>
              <a:rPr lang="ru-RU" sz="2800" dirty="0" smtClean="0">
                <a:ln w="12700" cap="rnd" cmpd="sng">
                  <a:solidFill>
                    <a:srgbClr val="0000FF"/>
                  </a:solidFill>
                </a:ln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Гуренко Татьяна Ивановна</a:t>
            </a:r>
            <a:endParaRPr lang="ru-RU" sz="2800" dirty="0">
              <a:ln w="12700" cap="rnd" cmpd="sng">
                <a:solidFill>
                  <a:srgbClr val="0000FF"/>
                </a:solidFill>
              </a:ln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42910" y="642918"/>
            <a:ext cx="814393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Правила школьников</a:t>
            </a:r>
          </a:p>
          <a:p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Не отнимай чужого, но  не всё своё отдавай.</a:t>
            </a:r>
          </a:p>
          <a:p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Попросили - дай, пытаются отнять -защищайся.</a:t>
            </a:r>
          </a:p>
          <a:p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Никого два раза ни о чём не проси.</a:t>
            </a:r>
          </a:p>
          <a:p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Не будь </a:t>
            </a:r>
            <a:r>
              <a:rPr lang="ru-RU" sz="2600" dirty="0" err="1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грязнулей</a:t>
            </a:r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, дети </a:t>
            </a:r>
            <a:r>
              <a:rPr lang="ru-RU" sz="2600" dirty="0" err="1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грязнуль</a:t>
            </a:r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  не любят.</a:t>
            </a:r>
          </a:p>
          <a:p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На урок нельзя опаздывать без уважительной причины.</a:t>
            </a:r>
          </a:p>
          <a:p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Если чего-то не понял, подними руку, спроси.</a:t>
            </a:r>
          </a:p>
          <a:p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Из-за отметки не плачь. </a:t>
            </a:r>
          </a:p>
          <a:p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Относись бережно к школьному имуществу.</a:t>
            </a:r>
          </a:p>
          <a:p>
            <a:pPr marL="342900" indent="-342900"/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Приходи в школу с хорошим настроением!</a:t>
            </a:r>
          </a:p>
          <a:p>
            <a:pPr marL="342900" indent="-342900"/>
            <a:endParaRPr lang="ru-RU" sz="26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357166"/>
            <a:ext cx="7358114" cy="5171703"/>
          </a:xfrm>
          <a:prstGeom prst="rect">
            <a:avLst/>
          </a:prstGeom>
          <a:noFill/>
          <a:ln w="28575">
            <a:solidFill>
              <a:srgbClr val="3333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57158" y="3357562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Картинка «Что перепутал художник»</a:t>
            </a:r>
            <a:r>
              <a:rPr lang="en-US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  <a:hlinkClick r:id="rId3"/>
              </a:rPr>
              <a:t>h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3"/>
              </a:rPr>
              <a:t>ttp://ww.detki-ugra.ru/media/upload/2014/03/25/56537765_008.jpg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4143380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Картинка «Назови одним словом»</a:t>
            </a:r>
            <a:r>
              <a:rPr lang="en-US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4"/>
              </a:rPr>
              <a:t>https://i10.fotocdn</a:t>
            </a:r>
            <a:endParaRPr lang="ru-RU" sz="2400" dirty="0" smtClean="0">
              <a:latin typeface="Arial" pitchFamily="34" charset="0"/>
              <a:cs typeface="Arial" pitchFamily="34" charset="0"/>
              <a:hlinkClick r:id="rId4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  <a:hlinkClick r:id="rId4"/>
              </a:rPr>
              <a:t>.net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4"/>
              </a:rPr>
              <a:t>/s18/61/public_pin_l/383/2507111996.jpg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642918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  <a:hlinkClick r:id="rId5"/>
              </a:rPr>
              <a:t>День знаний </a:t>
            </a:r>
            <a:r>
              <a:rPr lang="en-US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  <a:hlinkClick r:id="rId5"/>
              </a:rPr>
              <a:t>https://encryptedtbn3.gstatic.com/images?q=tbn</a:t>
            </a:r>
            <a:endParaRPr lang="ru-RU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  <a:hlinkClick r:id="rId5"/>
            </a:endParaRPr>
          </a:p>
          <a:p>
            <a:r>
              <a:rPr lang="en-US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  <a:hlinkClick r:id="rId5"/>
              </a:rPr>
              <a:t>:ANd9GcS0HCzfD9SH8pFwykEE4s-J6W1lbvSXNq55KRNK-mAdU-42a604PTrGjY1X</a:t>
            </a:r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8662" y="285728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Источники ресурсов</a:t>
            </a:r>
            <a:endParaRPr lang="ru-RU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1785926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  <a:hlinkClick r:id="rId6"/>
              </a:rPr>
              <a:t>1 Сентября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6"/>
              </a:rPr>
              <a:t>http://topotkrytok.ru/images/otkrytki_1_sentjabrja</a:t>
            </a:r>
            <a:endParaRPr lang="ru-RU" sz="2400" dirty="0" smtClean="0">
              <a:latin typeface="Arial" pitchFamily="34" charset="0"/>
              <a:cs typeface="Arial" pitchFamily="34" charset="0"/>
              <a:hlinkClick r:id="rId6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6"/>
              </a:rPr>
              <a:t>/big/31.jpg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571744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  <a:hlinkClick r:id="rId7"/>
              </a:rPr>
              <a:t>Буратино </a:t>
            </a:r>
            <a:r>
              <a:rPr lang="en-US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  <a:hlinkClick r:id="rId7"/>
              </a:rPr>
              <a:t>http://ru1.anyfad.com/items/t1@694b1133-6ed2-47c7-8338-f02c718b540c/Buratino.jpg</a:t>
            </a:r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5" descr="C:\Users\buthurt\Desktop\shool_autumn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930114" y="-11858732"/>
            <a:ext cx="24931702" cy="17145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285728"/>
            <a:ext cx="84296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«Лето»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4"/>
              </a:rPr>
              <a:t>http://img.labirint.ru/images/comments_pic/0918/01</a:t>
            </a:r>
            <a:endParaRPr lang="ru-RU" sz="2400" dirty="0" smtClean="0">
              <a:latin typeface="Arial" pitchFamily="34" charset="0"/>
              <a:cs typeface="Arial" pitchFamily="34" charset="0"/>
              <a:hlinkClick r:id="rId4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4"/>
              </a:rPr>
              <a:t>labculb1241076633.jpg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1071546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«Осень»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5"/>
              </a:rPr>
              <a:t>http://viki.rdf.ru/media/upload/preview/06ca</a:t>
            </a:r>
            <a:endParaRPr lang="ru-RU" sz="2400" dirty="0" smtClean="0">
              <a:latin typeface="Arial" pitchFamily="34" charset="0"/>
              <a:cs typeface="Arial" pitchFamily="34" charset="0"/>
              <a:hlinkClick r:id="rId5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5"/>
              </a:rPr>
              <a:t>2bfb679a.jpg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1785926"/>
            <a:ext cx="8429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«Зима»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6"/>
              </a:rPr>
              <a:t>http://boombob.ru/img/picture/Jul/03/408f18c89c221ce2d86c5c42d58a3223/8.jpg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2571744"/>
            <a:ext cx="83582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« Весна»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7"/>
              </a:rPr>
              <a:t>http://img.labirint.ru/images/comments_pic</a:t>
            </a:r>
            <a:endParaRPr lang="ru-RU" sz="2400" dirty="0" smtClean="0">
              <a:latin typeface="Arial" pitchFamily="34" charset="0"/>
              <a:cs typeface="Arial" pitchFamily="34" charset="0"/>
              <a:hlinkClick r:id="rId7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7"/>
              </a:rPr>
              <a:t>/0918/03abculb1241075906.jpg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4143380"/>
            <a:ext cx="850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  <a:hlinkClick r:id="rId8"/>
              </a:rPr>
              <a:t>Шаблон фона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8"/>
              </a:rPr>
              <a:t>http://easyengl.ucoz.ru/_ld/197/17858026.jpg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4572008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hlinkClick r:id="rId9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  <a:hlinkClick r:id="rId9"/>
              </a:rPr>
              <a:t>Колокольчик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9"/>
              </a:rPr>
              <a:t>https://encryptedtbn2.gstatic.com/images?q</a:t>
            </a:r>
            <a:endParaRPr lang="ru-RU" sz="2400" dirty="0" smtClean="0">
              <a:latin typeface="Arial" pitchFamily="34" charset="0"/>
              <a:cs typeface="Arial" pitchFamily="34" charset="0"/>
              <a:hlinkClick r:id="rId9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9"/>
              </a:rPr>
              <a:t>=tbn:ANd9GcRQvPqO_HtH-J2DSemNIumLux12vJmQQ</a:t>
            </a:r>
            <a:endParaRPr lang="ru-RU" sz="2400" dirty="0" smtClean="0">
              <a:latin typeface="Arial" pitchFamily="34" charset="0"/>
              <a:cs typeface="Arial" pitchFamily="34" charset="0"/>
              <a:hlinkClick r:id="rId9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9"/>
              </a:rPr>
              <a:t>eoHTGUhUZA_Rvi8cV2CyX_IrPsswg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3357562"/>
            <a:ext cx="8429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  <a:hlinkClick r:id="rId10"/>
              </a:rPr>
              <a:t>С днём знаний 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10"/>
              </a:rPr>
              <a:t>http://victory-clinic.ru/upload/medialibrary/</a:t>
            </a:r>
            <a:endParaRPr lang="ru-RU" sz="2400" dirty="0" smtClean="0">
              <a:latin typeface="Arial" pitchFamily="34" charset="0"/>
              <a:cs typeface="Arial" pitchFamily="34" charset="0"/>
              <a:hlinkClick r:id="rId1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10"/>
              </a:rPr>
              <a:t>1db/1%20btpriseu%20twrd%20frrwkq.jpg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5720" y="214290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  <a:hlinkClick r:id="rId3"/>
              </a:rPr>
              <a:t>Царевна – лягушка </a:t>
            </a:r>
            <a:r>
              <a:rPr lang="en-US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  <a:hlinkClick r:id="rId3"/>
              </a:rPr>
              <a:t>http://malchishki-i-devchonki.ru/tsarevna-lyagushka1.jpg</a:t>
            </a:r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928670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  <a:hlinkClick r:id="rId4"/>
              </a:rPr>
              <a:t>Хрустальная туфелька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4"/>
              </a:rPr>
              <a:t>http://raduga-nte.de/artikel/astudium</a:t>
            </a:r>
            <a:endParaRPr lang="ru-RU" sz="2400" dirty="0" smtClean="0">
              <a:latin typeface="Arial" pitchFamily="34" charset="0"/>
              <a:cs typeface="Arial" pitchFamily="34" charset="0"/>
              <a:hlinkClick r:id="rId4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4"/>
              </a:rPr>
              <a:t>/Skazki/xp.tufli_s.jpg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643050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Arial" pitchFamily="34" charset="0"/>
                <a:cs typeface="Arial" pitchFamily="34" charset="0"/>
                <a:hlinkClick r:id="rId5"/>
              </a:rPr>
              <a:t>Пятачёк</a:t>
            </a:r>
            <a:r>
              <a:rPr lang="ru-RU" sz="2400" dirty="0" smtClean="0">
                <a:latin typeface="Arial" pitchFamily="34" charset="0"/>
                <a:cs typeface="Arial" pitchFamily="34" charset="0"/>
                <a:hlinkClick r:id="rId5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5"/>
              </a:rPr>
              <a:t>http://www.multeashki.ru/%5CImages%5CFoto%5C</a:t>
            </a:r>
            <a:endParaRPr lang="ru-RU" sz="2400" dirty="0" smtClean="0">
              <a:latin typeface="Arial" pitchFamily="34" charset="0"/>
              <a:cs typeface="Arial" pitchFamily="34" charset="0"/>
              <a:hlinkClick r:id="rId5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5"/>
              </a:rPr>
              <a:t>pyatachok.png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357430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  <a:hlinkClick r:id="rId6"/>
              </a:rPr>
              <a:t>Муха-Цокотуха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6"/>
              </a:rPr>
              <a:t>http://mamadelki.ru/wp-content/uploads/2014</a:t>
            </a:r>
            <a:endParaRPr lang="ru-RU" sz="2400" dirty="0" smtClean="0">
              <a:latin typeface="Arial" pitchFamily="34" charset="0"/>
              <a:cs typeface="Arial" pitchFamily="34" charset="0"/>
              <a:hlinkClick r:id="rId6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6"/>
              </a:rPr>
              <a:t>/03/f_4d80485903a89-228x300.jpg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3071811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  <a:hlinkClick r:id="rId7"/>
              </a:rPr>
              <a:t>Ручка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7"/>
              </a:rPr>
              <a:t>https://kanctovary.files.wordpress.com/2013/06/pen.</a:t>
            </a:r>
            <a:endParaRPr lang="ru-RU" sz="2400" dirty="0" smtClean="0">
              <a:latin typeface="Arial" pitchFamily="34" charset="0"/>
              <a:cs typeface="Arial" pitchFamily="34" charset="0"/>
              <a:hlinkClick r:id="rId7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  <a:hlinkClick r:id="rId7"/>
              </a:rPr>
              <a:t>jpeg?w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7"/>
              </a:rPr>
              <a:t>=300&amp;h=300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3786191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  <a:hlinkClick r:id="rId8"/>
              </a:rPr>
              <a:t>Карандаш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8"/>
              </a:rPr>
              <a:t>http://paper-trade.com.ua/upload/resize_cache</a:t>
            </a:r>
            <a:endParaRPr lang="ru-RU" sz="2400" dirty="0" smtClean="0">
              <a:latin typeface="Arial" pitchFamily="34" charset="0"/>
              <a:cs typeface="Arial" pitchFamily="34" charset="0"/>
              <a:hlinkClick r:id="rId8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8"/>
              </a:rPr>
              <a:t>/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hlinkClick r:id="rId8"/>
              </a:rPr>
              <a:t>iblock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8"/>
              </a:rPr>
              <a:t>/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hlinkClick r:id="rId8"/>
              </a:rPr>
              <a:t>cac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8"/>
              </a:rPr>
              <a:t>/350_350_1/8402.jpg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4500569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  <a:hlinkClick r:id="rId9"/>
              </a:rPr>
              <a:t>Тетрадь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9"/>
              </a:rPr>
              <a:t>http://izgknig.ru/wpcontent/uploads/2010/05/Vkleyka-</a:t>
            </a:r>
            <a:endParaRPr lang="ru-RU" sz="2400" dirty="0" smtClean="0">
              <a:latin typeface="Arial" pitchFamily="34" charset="0"/>
              <a:cs typeface="Arial" pitchFamily="34" charset="0"/>
              <a:hlinkClick r:id="rId9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9"/>
              </a:rPr>
              <a:t>dopolnit-300x300.jpg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5720" y="357166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  <a:hlinkClick r:id="rId3"/>
              </a:rPr>
              <a:t>Цветные карандаши 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3"/>
              </a:rPr>
              <a:t>http://www.piri24.ru/static/uploaded/</a:t>
            </a:r>
            <a:endParaRPr lang="ru-RU" sz="2400" dirty="0" smtClean="0">
              <a:latin typeface="Arial" pitchFamily="34" charset="0"/>
              <a:cs typeface="Arial" pitchFamily="34" charset="0"/>
              <a:hlinkClick r:id="rId3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  <a:hlinkClick r:id="rId3"/>
              </a:rPr>
              <a:t>images/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hlinkClick r:id="rId3"/>
              </a:rPr>
              <a:t>cveynie_karandashi</a:t>
            </a:r>
            <a:r>
              <a:rPr lang="en-US" sz="2400" dirty="0" smtClean="0">
                <a:latin typeface="Arial" pitchFamily="34" charset="0"/>
                <a:cs typeface="Arial" pitchFamily="34" charset="0"/>
                <a:hlinkClick r:id="rId3"/>
              </a:rPr>
              <a:t>(1).jpeg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142984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  <a:hlinkClick r:id="rId4"/>
              </a:rPr>
              <a:t>Клей </a:t>
            </a:r>
            <a:r>
              <a:rPr lang="en-US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  <a:hlinkClick r:id="rId4"/>
              </a:rPr>
              <a:t>http://repas96.ru/user_files/eshopimage/tovary/icons/</a:t>
            </a:r>
            <a:endParaRPr lang="ru-RU" sz="2400" dirty="0" smtClean="0">
              <a:solidFill>
                <a:srgbClr val="333399"/>
              </a:solidFill>
              <a:latin typeface="Arial" pitchFamily="34" charset="0"/>
              <a:cs typeface="Arial" pitchFamily="34" charset="0"/>
              <a:hlinkClick r:id="rId4"/>
            </a:endParaRPr>
          </a:p>
          <a:p>
            <a:r>
              <a:rPr lang="en-US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  <a:hlinkClick r:id="rId4"/>
              </a:rPr>
              <a:t>94631500.png</a:t>
            </a:r>
            <a:r>
              <a:rPr lang="ru-RU" sz="2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400" dirty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500042"/>
            <a:ext cx="6958133" cy="4643470"/>
          </a:xfrm>
          <a:prstGeom prst="rect">
            <a:avLst/>
          </a:prstGeom>
          <a:noFill/>
          <a:ln w="28575">
            <a:solidFill>
              <a:srgbClr val="3333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00232" y="500042"/>
            <a:ext cx="4953000" cy="4914900"/>
          </a:xfrm>
          <a:prstGeom prst="rect">
            <a:avLst/>
          </a:prstGeom>
          <a:noFill/>
          <a:ln w="28575">
            <a:solidFill>
              <a:srgbClr val="3333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500034" y="1285860"/>
            <a:ext cx="828680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День рождения класса</a:t>
            </a:r>
          </a:p>
          <a:p>
            <a:endParaRPr lang="ru-RU" sz="2600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1 сентября 2016 года</a:t>
            </a:r>
          </a:p>
          <a:p>
            <a:pPr algn="ctr"/>
            <a:endParaRPr lang="ru-RU" sz="2600" dirty="0" smtClean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2857488" y="571480"/>
            <a:ext cx="31432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Времена года</a:t>
            </a:r>
            <a:endParaRPr lang="ru-RU" sz="2600" dirty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6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42976" y="3500438"/>
            <a:ext cx="3000396" cy="2182787"/>
          </a:xfrm>
          <a:prstGeom prst="rect">
            <a:avLst/>
          </a:prstGeom>
          <a:noFill/>
          <a:ln w="28575">
            <a:solidFill>
              <a:srgbClr val="333399"/>
            </a:solidFill>
            <a:miter lim="800000"/>
            <a:headEnd/>
            <a:tailEnd/>
          </a:ln>
          <a:effectLst/>
        </p:spPr>
      </p:pic>
      <p:pic>
        <p:nvPicPr>
          <p:cNvPr id="3079" name="Picture 7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14876" y="3453844"/>
            <a:ext cx="2928958" cy="2189734"/>
          </a:xfrm>
          <a:prstGeom prst="rect">
            <a:avLst/>
          </a:prstGeom>
          <a:noFill/>
          <a:ln w="28575">
            <a:solidFill>
              <a:srgbClr val="333399"/>
            </a:solidFill>
            <a:miter lim="800000"/>
            <a:headEnd/>
            <a:tailEnd/>
          </a:ln>
          <a:effectLst/>
        </p:spPr>
      </p:pic>
      <p:pic>
        <p:nvPicPr>
          <p:cNvPr id="3080" name="Picture 8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142976" y="1214422"/>
            <a:ext cx="3000395" cy="2143140"/>
          </a:xfrm>
          <a:prstGeom prst="rect">
            <a:avLst/>
          </a:prstGeom>
          <a:noFill/>
          <a:ln w="28575">
            <a:solidFill>
              <a:srgbClr val="333399"/>
            </a:solidFill>
            <a:miter lim="800000"/>
            <a:headEnd/>
            <a:tailEnd/>
          </a:ln>
          <a:effectLst/>
        </p:spPr>
      </p:pic>
      <p:pic>
        <p:nvPicPr>
          <p:cNvPr id="3081" name="Picture 9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697937" y="1214422"/>
            <a:ext cx="2945897" cy="2143140"/>
          </a:xfrm>
          <a:prstGeom prst="rect">
            <a:avLst/>
          </a:prstGeom>
          <a:noFill/>
          <a:ln w="28575">
            <a:solidFill>
              <a:srgbClr val="3333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43042" y="1142984"/>
            <a:ext cx="5786478" cy="4216170"/>
          </a:xfrm>
          <a:prstGeom prst="rect">
            <a:avLst/>
          </a:prstGeom>
          <a:noFill/>
          <a:ln w="28575">
            <a:solidFill>
              <a:srgbClr val="333399"/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214414" y="428604"/>
            <a:ext cx="60007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Назови одним словом</a:t>
            </a:r>
            <a:endParaRPr lang="ru-RU" sz="2600" dirty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>
            <a:stCxn id="6146" idx="0"/>
            <a:endCxn id="6146" idx="2"/>
          </p:cNvCxnSpPr>
          <p:nvPr/>
        </p:nvCxnSpPr>
        <p:spPr>
          <a:xfrm rot="16200000" flipH="1">
            <a:off x="2428196" y="3251069"/>
            <a:ext cx="4216170" cy="1588"/>
          </a:xfrm>
          <a:prstGeom prst="line">
            <a:avLst/>
          </a:prstGeom>
          <a:ln w="28575">
            <a:solidFill>
              <a:srgbClr val="33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6146" idx="1"/>
            <a:endCxn id="6146" idx="3"/>
          </p:cNvCxnSpPr>
          <p:nvPr/>
        </p:nvCxnSpPr>
        <p:spPr>
          <a:xfrm rot="10800000" flipH="1">
            <a:off x="1643042" y="3251069"/>
            <a:ext cx="5786478" cy="1588"/>
          </a:xfrm>
          <a:prstGeom prst="line">
            <a:avLst/>
          </a:prstGeom>
          <a:ln w="28575">
            <a:solidFill>
              <a:srgbClr val="33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14480" y="1071546"/>
            <a:ext cx="5715040" cy="4237294"/>
          </a:xfrm>
          <a:prstGeom prst="rect">
            <a:avLst/>
          </a:prstGeom>
          <a:noFill/>
          <a:ln w="28575">
            <a:solidFill>
              <a:srgbClr val="333399"/>
            </a:solidFill>
            <a:miter lim="800000"/>
            <a:headEnd/>
            <a:tailEnd/>
          </a:ln>
          <a:effectLst/>
        </p:spPr>
      </p:pic>
      <p:cxnSp>
        <p:nvCxnSpPr>
          <p:cNvPr id="9" name="Прямая соединительная линия 8"/>
          <p:cNvCxnSpPr>
            <a:stCxn id="5122" idx="0"/>
            <a:endCxn id="5122" idx="2"/>
          </p:cNvCxnSpPr>
          <p:nvPr/>
        </p:nvCxnSpPr>
        <p:spPr>
          <a:xfrm rot="16200000" flipH="1">
            <a:off x="2453353" y="3190193"/>
            <a:ext cx="4237294" cy="158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85918" y="571480"/>
            <a:ext cx="550072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Что перепутал художник? </a:t>
            </a:r>
            <a:endParaRPr lang="ru-RU" sz="2600" dirty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6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214546" y="714356"/>
            <a:ext cx="448142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Школьные принадлежности</a:t>
            </a:r>
            <a:endParaRPr lang="ru-RU" sz="2600" dirty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71604" y="1714488"/>
            <a:ext cx="928662" cy="928662"/>
          </a:xfrm>
          <a:prstGeom prst="rect">
            <a:avLst/>
          </a:prstGeom>
          <a:noFill/>
          <a:ln w="19050">
            <a:solidFill>
              <a:srgbClr val="333399"/>
            </a:solidFill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57554" y="1643050"/>
            <a:ext cx="2095500" cy="1571636"/>
          </a:xfrm>
          <a:prstGeom prst="rect">
            <a:avLst/>
          </a:prstGeom>
          <a:noFill/>
          <a:ln w="19050">
            <a:solidFill>
              <a:srgbClr val="333399"/>
            </a:solidFill>
            <a:miter lim="800000"/>
            <a:headEnd/>
            <a:tailEnd/>
          </a:ln>
          <a:effectLst/>
        </p:spPr>
      </p:pic>
      <p:pic>
        <p:nvPicPr>
          <p:cNvPr id="1028" name="Picture 4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214414" y="3786190"/>
            <a:ext cx="1785926" cy="1217902"/>
          </a:xfrm>
          <a:prstGeom prst="rect">
            <a:avLst/>
          </a:prstGeom>
          <a:noFill/>
          <a:ln w="19050">
            <a:solidFill>
              <a:srgbClr val="333399"/>
            </a:solidFill>
            <a:miter lim="800000"/>
            <a:headEnd/>
            <a:tailEnd/>
          </a:ln>
          <a:effectLst/>
        </p:spPr>
      </p:pic>
      <p:pic>
        <p:nvPicPr>
          <p:cNvPr id="1029" name="Picture 5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 l="12598" t="3780" r="10079" b="2520"/>
          <a:stretch>
            <a:fillRect/>
          </a:stretch>
        </p:blipFill>
        <p:spPr bwMode="auto">
          <a:xfrm>
            <a:off x="6286512" y="2285992"/>
            <a:ext cx="2043801" cy="2476739"/>
          </a:xfrm>
          <a:prstGeom prst="rect">
            <a:avLst/>
          </a:prstGeom>
          <a:noFill/>
          <a:ln w="19050">
            <a:solidFill>
              <a:srgbClr val="333399"/>
            </a:solidFill>
            <a:miter lim="800000"/>
            <a:headEnd/>
            <a:tailEnd/>
          </a:ln>
          <a:effectLst/>
        </p:spPr>
      </p:pic>
      <p:pic>
        <p:nvPicPr>
          <p:cNvPr id="1030" name="Picture 6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214810" y="3714752"/>
            <a:ext cx="1228725" cy="1228725"/>
          </a:xfrm>
          <a:prstGeom prst="rect">
            <a:avLst/>
          </a:prstGeom>
          <a:noFill/>
          <a:ln w="19050">
            <a:solidFill>
              <a:srgbClr val="3333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214546" y="928670"/>
            <a:ext cx="43577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В гостях у сказки</a:t>
            </a:r>
            <a:endParaRPr lang="ru-RU" sz="2600" dirty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2500306"/>
            <a:ext cx="1809747" cy="2388120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</p:spPr>
      </p:pic>
      <p:pic>
        <p:nvPicPr>
          <p:cNvPr id="2" name="Picture 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86050" y="1571612"/>
            <a:ext cx="1714497" cy="2285996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</p:spPr>
      </p:pic>
      <p:pic>
        <p:nvPicPr>
          <p:cNvPr id="2052" name="Picture 4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71934" y="4429132"/>
            <a:ext cx="1285868" cy="964401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</p:spPr>
      </p:pic>
      <p:pic>
        <p:nvPicPr>
          <p:cNvPr id="2053" name="Picture 5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786314" y="1571612"/>
            <a:ext cx="1643074" cy="2253565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</p:spPr>
      </p:pic>
      <p:pic>
        <p:nvPicPr>
          <p:cNvPr id="2055" name="Picture 7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786578" y="2643182"/>
            <a:ext cx="1845943" cy="2428872"/>
          </a:xfrm>
          <a:prstGeom prst="rect">
            <a:avLst/>
          </a:prstGeom>
          <a:noFill/>
          <a:ln w="28575">
            <a:solidFill>
              <a:srgbClr val="3333CC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Другая 62">
      <a:dk1>
        <a:sysClr val="windowText" lastClr="000000"/>
      </a:dk1>
      <a:lt1>
        <a:sysClr val="window" lastClr="FFFFFF"/>
      </a:lt1>
      <a:dk2>
        <a:srgbClr val="00192E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333399"/>
      </a:hlink>
      <a:folHlink>
        <a:srgbClr val="333399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2017</TotalTime>
  <Words>263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Начальная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buthurt</dc:creator>
  <cp:lastModifiedBy>KarMaN</cp:lastModifiedBy>
  <cp:revision>210</cp:revision>
  <dcterms:created xsi:type="dcterms:W3CDTF">2016-07-27T16:06:11Z</dcterms:created>
  <dcterms:modified xsi:type="dcterms:W3CDTF">2016-08-31T09:05:25Z</dcterms:modified>
</cp:coreProperties>
</file>