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67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4" autoAdjust="0"/>
  </p:normalViewPr>
  <p:slideViewPr>
    <p:cSldViewPr>
      <p:cViewPr>
        <p:scale>
          <a:sx n="50" d="100"/>
          <a:sy n="50" d="100"/>
        </p:scale>
        <p:origin x="-2142" y="-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96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96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84EB42-1871-4251-B024-14C661C30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06C35-5D12-4AAA-834A-057B3ABB2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9BB5E-F039-4C6A-B8D9-8EC369265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452E6-D1AE-4DBD-8346-C22B3BFAE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293DB-CCA6-4AE1-963B-8FE9E98A8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EBD90-7D6A-4BC0-845C-5B3BD073F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ADC29-7FB7-4346-B50B-96EE26EBA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C0548-D85D-4D88-83B6-404C00D58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4EF6-DD25-490F-8F83-B8FBCA5EF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1A07E-D850-4AEF-A043-FEFDA5589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E23D4-FF3D-4754-A0EF-249ECD73D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B6886-1E0C-4A97-AD4F-CCBABEAFE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A9D3D-1865-4BA4-8451-FCFE1F8B4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406C2-171A-42B1-B9D0-B241B4056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5C7AA-6B5D-431D-8AEE-3D083C8B7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861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861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686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6861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61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61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62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62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86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6862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86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86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D6093E9-ADCF-4A25-B2C5-DD456F835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30" grpId="0"/>
      <p:bldP spid="68631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</p:cBhvr>
                    </p:animEffect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>
                          <p:stCondLst>
                            <p:cond delay="0"/>
                          </p:stCondLst>
                        </p:cTn>
                        <p:tgtEl>
                          <p:spTgt spid="686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УРАЛ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5105400"/>
            <a:ext cx="6400800" cy="83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smtClean="0"/>
              <a:t>Козлова И.А.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/>
              <a:t>Учитель географии-биологии г. Старая Русса Новгородской обл.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/>
              <a:t>МАОУ СОШ №8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Географическое положение</a:t>
            </a:r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0188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smtClean="0"/>
              <a:t>Территория Урала находится в междуречье великих рек Волги—Камы и Оби—Иртыша. С запада на восток Урал условно делят на три части. Первая часть — Западный Урал, или Предуралье, Приуралье. Здесь западные предгорья Уральских гор постепенно переходят в Русскую равнину. Вторая часть — это Уральский хребет, или Горный Урал. Уральский хребет с севера на юг делится на Полярный, Приполярный, Северный, Средний и Южный. Третья часть — Зауралье. Восточный склон Уральского хребта обрывается выступом в Западно-Сибирскую низменность. </a:t>
            </a:r>
          </a:p>
        </p:txBody>
      </p:sp>
      <p:pic>
        <p:nvPicPr>
          <p:cNvPr id="4100" name="Picture 10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6613" y="1600200"/>
            <a:ext cx="4040187" cy="3182938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accent2"/>
                </a:solidFill>
              </a:rPr>
              <a:t>Рельеф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smtClean="0"/>
              <a:t>В рельефе Урала отчетливо выделяются две полосы предгорий (западных и восточных) и расположенная между ними система горных хребтов, вытянутых параллельно друг другу в субмеридиональном направлении соответственно простиранию тектонических зон. Таких хребтов может быть два-три, но местами количество их возрастает, до шести-восьми. Хребты отделены друг от друга обширными понижениями, вдоль которых текут реки. Как правило, хребты соответствуют антиклинальным складкам, сложенным более древними и прочными породами, а понижения — синклинальными. </a:t>
            </a:r>
          </a:p>
        </p:txBody>
      </p:sp>
      <p:pic>
        <p:nvPicPr>
          <p:cNvPr id="5124" name="Picture 15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676400"/>
            <a:ext cx="4191000" cy="383381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  <p:bldP spid="512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Рельеф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400" smtClean="0"/>
              <a:t>Уральские горы находятся на северо-западе России. Они лежат между Восточно-Европейской и Западно-Сибирской равнинами. Длина Уральского хребта - более 2000 километров, ширина - от 40 до 150 км. Самая высокая точка Урала - гора Народная (1895 м.). Уральские горы образовались в позднем Палеозое в эпоху интенсивного горообразования (Герцинская складчатость). Формирование горной системы Урала началось в позднем Девоне (около 350 млн. лет назад) и закончилось в Триасе (около 200 млн.</a:t>
            </a:r>
            <a:br>
              <a:rPr lang="ru-RU" sz="1400" smtClean="0"/>
            </a:br>
            <a:r>
              <a:rPr lang="ru-RU" sz="1400" smtClean="0"/>
              <a:t>лет назад).   В древних источниках Уральские горы называются Рифейскими или Гиперборейскими горами. Русские первопроходцы называли его Камень, под именем Урал эти горы впервые упоминаются в русских источниках в конце XVII века. </a:t>
            </a:r>
          </a:p>
        </p:txBody>
      </p:sp>
      <p:pic>
        <p:nvPicPr>
          <p:cNvPr id="2" name="Picture 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752600"/>
            <a:ext cx="4191000" cy="35814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8" name="Rectangle 3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Климат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200" smtClean="0"/>
              <a:t>Климат Урала — типичный горный; осадки распределяются неравномерно не только по областям, но и в пределах каждой области. Западно-Сибирская равнина — территория с суровым континентальным климатом; в меридиональном направлении его континентальность увеличивается намного менее резко, чем на Русской равнине. Климат горных районов Западной Сибири менее континентальный, чем климат Западно-Сибирской равнины. Интересно, что в пределах одной и той же зоны на равнинах Предуралья и Зауралья природные условия заметно отличаются. Объясняется это тем, что Уральские горы служат своеобразным климатическим барьером. К западу от них выпадает больше осадков, климат более влажный и мягкий; к востоку, то есть за Уралом, осадков меньше, климат более сухой, с ярко выраженными чертами континентального.</a:t>
            </a:r>
            <a:br>
              <a:rPr lang="ru-RU" sz="1200" smtClean="0"/>
            </a:br>
            <a:r>
              <a:rPr lang="ru-RU" sz="1200" smtClean="0"/>
              <a:t>Климат Урала  разнообразен. Горы вытянуты на 2000 км в меридиональном направлении, и северная часть Урала расположена в Заполярье и получает солнечной радиации гораздо меньше, чем южная часть Урала, расположенная южнее 55 градуса с.ш. </a:t>
            </a:r>
          </a:p>
        </p:txBody>
      </p:sp>
      <p:pic>
        <p:nvPicPr>
          <p:cNvPr id="8196" name="Picture 37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3924300"/>
            <a:ext cx="6019800" cy="21717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8" grpId="0"/>
      <p:bldP spid="819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15" name="Rectangle 31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Полезные ископаемые</a:t>
            </a:r>
          </a:p>
        </p:txBody>
      </p:sp>
      <p:pic>
        <p:nvPicPr>
          <p:cNvPr id="9219" name="Picture 34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3924300"/>
            <a:ext cx="3048000" cy="2171700"/>
          </a:xfrm>
        </p:spPr>
      </p:pic>
      <p:pic>
        <p:nvPicPr>
          <p:cNvPr id="9220" name="Picture 35"/>
          <p:cNvPicPr>
            <a:picLocks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3924300"/>
            <a:ext cx="3124200" cy="2171700"/>
          </a:xfrm>
        </p:spPr>
      </p:pic>
      <p:pic>
        <p:nvPicPr>
          <p:cNvPr id="9221" name="Picture 37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1600200"/>
            <a:ext cx="3124200" cy="2171700"/>
          </a:xfrm>
        </p:spPr>
      </p:pic>
      <p:pic>
        <p:nvPicPr>
          <p:cNvPr id="9222" name="Picture 38"/>
          <p:cNvPicPr>
            <a:picLocks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447800" y="1600200"/>
            <a:ext cx="3048000" cy="217170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5" grpId="0"/>
      <p:bldP spid="42015" grpId="1"/>
      <p:bldP spid="42015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Северный Урала</a:t>
            </a:r>
          </a:p>
        </p:txBody>
      </p:sp>
      <p:sp>
        <p:nvSpPr>
          <p:cNvPr id="77832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Этот район более широк и высок, чем Средний Урал (до 1600 м). Район располагается в горной зоне, покрытой лесами. Климат более суров.  Район мало населен. На Северном Урале расположен Печоро-Илычский и Вишерский (четвертый по площади в Европе) заповедники.  В лесах много ягод и грибов, в реках хорошо ловится рыба. Туристские маршруты проходят по ненаселенной местности в условиях полной автономности. </a:t>
            </a:r>
          </a:p>
        </p:txBody>
      </p:sp>
      <p:pic>
        <p:nvPicPr>
          <p:cNvPr id="10244" name="Picture 9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600200"/>
            <a:ext cx="4038600" cy="3962400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1" grpId="0"/>
      <p:bldP spid="7783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Центральный Урал</a:t>
            </a:r>
          </a:p>
        </p:txBody>
      </p:sp>
      <p:pic>
        <p:nvPicPr>
          <p:cNvPr id="11267" name="Picture 9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600200"/>
            <a:ext cx="4038600" cy="3810000"/>
          </a:xfrm>
        </p:spPr>
      </p:pic>
      <p:sp>
        <p:nvSpPr>
          <p:cNvPr id="78858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Это наиболее узкая и низкая (до 1000 м) часть Урала. Район находится в зоне хвойных лесов (ель, сосна, лиственница). Средний Урал плотно заселен, развита транспортная сеть, промышленность, Широко развит деловой туризм.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8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8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6" grpId="0"/>
      <p:bldP spid="7885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Южный Урал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/>
              <a:t>Это наиболее широкая часть Урала. Для восточных склонов характерна лесостепь с многочисленными озерами, западные склоны до высоты 1200м покрыты лесом, в южной части - степь. В июле и августе здесь наиболее ясная и теплая погода. На западном склоне развиты карстовые явления. Район заселен достаточно плотно, развито железнодорожное и автомобильное сообщение. 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600200"/>
            <a:ext cx="4038600" cy="39624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/>
      <p:bldP spid="79877" grpId="0" build="p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85</TotalTime>
  <Words>533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Вершина горы</vt:lpstr>
      <vt:lpstr>УРАЛ</vt:lpstr>
      <vt:lpstr>Географическое положение</vt:lpstr>
      <vt:lpstr>Рельеф</vt:lpstr>
      <vt:lpstr>Рельеф</vt:lpstr>
      <vt:lpstr>Климат</vt:lpstr>
      <vt:lpstr>Полезные ископаемые</vt:lpstr>
      <vt:lpstr>Северный Урала</vt:lpstr>
      <vt:lpstr>Центральный Урал</vt:lpstr>
      <vt:lpstr>Южный Урал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15</cp:revision>
  <cp:lastPrinted>1601-01-01T00:00:00Z</cp:lastPrinted>
  <dcterms:created xsi:type="dcterms:W3CDTF">1601-01-01T00:00:00Z</dcterms:created>
  <dcterms:modified xsi:type="dcterms:W3CDTF">2012-01-09T17:29:55Z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