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4" r:id="rId4"/>
    <p:sldId id="278" r:id="rId5"/>
    <p:sldId id="258" r:id="rId6"/>
    <p:sldId id="275" r:id="rId7"/>
    <p:sldId id="261" r:id="rId8"/>
    <p:sldId id="262" r:id="rId9"/>
    <p:sldId id="260" r:id="rId10"/>
    <p:sldId id="276" r:id="rId11"/>
    <p:sldId id="266" r:id="rId12"/>
    <p:sldId id="267" r:id="rId13"/>
    <p:sldId id="268" r:id="rId14"/>
    <p:sldId id="269" r:id="rId15"/>
    <p:sldId id="270" r:id="rId16"/>
    <p:sldId id="277" r:id="rId17"/>
    <p:sldId id="271" r:id="rId18"/>
    <p:sldId id="272" r:id="rId19"/>
    <p:sldId id="273" r:id="rId20"/>
    <p:sldId id="274" r:id="rId21"/>
    <p:sldId id="279" r:id="rId22"/>
    <p:sldId id="280" r:id="rId23"/>
    <p:sldId id="281" r:id="rId24"/>
  </p:sldIdLst>
  <p:sldSz cx="9144000" cy="6858000" type="screen4x3"/>
  <p:notesSz cx="6858000" cy="9144000"/>
  <p:photoAlbum/>
  <p:custDataLst>
    <p:tags r:id="rId25"/>
  </p:custDataLst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600413"/>
    <a:srgbClr val="009900"/>
    <a:srgbClr val="FF0000"/>
    <a:srgbClr val="660033"/>
    <a:srgbClr val="9933FF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9F5FB-F16D-41FA-A3F1-333778420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6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3CB5A-CD79-49B0-9173-7F7121423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0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1B9E6-A938-4473-A09B-0FA140824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15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96D56-60DD-4D94-B474-118CC915A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6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3E09F-242B-4FD0-926A-1707EADB1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9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D7A35-0CE4-4B9E-8AF4-0B2938DFE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128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6394A-EE2B-497C-B713-B79462F61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5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4567B-0BAB-4BDC-A73A-45887364D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44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C5DFE-61B1-4A14-B64E-58280A952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991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0AB10-CE7B-4476-BC2A-4030BCA4E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177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0E8AC-13A7-4DF1-B322-3400A7FA2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236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1D80D3B-0F77-4A9C-B968-34885D748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p1990.ru/cache/uploaded/publications/8/900x500/15608.jpg" TargetMode="External"/><Relationship Id="rId13" Type="http://schemas.openxmlformats.org/officeDocument/2006/relationships/hyperlink" Target="http://vladnews.ru/uploads/2010/05/31/pozhar.jpg" TargetMode="External"/><Relationship Id="rId3" Type="http://schemas.openxmlformats.org/officeDocument/2006/relationships/hyperlink" Target="http://g.io.ua/img_aa/large/1728/61/17286132.jpg" TargetMode="External"/><Relationship Id="rId7" Type="http://schemas.openxmlformats.org/officeDocument/2006/relationships/hyperlink" Target="http://freemarket.kiev.ua/images_goods/Sharp/Sharp-LC-32S7EBK-3.jpg" TargetMode="External"/><Relationship Id="rId12" Type="http://schemas.openxmlformats.org/officeDocument/2006/relationships/hyperlink" Target="http://www.top68.ru/sites/default/files/article-images/2011/07/13/top68.ru-shkolnym-saitam-byt-2237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virtuzor.ru/data/projects/photos/3/27/432f4bb299c9cae1680e8f2c6cb7799d.j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ontent1.onliner.by/catalog/devices/gallery/zanussi_zan7360_59275.jpg" TargetMode="External"/><Relationship Id="rId11" Type="http://schemas.openxmlformats.org/officeDocument/2006/relationships/hyperlink" Target="http://schoool141.ucoz.ru/Novosty/ukroshenie/pogarna_bezopastnost01.jpg" TargetMode="External"/><Relationship Id="rId5" Type="http://schemas.openxmlformats.org/officeDocument/2006/relationships/hyperlink" Target="http://www.planeta220.ru/catalog/data/2009/07/71068_img2.jpg" TargetMode="External"/><Relationship Id="rId15" Type="http://schemas.openxmlformats.org/officeDocument/2006/relationships/hyperlink" Target="http://www.gamedev.ru/files/images/komnata_bez_sveta____.jpg" TargetMode="External"/><Relationship Id="rId10" Type="http://schemas.openxmlformats.org/officeDocument/2006/relationships/hyperlink" Target="http://900igr.net/datai/okruzhajuschij-mir/Opasnosti-doma/0006-019-Rabota-v-pare.png" TargetMode="External"/><Relationship Id="rId4" Type="http://schemas.openxmlformats.org/officeDocument/2006/relationships/hyperlink" Target="http://www.interyer.com.ua/wallpapers/images/wallpapers/mini/75mini.jpg" TargetMode="External"/><Relationship Id="rId9" Type="http://schemas.openxmlformats.org/officeDocument/2006/relationships/hyperlink" Target="http://www.mitinoinfo.ru/system/posters/2204/original/1b55_laundry1.jpg" TargetMode="External"/><Relationship Id="rId14" Type="http://schemas.openxmlformats.org/officeDocument/2006/relationships/hyperlink" Target="http://img12.nnm.ru/5/5/8/2/5/a17848f7ab0c2c3ad90536a8b5c.jp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0" Type="http://schemas.openxmlformats.org/officeDocument/2006/relationships/image" Target="../media/image1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0" Type="http://schemas.openxmlformats.org/officeDocument/2006/relationships/image" Target="../media/image1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4" name="Picture 4" descr="172861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261350" cy="619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635375" y="1052513"/>
            <a:ext cx="46815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i="1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Ток бежит по проводам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6013" y="5300663"/>
            <a:ext cx="712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Подготовила: учитель начальных классов 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МБОУ «Средняя общеобразовательная школа №6» 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г. Курчатова Курской области </a:t>
            </a:r>
          </a:p>
          <a:p>
            <a:pPr>
              <a:defRPr/>
            </a:pP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Акишина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Татьяна Борисовна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11188" y="33337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Правила пользования электричеством</a:t>
            </a:r>
          </a:p>
        </p:txBody>
      </p:sp>
      <p:pic>
        <p:nvPicPr>
          <p:cNvPr id="11271" name="Picture 6" descr="pogarna_bezopastnost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8020050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7" descr="0006-018-Rabota-v-pa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060575"/>
            <a:ext cx="2232025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8" descr="0006-019-Rabota-v-pa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221163"/>
            <a:ext cx="216058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9" descr="0006-020-Rabota-v-pa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221163"/>
            <a:ext cx="216058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3317" name="Picture 5" descr="0475001297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41" name="Picture 5" descr="house-on-fi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49275"/>
            <a:ext cx="3724275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poz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49275"/>
            <a:ext cx="381000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 descr="pozha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00438"/>
            <a:ext cx="3671888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house_fi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500438"/>
            <a:ext cx="3816350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 rot="20020361">
            <a:off x="1187450" y="2084388"/>
            <a:ext cx="659288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0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ПОЖАР!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42" name="Picture 5" descr="0_21469_524e44a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0050"/>
            <a:ext cx="8207375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187450" y="476250"/>
            <a:ext cx="7272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u="sng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Составьте рассказ со словами: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611188" y="1484313"/>
            <a:ext cx="7993062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бельё                    утюг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шнур                     вилка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розетка               огонь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дым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5400" b="1" i="1" u="sng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Вопросы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84213" y="1844675"/>
            <a:ext cx="79914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60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1. Что заставляет работать электроприборы?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7848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defRPr/>
            </a:pPr>
            <a:r>
              <a:rPr lang="ru-RU" sz="3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2.Какие правила безопасности при обращении с электроприборами вы знаете?</a:t>
            </a:r>
          </a:p>
        </p:txBody>
      </p:sp>
      <p:pic>
        <p:nvPicPr>
          <p:cNvPr id="24581" name="Picture 5" descr="0006-018-Rabota-v-pa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97200"/>
            <a:ext cx="3095625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0006-019-Rabota-v-pa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178300"/>
            <a:ext cx="2592388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0006-020-Rabota-v-pa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565400"/>
            <a:ext cx="2449512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3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5472112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 зимой, и летом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Холод в нём и лёд.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Рыбу, суп, котлеты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Он нам сбережёт.</a:t>
            </a:r>
          </a:p>
        </p:txBody>
      </p:sp>
      <p:pic>
        <p:nvPicPr>
          <p:cNvPr id="18437" name="Picture 5" descr="71068_img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75" y="1700213"/>
            <a:ext cx="2811463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53276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Она висит под потолком,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Её подвески из стекла.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Её мы включим вечерком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 станет комната светла.</a:t>
            </a:r>
          </a:p>
        </p:txBody>
      </p:sp>
      <p:pic>
        <p:nvPicPr>
          <p:cNvPr id="19461" name="Picture 5" descr="2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284538"/>
            <a:ext cx="28860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53276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32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Он сосёт и пыль, и сор,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32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Чистит кресла и ковёр.</a:t>
            </a:r>
          </a:p>
        </p:txBody>
      </p:sp>
      <p:pic>
        <p:nvPicPr>
          <p:cNvPr id="20485" name="Picture 5" descr="zanussi_zan7360_592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981075"/>
            <a:ext cx="27162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078" name="Picture 4" descr="75m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48712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 descr="71068_img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13100"/>
            <a:ext cx="1385888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236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068638"/>
            <a:ext cx="67786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2319082f088ead3c66622c0b2de3a79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997200"/>
            <a:ext cx="81121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zanussi_zan7360_592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357563"/>
            <a:ext cx="8143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 descr="top6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94691" flipH="1">
            <a:off x="2406650" y="3287713"/>
            <a:ext cx="13684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 descr="Sharp-LC-32S7EBK-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268413"/>
            <a:ext cx="1954213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 descr="Orion-ORI-00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76700"/>
            <a:ext cx="5889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7848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32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Соберу рубашки, майки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32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 скажу ей: «Постирай-ка!»</a:t>
            </a:r>
          </a:p>
        </p:txBody>
      </p:sp>
      <p:pic>
        <p:nvPicPr>
          <p:cNvPr id="21509" name="Picture 5" descr="1b55_laundry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852738"/>
            <a:ext cx="3582988" cy="358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55650" y="476250"/>
            <a:ext cx="7488238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Дети!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Соблюдайте правила пользования электроприборами!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Будьте осторожны!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11188" y="476250"/>
            <a:ext cx="813752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Интернет-ресурсы</a:t>
            </a:r>
          </a:p>
          <a:p>
            <a:pPr algn="l">
              <a:defRPr/>
            </a:pPr>
            <a:r>
              <a:rPr lang="ru-RU" sz="1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/>
              </a:rPr>
              <a:t>http://g.io.ua/img_aa/large/1728/61/17286132.jpg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http://www.interyer.com.ua/wallpapers/images/wallpapers/mini/75mini.jpg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http://www.planeta220.ru/catalog/data/2009/07/71068_img2.jpg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6"/>
              </a:rPr>
              <a:t>http://content1.onliner.by/catalog/devices/gallery/zanussi_zan7360_59275.jpg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7"/>
              </a:rPr>
              <a:t>http://freemarket.kiev.ua/images_goods/Sharp/Sharp-LC-32S7EBK-3.jpg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6"/>
              </a:rPr>
              <a:t>http://content1.onliner.by/catalog/devices/gallery/zanussi_zan7360_59275.jpg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8"/>
              </a:rPr>
              <a:t>http://www.rp1990.ru/cache/uploaded/publications/8/900x500/15608.jpg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9"/>
              </a:rPr>
              <a:t>http://www.mitinoinfo.ru/system/posters/2204/original/1b55_laundry1.jpg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0"/>
              </a:rPr>
              <a:t>http://900igr.net/datai/okruzhajuschij-mir/Opasnosti-doma/0006-019-Rabota-v-pare.png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1"/>
              </a:rPr>
              <a:t>http://schoool141.ucoz.ru/Novosty/ukroshenie/pogarna_bezopastnost01.jpg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2"/>
              </a:rPr>
              <a:t>http://www.top68.ru/sites/default/files/article-images/2011/07/13/top68.ru-shkolnym-saitam-byt-2237.jpg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 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7"/>
              </a:rPr>
              <a:t>http://freemarket.kiev.ua/images_goods/Sharp/Sharp-LC-32S7EBK-3.jpg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3"/>
              </a:rPr>
              <a:t>http://vladnews.ru/uploads/2010/05/31/pozhar.jpg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4"/>
              </a:rPr>
              <a:t>http://img12.nnm.ru/5/5/8/2/5/a17848f7ab0c2c3ad90536a8b5c.jpg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15.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5"/>
              </a:rPr>
              <a:t>http://www.gamedev.ru/files/images/komnata_bez_sveta____.jpg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16.</a:t>
            </a:r>
            <a:r>
              <a:rPr lang="ru-RU" sz="1600" b="1" i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16"/>
              </a:rPr>
              <a:t>http://www.virtuzor.ru/data/projects/photos/3/27/432f4bb299c9cae1680e8f2c6cb7799d.jp</a:t>
            </a:r>
            <a:endParaRPr lang="ru-RU" sz="1600" b="1" i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900113" y="4652963"/>
            <a:ext cx="75596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b="1" i="1" dirty="0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Презентацию подготовила</a:t>
            </a:r>
          </a:p>
          <a:p>
            <a:pPr algn="r">
              <a:spcBef>
                <a:spcPct val="50000"/>
              </a:spcBef>
              <a:defRPr/>
            </a:pPr>
            <a:r>
              <a:rPr lang="ru-RU" b="1" i="1" dirty="0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учитель начальных классов</a:t>
            </a:r>
          </a:p>
          <a:p>
            <a:pPr algn="r">
              <a:spcBef>
                <a:spcPct val="50000"/>
              </a:spcBef>
              <a:defRPr/>
            </a:pPr>
            <a:r>
              <a:rPr lang="ru-RU" b="1" i="1" dirty="0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МБОУ «СОШ №6» г. Курчатова</a:t>
            </a:r>
          </a:p>
          <a:p>
            <a:pPr algn="r">
              <a:spcBef>
                <a:spcPct val="50000"/>
              </a:spcBef>
              <a:defRPr/>
            </a:pPr>
            <a:r>
              <a:rPr lang="ru-RU" b="1" i="1" dirty="0" err="1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Акишина</a:t>
            </a:r>
            <a:r>
              <a:rPr lang="ru-RU" b="1" i="1" dirty="0">
                <a:solidFill>
                  <a:srgbClr val="6004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Татьяна Борисовна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11188" y="908050"/>
            <a:ext cx="79216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102" name="Picture 4" descr="75m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48712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5" descr="71068_img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13100"/>
            <a:ext cx="1385888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6" descr="236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068638"/>
            <a:ext cx="67786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7" descr="2319082f088ead3c66622c0b2de3a79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997200"/>
            <a:ext cx="81121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8" descr="zanussi_zan7360_592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357563"/>
            <a:ext cx="8143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9" descr="top6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94691" flipH="1">
            <a:off x="2406650" y="3287713"/>
            <a:ext cx="13684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0" descr="Sharp-LC-32S7EBK-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268413"/>
            <a:ext cx="1954213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84900158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3375"/>
            <a:ext cx="19494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2" descr="Orion-ORI-00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76700"/>
            <a:ext cx="5889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126" name="Picture 4" descr="75m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48712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71068_img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13100"/>
            <a:ext cx="1385888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236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068638"/>
            <a:ext cx="67786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 descr="2319082f088ead3c66622c0b2de3a79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997200"/>
            <a:ext cx="81121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 descr="zanussi_zan7360_592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357563"/>
            <a:ext cx="8143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 descr="top6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94691" flipH="1">
            <a:off x="2406650" y="3287713"/>
            <a:ext cx="13684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 descr="Sharp-LC-32S7EBK-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268413"/>
            <a:ext cx="1954213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 descr="84900158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3375"/>
            <a:ext cx="19494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2" descr="Orion-ORI-00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76700"/>
            <a:ext cx="5889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50" name="Picture 4" descr="komnata_bez_sveta___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8027988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014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076700"/>
            <a:ext cx="3389312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2" name="Picture 4" descr="46fcc2980bf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6250"/>
            <a:ext cx="7920037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196" name="Picture 4" descr="74c28cae5ebcc0928ec86314631f52b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20713"/>
            <a:ext cx="76200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1b55_laundry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1611312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zanussi_zan7360_5927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1008062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22" name="Picture 4" descr="432f4bb299c9cae1680e8f2c6cb7799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49275"/>
            <a:ext cx="7993062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156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716338"/>
            <a:ext cx="1463675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Orion-ORI-0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73463"/>
            <a:ext cx="58896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spect="1" noChangeArrowheads="1"/>
          </p:cNvSpPr>
          <p:nvPr isPhoto="1"/>
        </p:nvSpPr>
        <p:spPr bwMode="auto">
          <a:xfrm rot="-16200000">
            <a:off x="1143000" y="-1143000"/>
            <a:ext cx="6858000" cy="9144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7848600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Ток – помощник в доме первый,</a:t>
            </a:r>
          </a:p>
          <a:p>
            <a:pPr>
              <a:spcBef>
                <a:spcPct val="50000"/>
              </a:spcBef>
              <a:defRPr/>
            </a:pPr>
            <a:r>
              <a:rPr lang="ru-RU" sz="5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Друг наш преданный и верный.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262e3608d2065981628c3e7c0b748364e5c9d5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237</Words>
  <Application>Microsoft Office PowerPoint</Application>
  <PresentationFormat>Экран (4:3)</PresentationFormat>
  <Paragraphs>54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Georgia</vt:lpstr>
      <vt:lpstr>Constantia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Admin</cp:lastModifiedBy>
  <cp:revision>7</cp:revision>
  <dcterms:created xsi:type="dcterms:W3CDTF">2012-02-12T05:28:16Z</dcterms:created>
  <dcterms:modified xsi:type="dcterms:W3CDTF">2013-11-03T22:28:37Z</dcterms:modified>
</cp:coreProperties>
</file>