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9" r:id="rId4"/>
    <p:sldId id="258" r:id="rId5"/>
  </p:sldIdLst>
  <p:sldSz cx="9144000" cy="6858000" type="screen4x3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  <p:embeddedFont>
      <p:font typeface="AGCooperCyr"/>
      <p:italic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1F985-0D07-484D-BA5C-BAFAA8C81D62}" type="datetimeFigureOut">
              <a:rPr lang="ru-RU" smtClean="0"/>
              <a:pPr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F3E36-07DD-4CDB-B6D7-53512D7783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37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trekhrechie.ru/images/article_image/karass.png" TargetMode="External"/><Relationship Id="rId13" Type="http://schemas.openxmlformats.org/officeDocument/2006/relationships/hyperlink" Target="http://nachalka26.ucoz.com/" TargetMode="External"/><Relationship Id="rId3" Type="http://schemas.openxmlformats.org/officeDocument/2006/relationships/hyperlink" Target="https://deutschppt.wordpress.com/2014/07/06/&#1089;&#1090;&#1088;&#1077;&#1083;&#1082;&#1072;-&#1082;&#1088;&#1091;&#1090;&#1080;&#1090;&#1089;&#1103;-&#1086;&#1087;&#1103;&#1090;&#1100;/" TargetMode="External"/><Relationship Id="rId7" Type="http://schemas.openxmlformats.org/officeDocument/2006/relationships/hyperlink" Target="http://player.myshared.ru/1060096/data/images/img46.jpg" TargetMode="External"/><Relationship Id="rId12" Type="http://schemas.openxmlformats.org/officeDocument/2006/relationships/hyperlink" Target="http://www.v3wall.com/wallpaper/1024_768/1004/1024_768_20100406123236618295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tvet.imgsmail.ru/download/896d13f3050a1b1b180d03f63d774ce8_i-4212.jpg" TargetMode="External"/><Relationship Id="rId11" Type="http://schemas.openxmlformats.org/officeDocument/2006/relationships/hyperlink" Target="http://static.baza.farpost.ru/v/1433231079093_hugeBlock" TargetMode="External"/><Relationship Id="rId5" Type="http://schemas.openxmlformats.org/officeDocument/2006/relationships/hyperlink" Target="https://upload.wikimedia.org/wikipedia/commons/thumb/4/44/Passer_montanus_2.jpg/278px-Passer_montanus_2.jpg" TargetMode="External"/><Relationship Id="rId10" Type="http://schemas.openxmlformats.org/officeDocument/2006/relationships/hyperlink" Target="http://doktor-ua.com/pars_docs/refs/9/8873/8873_html_m4c72b8a7.jpg" TargetMode="External"/><Relationship Id="rId4" Type="http://schemas.openxmlformats.org/officeDocument/2006/relationships/hyperlink" Target="http://cs418229.vk.me/v418229391/61bb/2PjUxecMH3w.jpg" TargetMode="External"/><Relationship Id="rId9" Type="http://schemas.openxmlformats.org/officeDocument/2006/relationships/hyperlink" Target="http://www.zid.com.ua/wp-content/uploads/2013/02/bdjola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052736"/>
            <a:ext cx="8640960" cy="4248472"/>
          </a:xfrm>
        </p:spPr>
        <p:txBody>
          <a:bodyPr>
            <a:noAutofit/>
          </a:bodyPr>
          <a:lstStyle/>
          <a:p>
            <a:r>
              <a:rPr lang="ru-RU" sz="80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Разнообразие животных</a:t>
            </a:r>
            <a:br>
              <a:rPr lang="ru-RU" sz="80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</a:br>
            <a:r>
              <a:rPr lang="ru-RU" sz="28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окружающий мир</a:t>
            </a:r>
            <a:br>
              <a:rPr lang="ru-RU" sz="28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</a:br>
            <a:r>
              <a:rPr lang="ru-RU" sz="28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2-3 класс</a:t>
            </a:r>
            <a:br>
              <a:rPr lang="ru-RU" sz="28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</a:br>
            <a:r>
              <a:rPr lang="ru-RU" sz="2800" dirty="0" smtClean="0">
                <a:ln w="19050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УМК любой</a:t>
            </a:r>
            <a:endParaRPr lang="ru-RU" sz="8000" dirty="0">
              <a:ln w="19050">
                <a:solidFill>
                  <a:schemeClr val="accent3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CooperCyr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936104"/>
          </a:xfrm>
          <a:solidFill>
            <a:schemeClr val="bg1">
              <a:alpha val="70000"/>
            </a:schemeClr>
          </a:solidFill>
        </p:spPr>
        <p:txBody>
          <a:bodyPr>
            <a:normAutofit fontScale="92500"/>
          </a:bodyPr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презентации: Фокина Лидия Петровна, учитель начальных классов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МКОУ «СОШ ст. Евсино </a:t>
            </a:r>
            <a:r>
              <a:rPr lang="ru-RU" sz="1600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Искитимского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Новосибирской области</a:t>
            </a:r>
          </a:p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ru-RU" sz="1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сведения 1">
            <a:hlinkClick r:id="rId3" action="ppaction://hlinksldjump" highlightClick="1"/>
          </p:cNvPr>
          <p:cNvSpPr/>
          <p:nvPr/>
        </p:nvSpPr>
        <p:spPr>
          <a:xfrm>
            <a:off x="179512" y="188640"/>
            <a:ext cx="288032" cy="360040"/>
          </a:xfrm>
          <a:prstGeom prst="actionButtonInformati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836712"/>
            <a:ext cx="8640961" cy="480131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Ребята!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Учёные-зоологи делят царство животных на большое число групп. Приглашаю вас познакомиться с некоторыми из них.  Нажмите на солнышко и вы узнаете, 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к какой группе относится данное животное.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7"/>
          <p:cNvGrpSpPr/>
          <p:nvPr/>
        </p:nvGrpSpPr>
        <p:grpSpPr>
          <a:xfrm>
            <a:off x="3492000" y="2348940"/>
            <a:ext cx="2160000" cy="2160000"/>
            <a:chOff x="3492000" y="2348940"/>
            <a:chExt cx="2160000" cy="2160000"/>
          </a:xfrm>
        </p:grpSpPr>
        <p:sp>
          <p:nvSpPr>
            <p:cNvPr id="5" name="Полилиния 4"/>
            <p:cNvSpPr/>
            <p:nvPr/>
          </p:nvSpPr>
          <p:spPr>
            <a:xfrm>
              <a:off x="3492000" y="2348940"/>
              <a:ext cx="2160000" cy="2160000"/>
            </a:xfrm>
            <a:custGeom>
              <a:avLst/>
              <a:gdLst>
                <a:gd name="connsiteX0" fmla="*/ 0 w 2160000"/>
                <a:gd name="connsiteY0" fmla="*/ 1080000 h 2160000"/>
                <a:gd name="connsiteX1" fmla="*/ 331657 w 2160000"/>
                <a:gd name="connsiteY1" fmla="*/ 770029 h 2160000"/>
                <a:gd name="connsiteX2" fmla="*/ 316325 w 2160000"/>
                <a:gd name="connsiteY2" fmla="*/ 316324 h 2160000"/>
                <a:gd name="connsiteX3" fmla="*/ 770029 w 2160000"/>
                <a:gd name="connsiteY3" fmla="*/ 331657 h 2160000"/>
                <a:gd name="connsiteX4" fmla="*/ 1080000 w 2160000"/>
                <a:gd name="connsiteY4" fmla="*/ 0 h 2160000"/>
                <a:gd name="connsiteX5" fmla="*/ 1389971 w 2160000"/>
                <a:gd name="connsiteY5" fmla="*/ 331657 h 2160000"/>
                <a:gd name="connsiteX6" fmla="*/ 1843675 w 2160000"/>
                <a:gd name="connsiteY6" fmla="*/ 316324 h 2160000"/>
                <a:gd name="connsiteX7" fmla="*/ 1828343 w 2160000"/>
                <a:gd name="connsiteY7" fmla="*/ 770029 h 2160000"/>
                <a:gd name="connsiteX8" fmla="*/ 2160000 w 2160000"/>
                <a:gd name="connsiteY8" fmla="*/ 1080000 h 2160000"/>
                <a:gd name="connsiteX9" fmla="*/ 1828343 w 2160000"/>
                <a:gd name="connsiteY9" fmla="*/ 1389971 h 2160000"/>
                <a:gd name="connsiteX10" fmla="*/ 1843675 w 2160000"/>
                <a:gd name="connsiteY10" fmla="*/ 1843676 h 2160000"/>
                <a:gd name="connsiteX11" fmla="*/ 1389971 w 2160000"/>
                <a:gd name="connsiteY11" fmla="*/ 1828343 h 2160000"/>
                <a:gd name="connsiteX12" fmla="*/ 1080000 w 2160000"/>
                <a:gd name="connsiteY12" fmla="*/ 2160000 h 2160000"/>
                <a:gd name="connsiteX13" fmla="*/ 770029 w 2160000"/>
                <a:gd name="connsiteY13" fmla="*/ 1828343 h 2160000"/>
                <a:gd name="connsiteX14" fmla="*/ 316325 w 2160000"/>
                <a:gd name="connsiteY14" fmla="*/ 1843676 h 2160000"/>
                <a:gd name="connsiteX15" fmla="*/ 331657 w 2160000"/>
                <a:gd name="connsiteY15" fmla="*/ 1389971 h 2160000"/>
                <a:gd name="connsiteX16" fmla="*/ 0 w 2160000"/>
                <a:gd name="connsiteY16" fmla="*/ 1080000 h 21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0000" h="2160000">
                  <a:moveTo>
                    <a:pt x="0" y="1080000"/>
                  </a:moveTo>
                  <a:lnTo>
                    <a:pt x="331657" y="770029"/>
                  </a:lnTo>
                  <a:lnTo>
                    <a:pt x="316325" y="316324"/>
                  </a:lnTo>
                  <a:lnTo>
                    <a:pt x="770029" y="331657"/>
                  </a:lnTo>
                  <a:lnTo>
                    <a:pt x="1080000" y="0"/>
                  </a:lnTo>
                  <a:lnTo>
                    <a:pt x="1389971" y="331657"/>
                  </a:lnTo>
                  <a:lnTo>
                    <a:pt x="1843675" y="316324"/>
                  </a:lnTo>
                  <a:lnTo>
                    <a:pt x="1828343" y="770029"/>
                  </a:lnTo>
                  <a:lnTo>
                    <a:pt x="2160000" y="1080000"/>
                  </a:lnTo>
                  <a:lnTo>
                    <a:pt x="1828343" y="1389971"/>
                  </a:lnTo>
                  <a:lnTo>
                    <a:pt x="1843675" y="1843676"/>
                  </a:lnTo>
                  <a:lnTo>
                    <a:pt x="1389971" y="1828343"/>
                  </a:lnTo>
                  <a:lnTo>
                    <a:pt x="1080000" y="2160000"/>
                  </a:lnTo>
                  <a:lnTo>
                    <a:pt x="770029" y="1828343"/>
                  </a:lnTo>
                  <a:lnTo>
                    <a:pt x="316325" y="1843676"/>
                  </a:lnTo>
                  <a:lnTo>
                    <a:pt x="331657" y="1389971"/>
                  </a:lnTo>
                  <a:lnTo>
                    <a:pt x="0" y="108000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4572000" y="2656311"/>
              <a:ext cx="769586" cy="773723"/>
            </a:xfrm>
            <a:custGeom>
              <a:avLst/>
              <a:gdLst>
                <a:gd name="connsiteX0" fmla="*/ 310317 w 769586"/>
                <a:gd name="connsiteY0" fmla="*/ 20688 h 773723"/>
                <a:gd name="connsiteX1" fmla="*/ 769586 w 769586"/>
                <a:gd name="connsiteY1" fmla="*/ 0 h 773723"/>
                <a:gd name="connsiteX2" fmla="*/ 753035 w 769586"/>
                <a:gd name="connsiteY2" fmla="*/ 463407 h 773723"/>
                <a:gd name="connsiteX3" fmla="*/ 0 w 769586"/>
                <a:gd name="connsiteY3" fmla="*/ 773723 h 773723"/>
                <a:gd name="connsiteX4" fmla="*/ 310317 w 769586"/>
                <a:gd name="connsiteY4" fmla="*/ 20688 h 77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586" h="773723">
                  <a:moveTo>
                    <a:pt x="310317" y="20688"/>
                  </a:moveTo>
                  <a:lnTo>
                    <a:pt x="769586" y="0"/>
                  </a:lnTo>
                  <a:lnTo>
                    <a:pt x="753035" y="463407"/>
                  </a:lnTo>
                  <a:lnTo>
                    <a:pt x="0" y="773723"/>
                  </a:lnTo>
                  <a:lnTo>
                    <a:pt x="310317" y="20688"/>
                  </a:lnTo>
                  <a:close/>
                </a:path>
              </a:pathLst>
            </a:custGeom>
            <a:solidFill>
              <a:srgbClr val="92D050"/>
            </a:solidFill>
            <a:ln w="381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Солнце 44"/>
          <p:cNvSpPr/>
          <p:nvPr/>
        </p:nvSpPr>
        <p:spPr>
          <a:xfrm>
            <a:off x="7956376" y="188640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Птицы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Пресмыкающиеся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Земноводные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Рыбы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Насекомые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Паукообразные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Ракообразные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771800" y="3140968"/>
            <a:ext cx="3600400" cy="57606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Звери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2" name="Умножение 61">
            <a:hlinkClick r:id="" action="ppaction://hlinkshowjump?jump=endshow"/>
          </p:cNvPr>
          <p:cNvSpPr/>
          <p:nvPr/>
        </p:nvSpPr>
        <p:spPr>
          <a:xfrm>
            <a:off x="8532440" y="6309320"/>
            <a:ext cx="432048" cy="432048"/>
          </a:xfrm>
          <a:prstGeom prst="mathMultiply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8-конечная звезда 64"/>
          <p:cNvSpPr/>
          <p:nvPr/>
        </p:nvSpPr>
        <p:spPr>
          <a:xfrm>
            <a:off x="6588224" y="2348880"/>
            <a:ext cx="2160000" cy="2160000"/>
          </a:xfrm>
          <a:prstGeom prst="star8">
            <a:avLst/>
          </a:prstGeom>
          <a:blipFill>
            <a:blip r:embed="rId2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8-конечная звезда 65"/>
          <p:cNvSpPr/>
          <p:nvPr/>
        </p:nvSpPr>
        <p:spPr>
          <a:xfrm>
            <a:off x="6588224" y="2348880"/>
            <a:ext cx="2160000" cy="2160000"/>
          </a:xfrm>
          <a:prstGeom prst="star8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8-конечная звезда 66"/>
          <p:cNvSpPr/>
          <p:nvPr/>
        </p:nvSpPr>
        <p:spPr>
          <a:xfrm>
            <a:off x="5868144" y="4437172"/>
            <a:ext cx="2160000" cy="2160000"/>
          </a:xfrm>
          <a:prstGeom prst="star8">
            <a:avLst/>
          </a:prstGeom>
          <a:blipFill>
            <a:blip r:embed="rId3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8-конечная звезда 67"/>
          <p:cNvSpPr/>
          <p:nvPr/>
        </p:nvSpPr>
        <p:spPr>
          <a:xfrm>
            <a:off x="5868144" y="4437112"/>
            <a:ext cx="2160000" cy="2160000"/>
          </a:xfrm>
          <a:prstGeom prst="star8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8-конечная звезда 68"/>
          <p:cNvSpPr/>
          <p:nvPr/>
        </p:nvSpPr>
        <p:spPr>
          <a:xfrm>
            <a:off x="3492000" y="4581128"/>
            <a:ext cx="2160000" cy="2160000"/>
          </a:xfrm>
          <a:prstGeom prst="star8">
            <a:avLst/>
          </a:prstGeom>
          <a:blipFill>
            <a:blip r:embed="rId4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8-конечная звезда 69"/>
          <p:cNvSpPr/>
          <p:nvPr/>
        </p:nvSpPr>
        <p:spPr>
          <a:xfrm>
            <a:off x="3492000" y="4581128"/>
            <a:ext cx="2160000" cy="2160000"/>
          </a:xfrm>
          <a:prstGeom prst="star8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8-конечная звезда 70"/>
          <p:cNvSpPr/>
          <p:nvPr/>
        </p:nvSpPr>
        <p:spPr>
          <a:xfrm>
            <a:off x="1061610" y="4509120"/>
            <a:ext cx="2160000" cy="2160000"/>
          </a:xfrm>
          <a:prstGeom prst="star8">
            <a:avLst/>
          </a:prstGeom>
          <a:blipFill dpi="0" rotWithShape="1">
            <a:blip r:embed="rId5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8-конечная звезда 71"/>
          <p:cNvSpPr/>
          <p:nvPr/>
        </p:nvSpPr>
        <p:spPr>
          <a:xfrm>
            <a:off x="1061610" y="4509120"/>
            <a:ext cx="2160000" cy="2160000"/>
          </a:xfrm>
          <a:prstGeom prst="star8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8-конечная звезда 72"/>
          <p:cNvSpPr/>
          <p:nvPr/>
        </p:nvSpPr>
        <p:spPr>
          <a:xfrm>
            <a:off x="323528" y="2348880"/>
            <a:ext cx="2160000" cy="2160000"/>
          </a:xfrm>
          <a:prstGeom prst="star8">
            <a:avLst/>
          </a:prstGeom>
          <a:blipFill dpi="0" rotWithShape="1">
            <a:blip r:embed="rId6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8-конечная звезда 73"/>
          <p:cNvSpPr/>
          <p:nvPr/>
        </p:nvSpPr>
        <p:spPr>
          <a:xfrm>
            <a:off x="323528" y="2348880"/>
            <a:ext cx="2160000" cy="2160000"/>
          </a:xfrm>
          <a:prstGeom prst="star8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8-конечная звезда 74"/>
          <p:cNvSpPr/>
          <p:nvPr/>
        </p:nvSpPr>
        <p:spPr>
          <a:xfrm flipH="1">
            <a:off x="1097614" y="260708"/>
            <a:ext cx="2160000" cy="2160000"/>
          </a:xfrm>
          <a:prstGeom prst="star8">
            <a:avLst/>
          </a:prstGeom>
          <a:blipFill dpi="0" rotWithShape="1">
            <a:blip r:embed="rId7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8-конечная звезда 75"/>
          <p:cNvSpPr/>
          <p:nvPr/>
        </p:nvSpPr>
        <p:spPr>
          <a:xfrm flipH="1">
            <a:off x="1097614" y="260648"/>
            <a:ext cx="2160000" cy="2160000"/>
          </a:xfrm>
          <a:prstGeom prst="star8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8-конечная звезда 76"/>
          <p:cNvSpPr/>
          <p:nvPr/>
        </p:nvSpPr>
        <p:spPr>
          <a:xfrm>
            <a:off x="3492000" y="116632"/>
            <a:ext cx="2160000" cy="2160000"/>
          </a:xfrm>
          <a:prstGeom prst="star8">
            <a:avLst/>
          </a:prstGeom>
          <a:blipFill dpi="0" rotWithShape="1">
            <a:blip r:embed="rId8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8-конечная звезда 77"/>
          <p:cNvSpPr/>
          <p:nvPr/>
        </p:nvSpPr>
        <p:spPr>
          <a:xfrm>
            <a:off x="3492000" y="116632"/>
            <a:ext cx="2160000" cy="2160000"/>
          </a:xfrm>
          <a:prstGeom prst="star8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20000" r="15000" b="20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8-конечная звезда 78"/>
          <p:cNvSpPr/>
          <p:nvPr/>
        </p:nvSpPr>
        <p:spPr>
          <a:xfrm flipH="1">
            <a:off x="5868144" y="260648"/>
            <a:ext cx="2160000" cy="2160000"/>
          </a:xfrm>
          <a:prstGeom prst="star8">
            <a:avLst/>
          </a:prstGeom>
          <a:blipFill dpi="0" rotWithShape="1">
            <a:blip r:embed="rId9" cstate="email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8-конечная звезда 79"/>
          <p:cNvSpPr/>
          <p:nvPr/>
        </p:nvSpPr>
        <p:spPr>
          <a:xfrm flipH="1">
            <a:off x="5868144" y="260648"/>
            <a:ext cx="2160000" cy="2160000"/>
          </a:xfrm>
          <a:prstGeom prst="star8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5000" t="15000" r="15000" b="15000"/>
            </a:stretch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8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5" grpId="0" animBg="1"/>
      <p:bldP spid="55" grpId="1" animBg="1"/>
      <p:bldP spid="57" grpId="0" animBg="1"/>
      <p:bldP spid="57" grpId="1" animBg="1"/>
      <p:bldP spid="59" grpId="0" animBg="1"/>
      <p:bldP spid="59" grpId="1" animBg="1"/>
      <p:bldP spid="61" grpId="0" animBg="1"/>
      <p:bldP spid="61" grpId="1" animBg="1"/>
      <p:bldP spid="66" grpId="0" animBg="1"/>
      <p:bldP spid="68" grpId="0" animBg="1"/>
      <p:bldP spid="70" grpId="0" animBg="1"/>
      <p:bldP spid="72" grpId="0" animBg="1"/>
      <p:bldP spid="74" grpId="0" animBg="1"/>
      <p:bldP spid="76" grpId="0" animBg="1"/>
      <p:bldP spid="78" grpId="0" animBg="1"/>
      <p:bldP spid="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CooperCyr" pitchFamily="34" charset="0"/>
              </a:rPr>
              <a:t>Информационные источники</a:t>
            </a:r>
            <a:endParaRPr lang="ru-RU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CooperCyr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  <a:solidFill>
            <a:schemeClr val="bg1">
              <a:alpha val="7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П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рием «Стрелка крутится опять», автор Л. Беляева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3"/>
              </a:rPr>
              <a:t>https://deutschppt.wordpress.com/2014/07/06/стрелка-крутится-опять/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4"/>
              </a:rPr>
              <a:t>Мышь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5"/>
              </a:rPr>
              <a:t>Воробей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6"/>
              </a:rPr>
              <a:t>Змея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7"/>
              </a:rPr>
              <a:t>Жаба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8"/>
              </a:rPr>
              <a:t>Рыба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9"/>
              </a:rPr>
              <a:t>Пчела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10"/>
              </a:rPr>
              <a:t>Паук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11"/>
              </a:rPr>
              <a:t>Креветка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GCooperCyr" pitchFamily="34" charset="0"/>
                <a:hlinkClick r:id="rId12"/>
              </a:rPr>
              <a:t>Фон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AGCooperCyr" pitchFamily="34" charset="0"/>
            </a:endParaRPr>
          </a:p>
        </p:txBody>
      </p:sp>
      <p:sp>
        <p:nvSpPr>
          <p:cNvPr id="4" name="Управляющая кнопка: возврат 3">
            <a:hlinkClick r:id="" action="ppaction://hlinkshowjump?jump=lastslideviewed" highlightClick="1"/>
          </p:cNvPr>
          <p:cNvSpPr/>
          <p:nvPr/>
        </p:nvSpPr>
        <p:spPr>
          <a:xfrm>
            <a:off x="8676456" y="6381328"/>
            <a:ext cx="288032" cy="288032"/>
          </a:xfrm>
          <a:prstGeom prst="actionButtonRetur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78446" y="6011996"/>
            <a:ext cx="4187108" cy="738664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Работа выполнена в рамках творческой мастерской </a:t>
            </a:r>
          </a:p>
          <a:p>
            <a:pPr algn="ctr"/>
            <a:r>
              <a:rPr lang="ru-RU" sz="14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«Приемы </a:t>
            </a:r>
            <a:r>
              <a:rPr lang="ru-RU" sz="14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медиадидактики</a:t>
            </a:r>
            <a:r>
              <a:rPr lang="ru-RU" sz="14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в творчестве учителя»</a:t>
            </a:r>
          </a:p>
          <a:p>
            <a:pPr algn="ctr"/>
            <a:r>
              <a:rPr lang="ru-RU" sz="1400" b="0" cap="none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 сайте </a:t>
            </a:r>
            <a:r>
              <a:rPr lang="en-US" sz="140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linkClick r:id="rId13"/>
              </a:rPr>
              <a:t>http://nachalka26.ucoz.com</a:t>
            </a:r>
            <a:endParaRPr lang="ru-RU" sz="1400" b="0" cap="none" spc="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107</Words>
  <Application>Microsoft Office PowerPoint</Application>
  <PresentationFormat>Экран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AGCooperCyr</vt:lpstr>
      <vt:lpstr>Тема Office</vt:lpstr>
      <vt:lpstr>Разнообразие животных окружающий мир 2-3 класс УМК любой</vt:lpstr>
      <vt:lpstr>Презентация PowerPoint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Разнообразие животных</dc:title>
  <dc:creator>Фокина Лидия Петровна</dc:creator>
  <cp:lastModifiedBy>User</cp:lastModifiedBy>
  <cp:revision>7</cp:revision>
  <dcterms:created xsi:type="dcterms:W3CDTF">2015-11-06T17:15:19Z</dcterms:created>
  <dcterms:modified xsi:type="dcterms:W3CDTF">2016-07-23T06:20:34Z</dcterms:modified>
</cp:coreProperties>
</file>