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69" r:id="rId5"/>
    <p:sldId id="262" r:id="rId6"/>
    <p:sldId id="263" r:id="rId7"/>
    <p:sldId id="271" r:id="rId8"/>
    <p:sldId id="261" r:id="rId9"/>
    <p:sldId id="264" r:id="rId10"/>
    <p:sldId id="260" r:id="rId11"/>
    <p:sldId id="259" r:id="rId12"/>
    <p:sldId id="265" r:id="rId13"/>
    <p:sldId id="266" r:id="rId14"/>
    <p:sldId id="268" r:id="rId15"/>
    <p:sldId id="270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BAACCA-FA26-49F1-8ACA-011B50B3BCCE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354847-6E5D-4A5B-B781-179909645E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20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354847-6E5D-4A5B-B781-179909645E4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854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8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36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040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6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4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1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069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518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929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2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84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0D2478-589D-494C-9918-7E2FB0A02BEC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F6643-1BB8-443C-A9CB-EFAD42E27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40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forism.su/avtor/62.html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forism.su/83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cite.ru/1238/biografia/granin_daniil_aleksandrovich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itaty.info/tema/velichie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v-garmonii-s-soboi.ru/chto-nasha-zhizn-igra/vospominaniya-rod-vstrechi/#ixzz3HTa1ctVx" TargetMode="External"/><Relationship Id="rId2" Type="http://schemas.openxmlformats.org/officeDocument/2006/relationships/hyperlink" Target="http://www.wisdoms.ru/pavt/p237_3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skynight.ru/aphorism_lov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nialnee.net/talk/15426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psy.ru/cit1236.htm" TargetMode="External"/><Relationship Id="rId5" Type="http://schemas.openxmlformats.org/officeDocument/2006/relationships/hyperlink" Target="http://www.wisdoms.ru/12.html" TargetMode="Externa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40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Чем люди живы?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628800"/>
            <a:ext cx="6400800" cy="144016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11 класс</a:t>
            </a:r>
          </a:p>
          <a:p>
            <a:r>
              <a:rPr lang="ru-RU" sz="3600" b="1" dirty="0" smtClean="0">
                <a:solidFill>
                  <a:schemeClr val="tx1"/>
                </a:solidFill>
              </a:rPr>
              <a:t>Подготовка к </a:t>
            </a:r>
            <a:r>
              <a:rPr lang="ru-RU" sz="3600" b="1" dirty="0" smtClean="0">
                <a:solidFill>
                  <a:schemeClr val="tx1"/>
                </a:solidFill>
              </a:rPr>
              <a:t>сочинению в форме эссе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ownloads\вечные ценности\000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8712968" cy="348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87528" y="6554399"/>
            <a:ext cx="2476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Презентация </a:t>
            </a:r>
            <a:r>
              <a:rPr lang="ru-RU" sz="1400" b="1" dirty="0" err="1" smtClean="0"/>
              <a:t>Погребняк</a:t>
            </a:r>
            <a:r>
              <a:rPr lang="ru-RU" sz="1400" b="1" dirty="0" smtClean="0"/>
              <a:t> Н.М.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73883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694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С</a:t>
            </a:r>
            <a:r>
              <a:rPr lang="ru-RU" sz="4000" b="1" i="1" dirty="0" smtClean="0"/>
              <a:t>праведливость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ownloads\вечные ценности\2008_373_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3" r="2154"/>
          <a:stretch/>
        </p:blipFill>
        <p:spPr bwMode="auto">
          <a:xfrm>
            <a:off x="611559" y="3639815"/>
            <a:ext cx="4362503" cy="3139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692696"/>
            <a:ext cx="504056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Нормою человеческих действий должна служить справедливость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                      Чернышевский </a:t>
            </a:r>
            <a:r>
              <a:rPr lang="ru-RU" sz="2400" b="1" dirty="0"/>
              <a:t>Н. </a:t>
            </a:r>
            <a:endParaRPr lang="ru-RU" sz="2400" b="1" dirty="0" smtClean="0"/>
          </a:p>
          <a:p>
            <a:pPr algn="ctr"/>
            <a:endParaRPr lang="ru-RU" dirty="0"/>
          </a:p>
          <a:p>
            <a:pPr algn="ctr"/>
            <a:r>
              <a:rPr lang="ru-RU" sz="2400" b="1" dirty="0"/>
              <a:t>Справедливость — такой же необходимый для жизни продукт, как хлеб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                                  </a:t>
            </a:r>
            <a:r>
              <a:rPr lang="ru-RU" sz="2400" b="1" dirty="0" smtClean="0"/>
              <a:t> </a:t>
            </a:r>
            <a:r>
              <a:rPr lang="ru-RU" sz="2400" b="1" dirty="0">
                <a:hlinkClick r:id="rId3"/>
              </a:rPr>
              <a:t>Берне Л.</a:t>
            </a:r>
            <a:endParaRPr lang="ru-RU" sz="2400" b="1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2628" y="834470"/>
            <a:ext cx="34599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Свойство мудрого человека состоит в трех вещах: первое — делать самому то, что он советует делать другим, второе — никогда не поступать против </a:t>
            </a:r>
            <a:r>
              <a:rPr lang="ru-RU" sz="2400" b="1" dirty="0">
                <a:hlinkClick r:id="rId4"/>
              </a:rPr>
              <a:t>справедливости</a:t>
            </a:r>
            <a:r>
              <a:rPr lang="ru-RU" sz="2400" b="1" dirty="0"/>
              <a:t> и третье — терпеливо переносить слабости людей, окружающих его.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                                   </a:t>
            </a:r>
            <a:r>
              <a:rPr lang="ru-RU" sz="2400" b="1" dirty="0" err="1" smtClean="0"/>
              <a:t>Л.Н.Толстой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7023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5785" y="2420888"/>
            <a:ext cx="2962672" cy="634082"/>
          </a:xfrm>
        </p:spPr>
        <p:txBody>
          <a:bodyPr>
            <a:noAutofit/>
          </a:bodyPr>
          <a:lstStyle/>
          <a:p>
            <a:r>
              <a:rPr lang="ru-RU" b="1" dirty="0" smtClean="0"/>
              <a:t>память</a:t>
            </a:r>
            <a:endParaRPr lang="ru-RU" b="1" dirty="0"/>
          </a:p>
        </p:txBody>
      </p:sp>
      <p:pic>
        <p:nvPicPr>
          <p:cNvPr id="3074" name="Picture 2" descr="C:\Users\USER\Downloads\вечные ценности\4193460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5731121" cy="4809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907205" y="3811012"/>
            <a:ext cx="3059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Бог </a:t>
            </a:r>
            <a:r>
              <a:rPr lang="ru-RU" sz="2400" b="1" i="1" dirty="0"/>
              <a:t>дал нам память, чтобы у нас всегда были розы в декабре</a:t>
            </a:r>
            <a:r>
              <a:rPr lang="ru-RU" sz="2400" b="1" i="1" dirty="0" smtClean="0"/>
              <a:t>.</a:t>
            </a:r>
            <a:r>
              <a:rPr lang="ru-RU" sz="2400" b="1" dirty="0" smtClean="0"/>
              <a:t>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                  </a:t>
            </a:r>
            <a:r>
              <a:rPr lang="ru-RU" sz="2400" b="1" dirty="0"/>
              <a:t>Джеймс Мэтью </a:t>
            </a:r>
            <a:r>
              <a:rPr lang="ru-RU" sz="2400" b="1" dirty="0" smtClean="0"/>
              <a:t>Бари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060" y="188640"/>
            <a:ext cx="87875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</a:t>
            </a:r>
            <a:r>
              <a:rPr lang="ru-RU" sz="2400" b="1" dirty="0" smtClean="0"/>
              <a:t>акими </a:t>
            </a:r>
            <a:r>
              <a:rPr lang="ru-RU" sz="2400" b="1" dirty="0"/>
              <a:t>бы они ни были, наши воспоминания, добрыми или печальными, радостными или грустными, без них жизнь потеряла бы свою целостность.</a:t>
            </a:r>
          </a:p>
          <a:p>
            <a:pPr algn="ctr"/>
            <a:r>
              <a:rPr lang="ru-RU" sz="2400" b="1" dirty="0"/>
              <a:t>Ведь без прошлого нет настоящего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                                                                                                   </a:t>
            </a:r>
            <a:r>
              <a:rPr lang="ru-RU" sz="2400" b="1" dirty="0" err="1" smtClean="0"/>
              <a:t>Л.Н.Толстой</a:t>
            </a:r>
            <a:endParaRPr lang="ru-RU" sz="2400" b="1" dirty="0"/>
          </a:p>
          <a:p>
            <a:pPr algn="ctr"/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1038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216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Осознание своего места в жизни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USER\Downloads\вечные ценности\vselenn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735305"/>
            <a:ext cx="4151765" cy="301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72171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Я </a:t>
            </a:r>
            <a:r>
              <a:rPr lang="ru-RU" sz="2400" b="1" dirty="0"/>
              <a:t>нашёл место, где могу творить добро, не причиняя никакого </a:t>
            </a:r>
            <a:r>
              <a:rPr lang="ru-RU" sz="2400" b="1" dirty="0" smtClean="0"/>
              <a:t>вреда</a:t>
            </a:r>
            <a:endParaRPr lang="ru-RU" sz="2400" b="1" dirty="0"/>
          </a:p>
          <a:p>
            <a:pPr algn="ctr"/>
            <a:r>
              <a:rPr lang="ru-RU" sz="2400" b="1" dirty="0" smtClean="0"/>
              <a:t>                                 Курт Воннегут</a:t>
            </a:r>
            <a:endParaRPr lang="ru-RU" sz="2400" b="1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50762" y="25349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/>
              <a:t>Когда </a:t>
            </a:r>
            <a:r>
              <a:rPr lang="ru-RU" sz="2400" b="1" dirty="0"/>
              <a:t>человек чувствует себя на месте, он становится </a:t>
            </a:r>
            <a:r>
              <a:rPr lang="ru-RU" sz="2400" b="1" dirty="0" smtClean="0"/>
              <a:t>лучше </a:t>
            </a:r>
            <a:endParaRPr lang="ru-RU" sz="2400" b="1" dirty="0"/>
          </a:p>
          <a:p>
            <a:pPr algn="ctr"/>
            <a:r>
              <a:rPr lang="ru-RU" sz="2400" b="1" dirty="0" smtClean="0">
                <a:hlinkClick r:id="rId3"/>
              </a:rPr>
              <a:t>                             </a:t>
            </a:r>
            <a:r>
              <a:rPr lang="ru-RU" sz="2400" b="1" u="sng" dirty="0" smtClean="0">
                <a:hlinkClick r:id="rId3"/>
              </a:rPr>
              <a:t>Даниил Гранин</a:t>
            </a:r>
            <a:r>
              <a:rPr lang="ru-RU" sz="2400" b="1" u="sng" dirty="0" smtClean="0"/>
              <a:t> </a:t>
            </a:r>
            <a:endParaRPr lang="ru-RU" sz="2400" b="1" u="sng" dirty="0"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762" y="908720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Человек будет тем счастливее, чем яснее он поймет, что его призвание состоит не в том, чтобы принимать услуги от других людей, но в том, чтобы прислуживать другим и предоставить свою жизнь в распоряжение многих людей. Человек, поступающий таким образом, будет достоин своих владений и никогда не потерпит неудачу.</a:t>
            </a:r>
            <a:br>
              <a:rPr lang="ru-RU" sz="2400" b="1" dirty="0"/>
            </a:br>
            <a:r>
              <a:rPr lang="ru-RU" sz="2400" b="1" dirty="0" smtClean="0"/>
              <a:t>                                     </a:t>
            </a:r>
            <a:r>
              <a:rPr lang="ru-RU" sz="2400" b="1" dirty="0" err="1" smtClean="0"/>
              <a:t>Л.Н.Толстой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9687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3408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Гармония с окружающим миром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USER\Downloads\человек и война\j513516_129062546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8668" b="-1733"/>
          <a:stretch/>
        </p:blipFill>
        <p:spPr bwMode="auto">
          <a:xfrm>
            <a:off x="151239" y="908721"/>
            <a:ext cx="4204737" cy="37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942084"/>
            <a:ext cx="40389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Природа так обо всем позаботилась, что повсюду ты находишь, чему учиться.</a:t>
            </a:r>
          </a:p>
          <a:p>
            <a:pPr algn="ctr"/>
            <a:r>
              <a:rPr lang="ru-RU" sz="2400" b="1" i="1" dirty="0"/>
              <a:t>Леонардо да Винчи</a:t>
            </a:r>
            <a:endParaRPr lang="ru-RU" sz="2400" b="1" dirty="0"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41864" y="2511744"/>
            <a:ext cx="38432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Кто созерцал </a:t>
            </a:r>
            <a:r>
              <a:rPr lang="ru-RU" sz="2400" b="1" dirty="0">
                <a:hlinkClick r:id="rId3"/>
              </a:rPr>
              <a:t>величие</a:t>
            </a:r>
            <a:r>
              <a:rPr lang="ru-RU" sz="2400" b="1" dirty="0"/>
              <a:t> природы, тот и сам стремится к совершенству и гармонии. 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             Б</a:t>
            </a:r>
            <a:r>
              <a:rPr lang="ru-RU" sz="2400" b="1" dirty="0" smtClean="0"/>
              <a:t>альзак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549676"/>
            <a:ext cx="82444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Одно из первых и всеми признаваемых условий счастья есть </a:t>
            </a:r>
            <a:r>
              <a:rPr lang="ru-RU" sz="2400" b="1" dirty="0" smtClean="0"/>
              <a:t>жизнь </a:t>
            </a:r>
            <a:r>
              <a:rPr lang="ru-RU" sz="2400" b="1" dirty="0"/>
              <a:t>такая, при которой не нарушена связь человека с природой, то есть жизнь под открытым небом, при свете солнца, при свежем воздухе; общение с землей, растениями, животными</a:t>
            </a:r>
            <a:r>
              <a:rPr lang="ru-RU" sz="2400" b="1" dirty="0" smtClean="0"/>
              <a:t>.</a:t>
            </a:r>
            <a:endParaRPr lang="ru-RU" sz="2400" b="1" dirty="0"/>
          </a:p>
          <a:p>
            <a:pPr algn="ctr"/>
            <a:r>
              <a:rPr lang="ru-RU" sz="2400" b="1" dirty="0" smtClean="0"/>
              <a:t>                                                                                        </a:t>
            </a:r>
            <a:r>
              <a:rPr lang="ru-RU" sz="2400" b="1" dirty="0" err="1" smtClean="0"/>
              <a:t>Л.Н.Толстой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8513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29286" cy="562074"/>
          </a:xfrm>
        </p:spPr>
        <p:txBody>
          <a:bodyPr>
            <a:noAutofit/>
          </a:bodyPr>
          <a:lstStyle/>
          <a:p>
            <a:r>
              <a:rPr lang="ru-RU" sz="4800" b="1" i="1" dirty="0"/>
              <a:t>К</a:t>
            </a:r>
            <a:r>
              <a:rPr lang="ru-RU" sz="4800" b="1" i="1" dirty="0" smtClean="0"/>
              <a:t>расота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wnloads\000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486" y="332656"/>
            <a:ext cx="5112568" cy="6150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041024"/>
            <a:ext cx="37010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Сотри случайные черты — И ты увидишь: мир прекрасен.</a:t>
            </a:r>
            <a:br>
              <a:rPr lang="ru-RU" sz="2400" b="1" dirty="0"/>
            </a:br>
            <a:r>
              <a:rPr lang="ru-RU" sz="2400" b="1" i="1" dirty="0"/>
              <a:t>Александр </a:t>
            </a:r>
            <a:r>
              <a:rPr lang="ru-RU" sz="2400" b="1" i="1" dirty="0" smtClean="0"/>
              <a:t> </a:t>
            </a:r>
            <a:r>
              <a:rPr lang="ru-RU" sz="2400" b="1" i="1" dirty="0"/>
              <a:t>Блок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626274"/>
            <a:ext cx="38085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Прекрасное пленяет навсегда.</a:t>
            </a:r>
            <a:br>
              <a:rPr lang="ru-RU" sz="2400" b="1" dirty="0"/>
            </a:br>
            <a:r>
              <a:rPr lang="ru-RU" sz="2400" b="1" dirty="0"/>
              <a:t>К нему не остываешь.</a:t>
            </a:r>
            <a:br>
              <a:rPr lang="ru-RU" sz="2400" b="1" dirty="0"/>
            </a:br>
            <a:r>
              <a:rPr lang="ru-RU" sz="2400" b="1" i="1" dirty="0"/>
              <a:t>Джон Китс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298" y="4247352"/>
            <a:ext cx="39151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Чрезвычайно мало нужно для того, чтобы ободрить красоту в чьей-либо душе. Спящих ангелов легко разбудить.</a:t>
            </a:r>
            <a:br>
              <a:rPr lang="ru-RU" sz="2400" b="1" dirty="0"/>
            </a:br>
            <a:r>
              <a:rPr lang="ru-RU" sz="2400" b="1" i="1" dirty="0"/>
              <a:t>Морис Метерлинк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5859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2328" y="8191"/>
            <a:ext cx="3898776" cy="1143000"/>
          </a:xfrm>
        </p:spPr>
        <p:txBody>
          <a:bodyPr/>
          <a:lstStyle/>
          <a:p>
            <a:r>
              <a:rPr lang="ru-RU" b="1" i="1" dirty="0"/>
              <a:t>Р</a:t>
            </a:r>
            <a:r>
              <a:rPr lang="ru-RU" b="1" i="1" dirty="0" smtClean="0"/>
              <a:t>одина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5236458"/>
            <a:ext cx="900343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Человеку </a:t>
            </a:r>
            <a:r>
              <a:rPr lang="ru-RU" sz="2800" b="1" dirty="0"/>
              <a:t>нельзя жить без родины, как нельзя жить без </a:t>
            </a:r>
            <a:r>
              <a:rPr lang="ru-RU" sz="2800" b="1" dirty="0" smtClean="0"/>
              <a:t>сердца </a:t>
            </a:r>
            <a:endParaRPr lang="ru-RU" sz="2800" b="1" dirty="0"/>
          </a:p>
          <a:p>
            <a:pPr algn="ctr"/>
            <a:r>
              <a:rPr lang="ru-RU" sz="2800" b="1" dirty="0" smtClean="0"/>
              <a:t>К.Г</a:t>
            </a:r>
            <a:r>
              <a:rPr lang="ru-RU" sz="2800" b="1" dirty="0"/>
              <a:t>. </a:t>
            </a:r>
            <a:r>
              <a:rPr lang="ru-RU" sz="2800" b="1" dirty="0" smtClean="0"/>
              <a:t>Паустовский </a:t>
            </a:r>
            <a:endParaRPr lang="ru-RU" sz="2800" b="1" dirty="0"/>
          </a:p>
        </p:txBody>
      </p:sp>
      <p:pic>
        <p:nvPicPr>
          <p:cNvPr id="2050" name="Picture 2" descr="C:\Users\USER\Downloads\0b276aa38325072be73af352d882f4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076" y="908720"/>
            <a:ext cx="5377356" cy="4012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6886" y="3212976"/>
            <a:ext cx="355689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Только одно отечество заключает в себе то, что дорого всем.</a:t>
            </a:r>
            <a:br>
              <a:rPr lang="ru-RU" sz="2400" b="1" dirty="0"/>
            </a:br>
            <a:r>
              <a:rPr lang="ru-RU" sz="2400" b="1" dirty="0"/>
              <a:t>Цицерон Марк Туллий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4525" y="1017358"/>
            <a:ext cx="33123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Плохо, если у человека нет чего-нибудь такого, за что он готов умереть.</a:t>
            </a:r>
            <a:br>
              <a:rPr lang="ru-RU" sz="2400" b="1" dirty="0"/>
            </a:br>
            <a:r>
              <a:rPr lang="ru-RU" sz="2400" b="1" dirty="0"/>
              <a:t> </a:t>
            </a:r>
            <a:r>
              <a:rPr lang="ru-RU" sz="2400" b="1" dirty="0" err="1" smtClean="0"/>
              <a:t>Л.Н.Толстой</a:t>
            </a:r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57498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0_c8487_ed7e6e91_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" t="7403" r="4696" b="9023"/>
          <a:stretch/>
        </p:blipFill>
        <p:spPr bwMode="auto">
          <a:xfrm>
            <a:off x="427702" y="796412"/>
            <a:ext cx="8273845" cy="523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61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ownloads\19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427658"/>
            <a:ext cx="3581678" cy="378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wnloads\4139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9" y="3317725"/>
            <a:ext cx="2510660" cy="342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ownloads\chem.ludi.zhivy.m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1"/>
          <a:stretch/>
        </p:blipFill>
        <p:spPr bwMode="auto">
          <a:xfrm>
            <a:off x="6670474" y="67603"/>
            <a:ext cx="2127924" cy="277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USER\Downloads\00019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6"/>
          <a:stretch/>
        </p:blipFill>
        <p:spPr bwMode="auto">
          <a:xfrm>
            <a:off x="409801" y="67603"/>
            <a:ext cx="2148830" cy="3191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USER\Downloads\L_N_Tolstoj_Sobranie_sochinenij_Detstvo_Otrochestvo_YUnost_927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305" y="2914642"/>
            <a:ext cx="2480262" cy="3769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699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5785" y="1772816"/>
            <a:ext cx="4223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2"/>
              </a:rPr>
              <a:t>http://www.wisdoms.ru/pavt/p237_3.html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7524" y="222867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hlinkClick r:id="rId3"/>
              </a:rPr>
              <a:t>http://v-garmonii-s-soboi.ru/chto-nasha-zhizn-igra/vospominaniya-rod-vstrechi/ #ixzz3HTa1ctVx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4893" y="3258771"/>
            <a:ext cx="38725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dirty="0">
                <a:hlinkClick r:id="rId4"/>
              </a:rPr>
              <a:t>http://skynight.ru/aphorism_love.html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5785" y="1403484"/>
            <a:ext cx="2265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www.mudryiecitaty.ru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66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627663" cy="11430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Д</a:t>
            </a:r>
            <a:r>
              <a:rPr lang="ru-RU" sz="4000" b="1" i="1" dirty="0" smtClean="0"/>
              <a:t>етство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ownloads\вечные ценности\8151628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997" y="299785"/>
            <a:ext cx="472057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526" y="2564904"/>
            <a:ext cx="4077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Человек </a:t>
            </a:r>
            <a:r>
              <a:rPr lang="ru-RU" sz="2400" b="1" dirty="0"/>
              <a:t>начинается с детства. Именно в детстве происходит посев </a:t>
            </a:r>
            <a:r>
              <a:rPr lang="ru-RU" sz="2400" b="1" dirty="0" smtClean="0"/>
              <a:t>добра</a:t>
            </a:r>
          </a:p>
          <a:p>
            <a:pPr algn="ctr"/>
            <a:r>
              <a:rPr lang="ru-RU" sz="2400" b="1" dirty="0" smtClean="0"/>
              <a:t>                            </a:t>
            </a:r>
            <a:r>
              <a:rPr lang="ru-RU" sz="2400" b="1" dirty="0" err="1" smtClean="0"/>
              <a:t>С.Михалков</a:t>
            </a:r>
            <a:endParaRPr lang="ru-RU" sz="2400" b="1" dirty="0" smtClean="0"/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34883"/>
            <a:ext cx="4236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Все </a:t>
            </a:r>
            <a:r>
              <a:rPr lang="ru-RU" sz="2400" b="1" dirty="0"/>
              <a:t>мы родом из </a:t>
            </a:r>
            <a:r>
              <a:rPr lang="ru-RU" sz="2400" b="1" dirty="0" smtClean="0"/>
              <a:t>детства</a:t>
            </a:r>
            <a:endParaRPr lang="ru-RU" sz="2400" b="1" dirty="0"/>
          </a:p>
          <a:p>
            <a:pPr algn="ctr"/>
            <a:r>
              <a:rPr lang="ru-RU" sz="2400" b="1" dirty="0" smtClean="0"/>
              <a:t>                              Антуан </a:t>
            </a:r>
            <a:r>
              <a:rPr lang="ru-RU" sz="2400" b="1" dirty="0"/>
              <a:t>де Сент-Экзюпери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763" y="4390553"/>
            <a:ext cx="41570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Без </a:t>
            </a:r>
            <a:r>
              <a:rPr lang="ru-RU" sz="2400" b="1" dirty="0"/>
              <a:t>во всей полноте  пережитого детства не может быть  полноценной взрослой </a:t>
            </a:r>
            <a:r>
              <a:rPr lang="ru-RU" sz="2400" b="1" dirty="0" smtClean="0"/>
              <a:t>жизни</a:t>
            </a:r>
          </a:p>
          <a:p>
            <a:pPr algn="ctr"/>
            <a:r>
              <a:rPr lang="ru-RU" sz="2400" b="1" dirty="0" smtClean="0"/>
              <a:t>                                     </a:t>
            </a:r>
            <a:r>
              <a:rPr lang="ru-RU" sz="2400" b="1" dirty="0" err="1" smtClean="0"/>
              <a:t>Я.Корчак</a:t>
            </a:r>
            <a:endParaRPr lang="ru-RU" sz="2400" b="1" dirty="0" smtClean="0"/>
          </a:p>
          <a:p>
            <a:pPr algn="ctr"/>
            <a:r>
              <a:rPr lang="ru-RU" sz="2400" b="1" dirty="0"/>
              <a:t> </a:t>
            </a:r>
            <a:r>
              <a:rPr lang="ru-RU" sz="2400" b="1" dirty="0" smtClean="0"/>
              <a:t>                                                        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9440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8224" y="274638"/>
            <a:ext cx="5908576" cy="778098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Тепло родного дома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вечные ценности\7775686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650" y="1731292"/>
            <a:ext cx="5770589" cy="48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49488"/>
            <a:ext cx="32476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Знайте </a:t>
            </a:r>
            <a:r>
              <a:rPr lang="ru-RU" sz="2000" b="1" dirty="0"/>
              <a:t>же, что ничего нет выше и сильнее, и здоровее, и полезнее впредь для жизни, как хорошее какое-нибудь воспоминание,  и особенно вынесенное еще из детства, из родительского дома… прекрасное, святое воспоминание, сохраненное  с детства, может быть, самое лучшее воспоминание и есть. Если много набрать таких воспоминаний с собою в жизнь, то спасен человек на всю </a:t>
            </a:r>
            <a:r>
              <a:rPr lang="ru-RU" sz="2000" b="1" dirty="0" smtClean="0"/>
              <a:t>жизнь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                                                                                                                                    </a:t>
            </a:r>
            <a:r>
              <a:rPr lang="ru-RU" sz="2000" b="1" dirty="0" err="1" smtClean="0"/>
              <a:t>Ф.Достоевский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8224" y="900295"/>
            <a:ext cx="6365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Нет места милее родного дома.</a:t>
            </a:r>
          </a:p>
          <a:p>
            <a:pPr algn="ctr"/>
            <a:r>
              <a:rPr lang="ru-RU" sz="2400" b="1" dirty="0" smtClean="0"/>
              <a:t>                                            Цицерон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1654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-23664"/>
            <a:ext cx="3667447" cy="69269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С</a:t>
            </a:r>
            <a:r>
              <a:rPr lang="ru-RU" b="1" i="1" dirty="0" smtClean="0"/>
              <a:t>емья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USER\Downloads\вечные ценности\9007e96cb9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669032"/>
            <a:ext cx="469582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64258" y="404664"/>
            <a:ext cx="4139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Семейная ценность — это то, что отличает одну семью от другой, служит достоянием для потомков, предметом гордости и уважения к старшим поколениям.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71910" y="2747536"/>
            <a:ext cx="41246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Как бы ни жил человек, ему все равно требуется семья. Семью не заменишь ни деньгами, ни карьерой, ни друзьями.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5981" y="4726030"/>
            <a:ext cx="4211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Счастлив тот, кто счастлив у себя дома.</a:t>
            </a:r>
            <a:br>
              <a:rPr lang="ru-RU" sz="3200" b="1" dirty="0"/>
            </a:br>
            <a:r>
              <a:rPr lang="ru-RU" sz="3200" b="1" dirty="0" smtClean="0"/>
              <a:t>             </a:t>
            </a:r>
            <a:r>
              <a:rPr lang="ru-RU" sz="3200" b="1" dirty="0" err="1" smtClean="0"/>
              <a:t>Л.Н.Толстой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99641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136" y="0"/>
            <a:ext cx="4690864" cy="70613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</a:t>
            </a:r>
            <a:r>
              <a:rPr lang="ru-RU" b="1" i="1" dirty="0" smtClean="0"/>
              <a:t>ера</a:t>
            </a:r>
            <a:endParaRPr lang="ru-RU" b="1" i="1" dirty="0"/>
          </a:p>
        </p:txBody>
      </p:sp>
      <p:pic>
        <p:nvPicPr>
          <p:cNvPr id="6146" name="Picture 2" descr="C:\Users\USER\Downloads\вечные ценности\395b4c05e19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" t="3222" r="2332" b="5915"/>
          <a:stretch/>
        </p:blipFill>
        <p:spPr bwMode="auto">
          <a:xfrm>
            <a:off x="4572000" y="614486"/>
            <a:ext cx="4424516" cy="495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genialnee.net/img/com-d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613" y="3268663"/>
            <a:ext cx="133350" cy="13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Блажен, кто верует, тепло ему на свете</a:t>
            </a:r>
            <a:r>
              <a:rPr lang="ru-RU" sz="2400" b="1" dirty="0" smtClean="0"/>
              <a:t>!</a:t>
            </a:r>
          </a:p>
          <a:p>
            <a:pPr algn="ctr"/>
            <a:r>
              <a:rPr lang="ru-RU" sz="2400" b="1" dirty="0" smtClean="0"/>
              <a:t>                               </a:t>
            </a:r>
            <a:r>
              <a:rPr lang="ru-RU" sz="2400" b="1" dirty="0" err="1" smtClean="0"/>
              <a:t>А.С.Грибоедов</a:t>
            </a:r>
            <a:endParaRPr lang="ru-RU" sz="2400" b="1" dirty="0"/>
          </a:p>
          <a:p>
            <a:pPr algn="ctr"/>
            <a:r>
              <a:rPr lang="ru-RU" sz="2400" b="1" dirty="0" smtClean="0"/>
              <a:t>                                              .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2108" y="5569945"/>
            <a:ext cx="8779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Сущность всякой веры состоит в том, что она придает жизни такой смысл, который не уничтожается смертью.</a:t>
            </a:r>
          </a:p>
          <a:p>
            <a:pPr algn="ctr"/>
            <a:r>
              <a:rPr lang="ru-RU" sz="2400" b="1" dirty="0" smtClean="0"/>
              <a:t>                                                                                        </a:t>
            </a:r>
            <a:r>
              <a:rPr lang="ru-RU" sz="3200" b="1" dirty="0" smtClean="0"/>
              <a:t>Толстой </a:t>
            </a:r>
            <a:r>
              <a:rPr lang="ru-RU" sz="3200" b="1" dirty="0"/>
              <a:t>Л. Н.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80" y="386104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hlinkClick r:id="rId5"/>
              </a:rPr>
              <a:t>Вера</a:t>
            </a:r>
            <a:r>
              <a:rPr lang="ru-RU" sz="2400" b="1" dirty="0"/>
              <a:t> есть понимание смысла жизни и признание вытекающих из этого понимания обязанностей.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3254" y="1340768"/>
            <a:ext cx="43187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hlinkClick r:id="rId6" tooltip="Толстой Л. Н."/>
              </a:rPr>
              <a:t>Вера есть знание смысла человеческой жизни, вследствие </a:t>
            </a:r>
            <a:r>
              <a:rPr lang="ru-RU" sz="2000" b="1" dirty="0" smtClean="0">
                <a:hlinkClick r:id="rId6" tooltip="Толстой Л. Н."/>
              </a:rPr>
              <a:t>которого человек </a:t>
            </a:r>
            <a:r>
              <a:rPr lang="ru-RU" sz="2000" b="1" dirty="0">
                <a:hlinkClick r:id="rId6" tooltip="Толстой Л. Н."/>
              </a:rPr>
              <a:t>не уничтожает себя, а живет. Вера есть сила жизни. Если человек живет, то он во что-нибудь да верит. Если б он не верил, что для чего-нибудь надо жить, то он бы не жил</a:t>
            </a:r>
            <a:r>
              <a:rPr lang="ru-RU" sz="2000" b="1" dirty="0"/>
              <a:t> </a:t>
            </a:r>
          </a:p>
          <a:p>
            <a:pPr algn="ctr"/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292080" y="1600201"/>
            <a:ext cx="3394720" cy="384502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04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Н</a:t>
            </a:r>
            <a:r>
              <a:rPr lang="ru-RU" b="1" i="1" dirty="0" smtClean="0"/>
              <a:t>адежда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ownloads\вечные ценности\84218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00" b="3451"/>
          <a:stretch/>
        </p:blipFill>
        <p:spPr bwMode="auto">
          <a:xfrm>
            <a:off x="179512" y="1280479"/>
            <a:ext cx="5305936" cy="4921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485448" y="1268760"/>
            <a:ext cx="3491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Надежда — самая великая и самая трудная победа из всех, какие человек способен одержать над своей душой.</a:t>
            </a:r>
            <a:br>
              <a:rPr lang="ru-RU" sz="2400" b="1" dirty="0"/>
            </a:br>
            <a:r>
              <a:rPr lang="ru-RU" sz="2400" b="1" dirty="0" smtClean="0"/>
              <a:t>                Ж</a:t>
            </a:r>
            <a:r>
              <a:rPr lang="ru-RU" sz="2400" b="1" dirty="0"/>
              <a:t>. </a:t>
            </a:r>
            <a:r>
              <a:rPr lang="ru-RU" sz="2400" b="1" dirty="0" err="1"/>
              <a:t>Бернанос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85448" y="4149080"/>
            <a:ext cx="365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Надеяться всегда лучше, чем отчаиваться.</a:t>
            </a:r>
            <a:br>
              <a:rPr lang="ru-RU" sz="2400" b="1" dirty="0"/>
            </a:br>
            <a:r>
              <a:rPr lang="ru-RU" sz="2400" b="1" dirty="0" smtClean="0"/>
              <a:t>                         И</a:t>
            </a:r>
            <a:r>
              <a:rPr lang="ru-RU" sz="2400" b="1" dirty="0"/>
              <a:t>. Гёте</a:t>
            </a:r>
          </a:p>
        </p:txBody>
      </p:sp>
    </p:spTree>
    <p:extLst>
      <p:ext uri="{BB962C8B-B14F-4D97-AF65-F5344CB8AC3E}">
        <p14:creationId xmlns:p14="http://schemas.microsoft.com/office/powerpoint/2010/main" val="224941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298" y="9925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Л</a:t>
            </a:r>
            <a:r>
              <a:rPr lang="ru-RU" b="1" i="1" dirty="0" smtClean="0"/>
              <a:t>юбовь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вмфыш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098" y="2625481"/>
            <a:ext cx="4502868" cy="406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99205" y="670044"/>
            <a:ext cx="42215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Без любви жить человеку невозможно: затем ему и душа дана, чтобы он мог любить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err="1" smtClean="0"/>
              <a:t>М.Горький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                                                                                      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18276" y="54868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У самого злого человека расцветает лицо, когда ему говорят, что его любят. Стало быть, в этом счастье...</a:t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8276" y="4600429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Любовь </a:t>
            </a:r>
            <a:r>
              <a:rPr lang="ru-RU" sz="2000" b="1" dirty="0"/>
              <a:t>уничтожает смерть и превращает ее в пустой призрак; она же обращает жизнь из бессмыслицы в нечто осмысленное и из несчастья делает счастье.</a:t>
            </a:r>
          </a:p>
          <a:p>
            <a:pPr algn="ctr"/>
            <a:r>
              <a:rPr lang="ru-RU" sz="2000" b="1" dirty="0" smtClean="0"/>
              <a:t>                                            </a:t>
            </a:r>
            <a:r>
              <a:rPr lang="ru-RU" sz="2000" b="1" dirty="0" err="1" smtClean="0"/>
              <a:t>Л.Н.Толстой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098" y="1609817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Чем больше мы любим, тем обширнее, полнее и радостнее становится наша жизнь.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-29675" y="2439759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/>
              <a:t>Любовь — это бесценный дар. Это единственная вещь</a:t>
            </a:r>
            <a:r>
              <a:rPr lang="ru-RU" sz="2000" b="1" dirty="0" smtClean="0"/>
              <a:t>, которую </a:t>
            </a:r>
            <a:r>
              <a:rPr lang="ru-RU" sz="2000" b="1" dirty="0"/>
              <a:t>мы можем подарить и все же она у тебя остаётся</a:t>
            </a:r>
            <a:r>
              <a:rPr lang="ru-RU" sz="2000" b="1" dirty="0" smtClean="0"/>
              <a:t>.</a:t>
            </a:r>
          </a:p>
          <a:p>
            <a:pPr algn="ctr"/>
            <a:r>
              <a:rPr lang="ru-RU" sz="2000" b="1" dirty="0" smtClean="0"/>
              <a:t> </a:t>
            </a:r>
          </a:p>
          <a:p>
            <a:pPr algn="ctr"/>
            <a:r>
              <a:rPr lang="ru-RU" sz="2000" b="1" dirty="0" smtClean="0"/>
              <a:t>Любить </a:t>
            </a:r>
            <a:r>
              <a:rPr lang="ru-RU" sz="2000" b="1" dirty="0"/>
              <a:t>- значит жить жизнью того, кого любишь</a:t>
            </a:r>
            <a:r>
              <a:rPr lang="ru-RU" sz="2000" b="1" dirty="0" smtClean="0"/>
              <a:t>.</a:t>
            </a:r>
          </a:p>
          <a:p>
            <a:pPr algn="ctr"/>
            <a:endParaRPr lang="ru-RU" sz="20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935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0"/>
            <a:ext cx="4546848" cy="1143000"/>
          </a:xfrm>
        </p:spPr>
        <p:txBody>
          <a:bodyPr>
            <a:normAutofit/>
          </a:bodyPr>
          <a:lstStyle/>
          <a:p>
            <a:r>
              <a:rPr lang="ru-RU" sz="4800" b="1" i="1" dirty="0"/>
              <a:t>М</a:t>
            </a:r>
            <a:r>
              <a:rPr lang="ru-RU" sz="4800" b="1" i="1" dirty="0" smtClean="0"/>
              <a:t>ечта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ownloads\вечные ценности\27838054_1214388679_Ivanenko_Mihail_na_volnah_tvoih_sno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2"/>
          <a:stretch/>
        </p:blipFill>
        <p:spPr bwMode="auto">
          <a:xfrm>
            <a:off x="3507525" y="908720"/>
            <a:ext cx="5496386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77314"/>
            <a:ext cx="3203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Ничто так не способствует созданию будущего, как смелые мечты. Сегодня утопия, завтра — плоть и </a:t>
            </a:r>
            <a:r>
              <a:rPr lang="ru-RU" sz="2400" b="1" dirty="0" smtClean="0"/>
              <a:t>кровь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           </a:t>
            </a:r>
            <a:r>
              <a:rPr lang="ru-RU" sz="2400" b="1" i="1" dirty="0" smtClean="0"/>
              <a:t>Виктор </a:t>
            </a:r>
            <a:r>
              <a:rPr lang="ru-RU" sz="2400" b="1" i="1" dirty="0"/>
              <a:t>Гюго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224302"/>
            <a:ext cx="3491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 мечте </a:t>
            </a:r>
            <a:r>
              <a:rPr lang="ru-RU" sz="2400" b="1" dirty="0"/>
              <a:t>есть сторона, которая лучше действительности; в действительности есть сторона лучше мечты. Полное счастье было бы соединение того и другого</a:t>
            </a:r>
            <a:r>
              <a:rPr lang="ru-RU" sz="2400" b="1" dirty="0" smtClean="0"/>
              <a:t>. </a:t>
            </a:r>
          </a:p>
          <a:p>
            <a:pPr algn="ctr"/>
            <a:r>
              <a:rPr lang="ru-RU" sz="2400" b="1" dirty="0" smtClean="0"/>
              <a:t>                  </a:t>
            </a:r>
            <a:r>
              <a:rPr lang="ru-RU" sz="2400" b="1" dirty="0"/>
              <a:t> </a:t>
            </a:r>
            <a:r>
              <a:rPr lang="ru-RU" sz="2400" b="1" i="1" dirty="0" smtClean="0"/>
              <a:t>Л. </a:t>
            </a:r>
            <a:r>
              <a:rPr lang="ru-RU" sz="2400" b="1" i="1" dirty="0" err="1" smtClean="0"/>
              <a:t>Н.Толстой</a:t>
            </a:r>
            <a:r>
              <a:rPr lang="ru-RU" sz="2400" b="1" i="1" dirty="0" smtClean="0"/>
              <a:t> 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470115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Мечты, повсюду вы меня </a:t>
            </a:r>
            <a:r>
              <a:rPr lang="ru-RU" sz="2400" b="1" dirty="0" smtClean="0"/>
              <a:t>сопровождали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/>
              <a:t>И мрачной жизни путь цветами устилали</a:t>
            </a:r>
            <a:r>
              <a:rPr lang="ru-RU" sz="2400" b="1" dirty="0" smtClean="0"/>
              <a:t>!</a:t>
            </a:r>
          </a:p>
          <a:p>
            <a:r>
              <a:rPr lang="ru-RU" sz="2400" b="1" dirty="0" smtClean="0"/>
              <a:t>                                      </a:t>
            </a:r>
            <a:r>
              <a:rPr lang="ru-RU" sz="2400" b="1" dirty="0" err="1" smtClean="0"/>
              <a:t>К.Батюшков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28227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Забота, доброта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ownloads\вечные ценности\884716c35cf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29"/>
          <a:stretch/>
        </p:blipFill>
        <p:spPr bwMode="auto">
          <a:xfrm>
            <a:off x="5724128" y="676510"/>
            <a:ext cx="3024336" cy="208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2656" y="350100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Доброта для души то же, что здоровье для тела: она незаметна, когда владеешь ею, и она дает успех во всяком деле.</a:t>
            </a:r>
            <a:br>
              <a:rPr lang="ru-RU" sz="2400" b="1" dirty="0"/>
            </a:b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7564" y="558073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Добро есть вечная, высшая цель нашей жизни. Как бы мы ни понимали добро, жизнь наша есть не что иное, как стремление к </a:t>
            </a:r>
            <a:r>
              <a:rPr lang="ru-RU" sz="2400" b="1" dirty="0" smtClean="0"/>
              <a:t>добру.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656" y="5088447"/>
            <a:ext cx="450690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Живут лишь те, кто творит добро</a:t>
            </a:r>
            <a:r>
              <a:rPr lang="ru-RU" sz="3200" b="1" dirty="0" smtClean="0"/>
              <a:t>.</a:t>
            </a:r>
          </a:p>
          <a:p>
            <a:pPr algn="ctr"/>
            <a:endParaRPr lang="ru-RU" sz="2400" b="1" dirty="0"/>
          </a:p>
          <a:p>
            <a:pPr algn="ctr"/>
            <a:r>
              <a:rPr lang="ru-RU" sz="2400" b="1" dirty="0" smtClean="0"/>
              <a:t>                                     </a:t>
            </a:r>
            <a:r>
              <a:rPr lang="ru-RU" sz="2400" b="1" dirty="0" err="1" smtClean="0"/>
              <a:t>Л.Н.Толстой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3600" dirty="0" smtClean="0"/>
              <a:t>                                      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3159" y="250097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/>
              <a:t>Добро, которое ты делаешь от сердца, ты делаешь всегда себе.</a:t>
            </a:r>
          </a:p>
        </p:txBody>
      </p:sp>
      <p:pic>
        <p:nvPicPr>
          <p:cNvPr id="1026" name="Picture 2" descr="C:\Users\USER\Downloads\вечные ценности\cb7c447e15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803" y="2916473"/>
            <a:ext cx="3006060" cy="376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148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901</Words>
  <Application>Microsoft Office PowerPoint</Application>
  <PresentationFormat>Экран (4:3)</PresentationFormat>
  <Paragraphs>101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Чем люди живы?</vt:lpstr>
      <vt:lpstr>Детство</vt:lpstr>
      <vt:lpstr>Тепло родного дома</vt:lpstr>
      <vt:lpstr>Семья</vt:lpstr>
      <vt:lpstr>Вера</vt:lpstr>
      <vt:lpstr>Надежда</vt:lpstr>
      <vt:lpstr>Любовь</vt:lpstr>
      <vt:lpstr>Мечта</vt:lpstr>
      <vt:lpstr>Забота, доброта</vt:lpstr>
      <vt:lpstr>Справедливость</vt:lpstr>
      <vt:lpstr>память</vt:lpstr>
      <vt:lpstr>Осознание своего места в жизни</vt:lpstr>
      <vt:lpstr>Гармония с окружающим миром</vt:lpstr>
      <vt:lpstr>Красота</vt:lpstr>
      <vt:lpstr>Родина</vt:lpstr>
      <vt:lpstr>Презентация PowerPoint</vt:lpstr>
      <vt:lpstr>Презентация PowerPoint</vt:lpstr>
      <vt:lpstr>источники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люди живы?</dc:title>
  <dc:creator>USER</dc:creator>
  <cp:lastModifiedBy>USER</cp:lastModifiedBy>
  <cp:revision>47</cp:revision>
  <dcterms:created xsi:type="dcterms:W3CDTF">2014-10-27T18:15:52Z</dcterms:created>
  <dcterms:modified xsi:type="dcterms:W3CDTF">2014-10-29T10:33:16Z</dcterms:modified>
</cp:coreProperties>
</file>