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6" r:id="rId4"/>
    <p:sldId id="267" r:id="rId5"/>
    <p:sldId id="259" r:id="rId6"/>
    <p:sldId id="260" r:id="rId7"/>
    <p:sldId id="261" r:id="rId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2" d="100"/>
          <a:sy n="122" d="100"/>
        </p:scale>
        <p:origin x="-131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7D09DDE-EEAB-4C5F-97D9-241BAF7D2E83}" type="datetimeFigureOut">
              <a:rPr lang="ru-RU" smtClean="0"/>
              <a:t>23.04.2013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C8E4446-0220-4BA0-9C9C-5E352471D092}" type="slidenum">
              <a:rPr lang="ru-RU" smtClean="0"/>
              <a:t>‹#›</a:t>
            </a:fld>
            <a:endParaRPr lang="ru-RU"/>
          </a:p>
        </p:txBody>
      </p:sp>
    </p:spTree>
    <p:extLst>
      <p:ext uri="{BB962C8B-B14F-4D97-AF65-F5344CB8AC3E}">
        <p14:creationId xmlns:p14="http://schemas.microsoft.com/office/powerpoint/2010/main" val="2629340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7D09DDE-EEAB-4C5F-97D9-241BAF7D2E83}" type="datetimeFigureOut">
              <a:rPr lang="ru-RU" smtClean="0"/>
              <a:t>23.04.2013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C8E4446-0220-4BA0-9C9C-5E352471D092}" type="slidenum">
              <a:rPr lang="ru-RU" smtClean="0"/>
              <a:t>‹#›</a:t>
            </a:fld>
            <a:endParaRPr lang="ru-RU"/>
          </a:p>
        </p:txBody>
      </p:sp>
    </p:spTree>
    <p:extLst>
      <p:ext uri="{BB962C8B-B14F-4D97-AF65-F5344CB8AC3E}">
        <p14:creationId xmlns:p14="http://schemas.microsoft.com/office/powerpoint/2010/main" val="3581338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7D09DDE-EEAB-4C5F-97D9-241BAF7D2E83}" type="datetimeFigureOut">
              <a:rPr lang="ru-RU" smtClean="0"/>
              <a:t>23.04.2013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C8E4446-0220-4BA0-9C9C-5E352471D092}" type="slidenum">
              <a:rPr lang="ru-RU" smtClean="0"/>
              <a:t>‹#›</a:t>
            </a:fld>
            <a:endParaRPr lang="ru-RU"/>
          </a:p>
        </p:txBody>
      </p:sp>
    </p:spTree>
    <p:extLst>
      <p:ext uri="{BB962C8B-B14F-4D97-AF65-F5344CB8AC3E}">
        <p14:creationId xmlns:p14="http://schemas.microsoft.com/office/powerpoint/2010/main" val="9993909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7D09DDE-EEAB-4C5F-97D9-241BAF7D2E83}" type="datetimeFigureOut">
              <a:rPr lang="ru-RU" smtClean="0"/>
              <a:t>23.04.2013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C8E4446-0220-4BA0-9C9C-5E352471D092}" type="slidenum">
              <a:rPr lang="ru-RU" smtClean="0"/>
              <a:t>‹#›</a:t>
            </a:fld>
            <a:endParaRPr lang="ru-RU"/>
          </a:p>
        </p:txBody>
      </p:sp>
    </p:spTree>
    <p:extLst>
      <p:ext uri="{BB962C8B-B14F-4D97-AF65-F5344CB8AC3E}">
        <p14:creationId xmlns:p14="http://schemas.microsoft.com/office/powerpoint/2010/main" val="1167088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7D09DDE-EEAB-4C5F-97D9-241BAF7D2E83}" type="datetimeFigureOut">
              <a:rPr lang="ru-RU" smtClean="0"/>
              <a:t>23.04.2013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C8E4446-0220-4BA0-9C9C-5E352471D092}" type="slidenum">
              <a:rPr lang="ru-RU" smtClean="0"/>
              <a:t>‹#›</a:t>
            </a:fld>
            <a:endParaRPr lang="ru-RU"/>
          </a:p>
        </p:txBody>
      </p:sp>
    </p:spTree>
    <p:extLst>
      <p:ext uri="{BB962C8B-B14F-4D97-AF65-F5344CB8AC3E}">
        <p14:creationId xmlns:p14="http://schemas.microsoft.com/office/powerpoint/2010/main" val="426851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7D09DDE-EEAB-4C5F-97D9-241BAF7D2E83}" type="datetimeFigureOut">
              <a:rPr lang="ru-RU" smtClean="0"/>
              <a:t>23.04.2013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C8E4446-0220-4BA0-9C9C-5E352471D092}" type="slidenum">
              <a:rPr lang="ru-RU" smtClean="0"/>
              <a:t>‹#›</a:t>
            </a:fld>
            <a:endParaRPr lang="ru-RU"/>
          </a:p>
        </p:txBody>
      </p:sp>
    </p:spTree>
    <p:extLst>
      <p:ext uri="{BB962C8B-B14F-4D97-AF65-F5344CB8AC3E}">
        <p14:creationId xmlns:p14="http://schemas.microsoft.com/office/powerpoint/2010/main" val="1496936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7D09DDE-EEAB-4C5F-97D9-241BAF7D2E83}" type="datetimeFigureOut">
              <a:rPr lang="ru-RU" smtClean="0"/>
              <a:t>23.04.2013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C8E4446-0220-4BA0-9C9C-5E352471D092}" type="slidenum">
              <a:rPr lang="ru-RU" smtClean="0"/>
              <a:t>‹#›</a:t>
            </a:fld>
            <a:endParaRPr lang="ru-RU"/>
          </a:p>
        </p:txBody>
      </p:sp>
    </p:spTree>
    <p:extLst>
      <p:ext uri="{BB962C8B-B14F-4D97-AF65-F5344CB8AC3E}">
        <p14:creationId xmlns:p14="http://schemas.microsoft.com/office/powerpoint/2010/main" val="22850302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7D09DDE-EEAB-4C5F-97D9-241BAF7D2E83}" type="datetimeFigureOut">
              <a:rPr lang="ru-RU" smtClean="0"/>
              <a:t>23.04.2013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C8E4446-0220-4BA0-9C9C-5E352471D092}" type="slidenum">
              <a:rPr lang="ru-RU" smtClean="0"/>
              <a:t>‹#›</a:t>
            </a:fld>
            <a:endParaRPr lang="ru-RU"/>
          </a:p>
        </p:txBody>
      </p:sp>
    </p:spTree>
    <p:extLst>
      <p:ext uri="{BB962C8B-B14F-4D97-AF65-F5344CB8AC3E}">
        <p14:creationId xmlns:p14="http://schemas.microsoft.com/office/powerpoint/2010/main" val="20125772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7D09DDE-EEAB-4C5F-97D9-241BAF7D2E83}" type="datetimeFigureOut">
              <a:rPr lang="ru-RU" smtClean="0"/>
              <a:t>23.04.2013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C8E4446-0220-4BA0-9C9C-5E352471D092}" type="slidenum">
              <a:rPr lang="ru-RU" smtClean="0"/>
              <a:t>‹#›</a:t>
            </a:fld>
            <a:endParaRPr lang="ru-RU"/>
          </a:p>
        </p:txBody>
      </p:sp>
    </p:spTree>
    <p:extLst>
      <p:ext uri="{BB962C8B-B14F-4D97-AF65-F5344CB8AC3E}">
        <p14:creationId xmlns:p14="http://schemas.microsoft.com/office/powerpoint/2010/main" val="3887308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7D09DDE-EEAB-4C5F-97D9-241BAF7D2E83}" type="datetimeFigureOut">
              <a:rPr lang="ru-RU" smtClean="0"/>
              <a:t>23.04.2013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C8E4446-0220-4BA0-9C9C-5E352471D092}" type="slidenum">
              <a:rPr lang="ru-RU" smtClean="0"/>
              <a:t>‹#›</a:t>
            </a:fld>
            <a:endParaRPr lang="ru-RU"/>
          </a:p>
        </p:txBody>
      </p:sp>
    </p:spTree>
    <p:extLst>
      <p:ext uri="{BB962C8B-B14F-4D97-AF65-F5344CB8AC3E}">
        <p14:creationId xmlns:p14="http://schemas.microsoft.com/office/powerpoint/2010/main" val="868839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7D09DDE-EEAB-4C5F-97D9-241BAF7D2E83}" type="datetimeFigureOut">
              <a:rPr lang="ru-RU" smtClean="0"/>
              <a:t>23.04.2013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C8E4446-0220-4BA0-9C9C-5E352471D092}" type="slidenum">
              <a:rPr lang="ru-RU" smtClean="0"/>
              <a:t>‹#›</a:t>
            </a:fld>
            <a:endParaRPr lang="ru-RU"/>
          </a:p>
        </p:txBody>
      </p:sp>
    </p:spTree>
    <p:extLst>
      <p:ext uri="{BB962C8B-B14F-4D97-AF65-F5344CB8AC3E}">
        <p14:creationId xmlns:p14="http://schemas.microsoft.com/office/powerpoint/2010/main" val="664970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D09DDE-EEAB-4C5F-97D9-241BAF7D2E83}" type="datetimeFigureOut">
              <a:rPr lang="ru-RU" smtClean="0"/>
              <a:t>23.04.2013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8E4446-0220-4BA0-9C9C-5E352471D092}" type="slidenum">
              <a:rPr lang="ru-RU" smtClean="0"/>
              <a:t>‹#›</a:t>
            </a:fld>
            <a:endParaRPr lang="ru-RU"/>
          </a:p>
        </p:txBody>
      </p:sp>
    </p:spTree>
    <p:extLst>
      <p:ext uri="{BB962C8B-B14F-4D97-AF65-F5344CB8AC3E}">
        <p14:creationId xmlns:p14="http://schemas.microsoft.com/office/powerpoint/2010/main" val="30009357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27584" y="404664"/>
            <a:ext cx="7772400" cy="1470025"/>
          </a:xfrm>
        </p:spPr>
        <p:txBody>
          <a:bodyPr/>
          <a:lstStyle/>
          <a:p>
            <a:r>
              <a:rPr lang="ru-RU" dirty="0" smtClean="0"/>
              <a:t>Первичная обработка овощей</a:t>
            </a:r>
            <a:endParaRPr lang="ru-RU" dirty="0"/>
          </a:p>
        </p:txBody>
      </p:sp>
      <p:sp>
        <p:nvSpPr>
          <p:cNvPr id="3" name="Подзаголовок 2"/>
          <p:cNvSpPr>
            <a:spLocks noGrp="1"/>
          </p:cNvSpPr>
          <p:nvPr>
            <p:ph type="subTitle" idx="1"/>
          </p:nvPr>
        </p:nvSpPr>
        <p:spPr>
          <a:xfrm>
            <a:off x="2743200" y="5085184"/>
            <a:ext cx="6400800" cy="1512168"/>
          </a:xfrm>
        </p:spPr>
        <p:txBody>
          <a:bodyPr/>
          <a:lstStyle/>
          <a:p>
            <a:r>
              <a:rPr lang="ru-RU" sz="2400" dirty="0"/>
              <a:t>Выполнила: Дементьева Ирина Яковлевна, учитель технологии </a:t>
            </a:r>
            <a:endParaRPr lang="ru-RU" sz="2400" dirty="0" smtClean="0"/>
          </a:p>
          <a:p>
            <a:r>
              <a:rPr lang="ru-RU" sz="2400" dirty="0" smtClean="0"/>
              <a:t>МБОУ </a:t>
            </a:r>
            <a:r>
              <a:rPr lang="ru-RU" sz="2400" dirty="0"/>
              <a:t>СОШ № 13, </a:t>
            </a:r>
            <a:r>
              <a:rPr lang="ru-RU" sz="2400" dirty="0" err="1"/>
              <a:t>г.Сургут</a:t>
            </a:r>
            <a:endParaRPr lang="ru-RU" sz="2400" dirty="0"/>
          </a:p>
          <a:p>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8875" y="1700213"/>
            <a:ext cx="4286250" cy="3096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18921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dirty="0" smtClean="0"/>
              <a:t>Сортировка овощей</a:t>
            </a:r>
            <a:br>
              <a:rPr lang="ru-RU" dirty="0" smtClean="0"/>
            </a:br>
            <a:r>
              <a:rPr lang="ru-RU" dirty="0" smtClean="0"/>
              <a:t> </a:t>
            </a:r>
            <a:br>
              <a:rPr lang="ru-RU" dirty="0" smtClean="0"/>
            </a:br>
            <a:endParaRPr lang="ru-RU" dirty="0"/>
          </a:p>
        </p:txBody>
      </p:sp>
      <p:sp>
        <p:nvSpPr>
          <p:cNvPr id="3" name="Объект 2"/>
          <p:cNvSpPr>
            <a:spLocks noGrp="1"/>
          </p:cNvSpPr>
          <p:nvPr>
            <p:ph idx="1"/>
          </p:nvPr>
        </p:nvSpPr>
        <p:spPr>
          <a:xfrm>
            <a:off x="457200" y="980729"/>
            <a:ext cx="7490906" cy="2736304"/>
          </a:xfrm>
        </p:spPr>
        <p:txBody>
          <a:bodyPr>
            <a:noAutofit/>
          </a:bodyPr>
          <a:lstStyle/>
          <a:p>
            <a:pPr algn="just"/>
            <a:r>
              <a:rPr lang="ru-RU" sz="1600" dirty="0" smtClean="0"/>
              <a:t>Цель сортировки — удалить загнившие, побитые экземпляры, посторонние предметы, а также распределить продукты по качеству и размерам. </a:t>
            </a:r>
          </a:p>
          <a:p>
            <a:pPr algn="just"/>
            <a:r>
              <a:rPr lang="ru-RU" sz="1600" dirty="0" smtClean="0"/>
              <a:t>По качеству овощи сортируют для более правильного использования каждого сорта. По размерам овощи сортируют для более правильного проведения технологического процесса, так как одинаковые по размерам продукты при тепловой обработке доходят до готовности одновременно. При сортировке картофеля и корнеплодов по размерам уменьшается количество отходов при механической очистке. Сортируют зелень, корнеплоды и другие овощи, за исключением картофеля, вручную, а картофель при помощи механических сит, барабанов и т. п.</a:t>
            </a:r>
          </a:p>
          <a:p>
            <a:pPr algn="just"/>
            <a:endParaRPr lang="ru-RU" sz="1600"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3573016"/>
            <a:ext cx="6040402" cy="315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2781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Обмывание овощей</a:t>
            </a:r>
            <a:endParaRPr lang="ru-RU" dirty="0"/>
          </a:p>
        </p:txBody>
      </p:sp>
      <p:sp>
        <p:nvSpPr>
          <p:cNvPr id="3" name="Объект 2"/>
          <p:cNvSpPr>
            <a:spLocks noGrp="1"/>
          </p:cNvSpPr>
          <p:nvPr>
            <p:ph idx="1"/>
          </p:nvPr>
        </p:nvSpPr>
        <p:spPr>
          <a:xfrm>
            <a:off x="457200" y="1124744"/>
            <a:ext cx="4690864" cy="5001419"/>
          </a:xfrm>
        </p:spPr>
        <p:txBody>
          <a:bodyPr>
            <a:normAutofit fontScale="70000" lnSpcReduction="20000"/>
          </a:bodyPr>
          <a:lstStyle/>
          <a:p>
            <a:pPr algn="just"/>
            <a:r>
              <a:rPr lang="ru-RU" dirty="0" smtClean="0"/>
              <a:t>Овощи и зелень после переборки и сортировки обмывают в холодной воде для удаления земли, песка, пыли.</a:t>
            </a:r>
          </a:p>
          <a:p>
            <a:pPr algn="just"/>
            <a:r>
              <a:rPr lang="ru-RU" dirty="0" smtClean="0"/>
              <a:t>Обмывание продуктов обеспечивает, прежде всего, соблюдение санитарно-гигиенического режима при приготовлении блюд. Кроме того, из отходов тщательно обмытого картофеля крахмал получается более высокого качества. </a:t>
            </a:r>
          </a:p>
          <a:p>
            <a:pPr algn="just"/>
            <a:r>
              <a:rPr lang="ru-RU" dirty="0" smtClean="0"/>
              <a:t>Картофель обмывают холодной водой в моечных машинах, картофелечистках с диском, не имеющим кремниевой облицовки, или в ваннах, бочках.</a:t>
            </a:r>
          </a:p>
          <a:p>
            <a:pPr algn="just"/>
            <a:endParaRPr lang="ru-RU"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1288342"/>
            <a:ext cx="3621087" cy="4833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4762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02041" y="476672"/>
            <a:ext cx="5184576" cy="5544616"/>
          </a:xfrm>
        </p:spPr>
        <p:txBody>
          <a:bodyPr>
            <a:normAutofit fontScale="70000" lnSpcReduction="20000"/>
          </a:bodyPr>
          <a:lstStyle/>
          <a:p>
            <a:pPr algn="just"/>
            <a:r>
              <a:rPr lang="ru-RU" dirty="0" smtClean="0"/>
              <a:t>Салат, шпинат, лук, листья петрушки, укроп и другую зелень промывают после переборки, удаления корней и загнивших листьев. Перебранную зелень кладут в холодную воду на 20—30 минут, чтобы отмокли приставшие к ней песок и земля. После этого зелень промывают в большом количестве воды (10 л воды на 1 кг зелени), чтобы земля и песок свободно оседали на дно.</a:t>
            </a:r>
          </a:p>
          <a:p>
            <a:pPr algn="just"/>
            <a:r>
              <a:rPr lang="ru-RU" dirty="0" smtClean="0"/>
              <a:t> Воду меняют два-три раза, при этом зелень каждый раз перекладывают на решето, в ванну или в котел с водой. Листья петрушки, сельдерея, салата, используемые для украшения блюд, иногда кладут в холодную воду на 20—30 минут, чтобы они были более свежими.</a:t>
            </a:r>
            <a:endParaRPr lang="ru-RU"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9338" y="764704"/>
            <a:ext cx="3640137"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5271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Очистка овощей</a:t>
            </a:r>
            <a:endParaRPr lang="ru-RU" dirty="0"/>
          </a:p>
        </p:txBody>
      </p:sp>
      <p:sp>
        <p:nvSpPr>
          <p:cNvPr id="3" name="Объект 2"/>
          <p:cNvSpPr>
            <a:spLocks noGrp="1"/>
          </p:cNvSpPr>
          <p:nvPr>
            <p:ph idx="1"/>
          </p:nvPr>
        </p:nvSpPr>
        <p:spPr>
          <a:xfrm>
            <a:off x="457200" y="1600200"/>
            <a:ext cx="5122912" cy="4525963"/>
          </a:xfrm>
        </p:spPr>
        <p:txBody>
          <a:bodyPr>
            <a:normAutofit fontScale="85000" lnSpcReduction="20000"/>
          </a:bodyPr>
          <a:lstStyle/>
          <a:p>
            <a:pPr algn="just"/>
            <a:r>
              <a:rPr lang="ru-RU" dirty="0" smtClean="0"/>
              <a:t>Картофель после сортировки и обмывания очищают в картофелечистках или вручную. При очистке в машине на клубнях остаются глазки, которые затем дочищают вручную желобковым ножом. При очистке картофеля вручную желобковым ножом одновременно очищают кожицу и удаляют глазки. </a:t>
            </a:r>
          </a:p>
          <a:p>
            <a:pPr marL="0" indent="0">
              <a:buNone/>
            </a:pPr>
            <a:endParaRPr lang="ru-RU"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1628800"/>
            <a:ext cx="3312368" cy="357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07074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404664"/>
            <a:ext cx="4608512" cy="5328592"/>
          </a:xfrm>
        </p:spPr>
        <p:txBody>
          <a:bodyPr>
            <a:normAutofit fontScale="70000" lnSpcReduction="20000"/>
          </a:bodyPr>
          <a:lstStyle/>
          <a:p>
            <a:pPr algn="just"/>
            <a:r>
              <a:rPr lang="ru-RU" dirty="0" smtClean="0"/>
              <a:t>Стручковый перец (сладкий), предназначенный для </a:t>
            </a:r>
            <a:r>
              <a:rPr lang="ru-RU" dirty="0" err="1" smtClean="0"/>
              <a:t>фарширования</a:t>
            </a:r>
            <a:r>
              <a:rPr lang="ru-RU" dirty="0" smtClean="0"/>
              <a:t>, обмывают, после чего прорезают мякоть вокруг стебля и удаляют его вместе с сердцевиной и семенами. Очищенный и обмытый перец замачивают в холодной воде в течение часа для удаления излишней горечи. </a:t>
            </a:r>
          </a:p>
          <a:p>
            <a:pPr algn="just"/>
            <a:r>
              <a:rPr lang="ru-RU" dirty="0" smtClean="0"/>
              <a:t>Помидоры обрабатывают после обмывания: вырезают плодоножку и, если помидоры предназначены для </a:t>
            </a:r>
            <a:r>
              <a:rPr lang="ru-RU" dirty="0" err="1" smtClean="0"/>
              <a:t>фарширования</a:t>
            </a:r>
            <a:r>
              <a:rPr lang="ru-RU" dirty="0" smtClean="0"/>
              <a:t>, то удаляют семена вместе с соком.</a:t>
            </a:r>
          </a:p>
          <a:p>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548680"/>
            <a:ext cx="3810000"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5035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620688"/>
            <a:ext cx="5050904" cy="5505475"/>
          </a:xfrm>
        </p:spPr>
        <p:txBody>
          <a:bodyPr>
            <a:normAutofit fontScale="70000" lnSpcReduction="20000"/>
          </a:bodyPr>
          <a:lstStyle/>
          <a:p>
            <a:pPr algn="just"/>
            <a:r>
              <a:rPr lang="ru-RU" dirty="0" smtClean="0"/>
              <a:t>Репчатый лук очищают, срезая у луковицы шейку, донце и снимая сухие листья (рубашку). </a:t>
            </a:r>
          </a:p>
          <a:p>
            <a:pPr algn="just"/>
            <a:r>
              <a:rPr lang="ru-RU" dirty="0" smtClean="0"/>
              <a:t>Зеленый лук очищают от загнивших и пожелтевших перьев, отрезают корешки и промывают. </a:t>
            </a:r>
          </a:p>
          <a:p>
            <a:pPr algn="just"/>
            <a:r>
              <a:rPr lang="ru-RU" dirty="0" smtClean="0"/>
              <a:t>Чеснок после удаления донца разделяют на части (зубки), которые очищают от чешуек. </a:t>
            </a:r>
          </a:p>
          <a:p>
            <a:pPr algn="just"/>
            <a:r>
              <a:rPr lang="ru-RU" dirty="0" smtClean="0"/>
              <a:t>Огурцы свежие грядовые, используемые в салатах, в винегретах и т. п., очищают от кожицы, если она горькая, грубая или пожелтевшая. Свежие парниковые, ранние грядовые, маринованные мелкие (</a:t>
            </a:r>
            <a:r>
              <a:rPr lang="ru-RU" dirty="0" err="1" smtClean="0"/>
              <a:t>нежинские</a:t>
            </a:r>
            <a:r>
              <a:rPr lang="ru-RU" dirty="0" smtClean="0"/>
              <a:t>) огурцы и корнишоны не очищают от кожицы, семена из этих огурцов также не удаляют.</a:t>
            </a:r>
          </a:p>
          <a:p>
            <a:endParaRPr lang="ru-RU"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6219" y="476672"/>
            <a:ext cx="3240360" cy="3030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3952" y="3789040"/>
            <a:ext cx="3243064" cy="2432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352478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TotalTime>
  <Words>511</Words>
  <Application>Microsoft Office PowerPoint</Application>
  <PresentationFormat>Экран (4:3)</PresentationFormat>
  <Paragraphs>20</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Тема Office</vt:lpstr>
      <vt:lpstr>Первичная обработка овощей</vt:lpstr>
      <vt:lpstr> Сортировка овощей   </vt:lpstr>
      <vt:lpstr>Обмывание овощей</vt:lpstr>
      <vt:lpstr>Презентация PowerPoint</vt:lpstr>
      <vt:lpstr>Очистка овощей</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Первичная обработка овощей</dc:title>
  <dc:creator>User</dc:creator>
  <cp:lastModifiedBy>User</cp:lastModifiedBy>
  <cp:revision>6</cp:revision>
  <dcterms:created xsi:type="dcterms:W3CDTF">2012-05-19T11:03:01Z</dcterms:created>
  <dcterms:modified xsi:type="dcterms:W3CDTF">2013-04-23T03:05:21Z</dcterms:modified>
</cp:coreProperties>
</file>