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80" r:id="rId4"/>
    <p:sldId id="263" r:id="rId5"/>
    <p:sldId id="281" r:id="rId6"/>
    <p:sldId id="264" r:id="rId7"/>
    <p:sldId id="283" r:id="rId8"/>
    <p:sldId id="282" r:id="rId9"/>
    <p:sldId id="265" r:id="rId10"/>
    <p:sldId id="284" r:id="rId11"/>
    <p:sldId id="266" r:id="rId12"/>
    <p:sldId id="268" r:id="rId13"/>
    <p:sldId id="269" r:id="rId14"/>
    <p:sldId id="273" r:id="rId15"/>
    <p:sldId id="271" r:id="rId16"/>
    <p:sldId id="286" r:id="rId17"/>
    <p:sldId id="274" r:id="rId18"/>
    <p:sldId id="275" r:id="rId19"/>
    <p:sldId id="276" r:id="rId20"/>
    <p:sldId id="277" r:id="rId21"/>
    <p:sldId id="278" r:id="rId22"/>
    <p:sldId id="289" r:id="rId23"/>
    <p:sldId id="258" r:id="rId24"/>
    <p:sldId id="259" r:id="rId25"/>
    <p:sldId id="260" r:id="rId26"/>
    <p:sldId id="261" r:id="rId27"/>
    <p:sldId id="262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E24C-5739-4E90-BB5F-A05930DDA805}" type="datetimeFigureOut">
              <a:rPr lang="ru-RU" smtClean="0"/>
              <a:pPr/>
              <a:t>30.06.2014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F2ED5-E8A7-40DC-9095-E72CD748E9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0" y="0"/>
          <a:ext cx="932351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Слайд" r:id="rId3" imgW="4571981" imgH="3429123" progId="PowerPoint.Slide.8">
                  <p:embed/>
                </p:oleObj>
              </mc:Choice>
              <mc:Fallback>
                <p:oleObj name="Слайд" r:id="rId3" imgW="4571981" imgH="3429123" progId="PowerPoint.Slide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323512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5536" y="4300840"/>
            <a:ext cx="8532440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Unicode MS" pitchFamily="34" charset="-128"/>
                <a:ea typeface="Times New Roman" pitchFamily="18" charset="0"/>
                <a:cs typeface="Courier New" pitchFamily="49" charset="0"/>
              </a:rPr>
              <a:t>Волосата, зелена,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Unicode MS" pitchFamily="34" charset="-128"/>
                <a:ea typeface="Times New Roman" pitchFamily="18" charset="0"/>
                <a:cs typeface="Courier New" pitchFamily="49" charset="0"/>
              </a:rPr>
              <a:t>В листьях прячется она.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Unicode MS" pitchFamily="34" charset="-128"/>
                <a:ea typeface="Times New Roman" pitchFamily="18" charset="0"/>
                <a:cs typeface="Courier New" pitchFamily="49" charset="0"/>
              </a:rPr>
              <a:t>Хоть и много ножек,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Unicode MS" pitchFamily="34" charset="-128"/>
                <a:ea typeface="Times New Roman" pitchFamily="18" charset="0"/>
                <a:cs typeface="Courier New" pitchFamily="49" charset="0"/>
              </a:rPr>
              <a:t>Бегать все равно не может.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C:\Users\карапуз\Pictures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60648"/>
            <a:ext cx="6408712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ru-RU" sz="8800" b="1" dirty="0" smtClean="0">
                <a:solidFill>
                  <a:srgbClr val="C00000"/>
                </a:solidFill>
              </a:rPr>
              <a:t>Необычные</a:t>
            </a:r>
          </a:p>
          <a:p>
            <a:pPr>
              <a:buNone/>
            </a:pPr>
            <a:r>
              <a:rPr lang="ru-RU" sz="8800" b="1" dirty="0" smtClean="0">
                <a:solidFill>
                  <a:srgbClr val="C00000"/>
                </a:solidFill>
              </a:rPr>
              <a:t>       гусеницы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карапуз\Pictures\41-14465984-8-lhnb00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6672"/>
            <a:ext cx="7344816" cy="5760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карапуз\Pictures\caterpillar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57150"/>
            <a:ext cx="8890000" cy="674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 descr="C:\Users\карапуз\Pictures\ff9b8bd22e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7416824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 descr="C:\Users\карапуз\Pictures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692696"/>
            <a:ext cx="7128792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 descr="C:\Users\карапуз\Pictures\DSC03026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2656"/>
            <a:ext cx="720080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sz="8800" b="1" dirty="0" smtClean="0">
                <a:solidFill>
                  <a:srgbClr val="C00000"/>
                </a:solidFill>
              </a:rPr>
              <a:t>Детские</a:t>
            </a:r>
          </a:p>
          <a:p>
            <a:pPr>
              <a:buNone/>
            </a:pPr>
            <a:r>
              <a:rPr lang="ru-RU" sz="8800" b="1" dirty="0" smtClean="0">
                <a:solidFill>
                  <a:srgbClr val="C00000"/>
                </a:solidFill>
              </a:rPr>
              <a:t>         работы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C:\Users\карапуз\Pictures\аппликация Гусеницы в груше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772815"/>
            <a:ext cx="4968551" cy="460851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аппликация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0" name="Picture 2" descr="C:\Users\карапуз\Pictures\из грецких орехов и листь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5904656" cy="496855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Поделка из грецких орехов и листьев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468544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4" name="Picture 2" descr="C:\Users\карапуз\Pictures\из пластил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7797800" cy="494357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Из пластилина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Слайд" r:id="rId3" imgW="4571981" imgH="3429123" progId="PowerPoint.Slide.8">
                  <p:embed/>
                </p:oleObj>
              </mc:Choice>
              <mc:Fallback>
                <p:oleObj name="Слайд" r:id="rId3" imgW="4571981" imgH="3429123" progId="PowerPoint.Slid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Гусеница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3861048"/>
            <a:ext cx="3416424" cy="1054968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Составила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Осипова Е.Л.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Учитель начальных классов </a:t>
            </a:r>
            <a:r>
              <a:rPr lang="en-US" sz="1600" dirty="0" smtClean="0">
                <a:solidFill>
                  <a:srgbClr val="002060"/>
                </a:solidFill>
              </a:rPr>
              <a:t>I</a:t>
            </a:r>
            <a:r>
              <a:rPr lang="ru-RU" sz="1600" dirty="0" smtClean="0">
                <a:solidFill>
                  <a:srgbClr val="002060"/>
                </a:solidFill>
              </a:rPr>
              <a:t> категории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МАОУ СОШ №113 </a:t>
            </a:r>
            <a:r>
              <a:rPr lang="ru-RU" sz="1600" dirty="0" err="1" smtClean="0">
                <a:solidFill>
                  <a:srgbClr val="002060"/>
                </a:solidFill>
              </a:rPr>
              <a:t>г.Екатеринбурга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 descr="C:\Users\карапуз\Pictures\из помпончик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2150" y="1268760"/>
            <a:ext cx="5219700" cy="51845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 помпончиков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2" name="Picture 2" descr="C:\Users\карапуз\Pictures\поделка из ткан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38274"/>
            <a:ext cx="7056784" cy="501506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 ткани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995120" cy="1152128"/>
          </a:xfrm>
        </p:spPr>
        <p:txBody>
          <a:bodyPr>
            <a:noAutofit/>
          </a:bodyPr>
          <a:lstStyle/>
          <a:p>
            <a:pPr algn="l"/>
            <a:r>
              <a:rPr lang="ru-RU" sz="8800" b="1" i="1" dirty="0" smtClean="0">
                <a:solidFill>
                  <a:srgbClr val="FF0000"/>
                </a:solidFill>
              </a:rPr>
              <a:t>Задание: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348880"/>
            <a:ext cx="7427168" cy="377728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Вылепить из пластилина гусеницу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Выбираем пластилин зеленого цвета: темно-зеленый и светло-зеленый.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Делим его на части: 3  светло-зеленых шарика и 2 темно-зеленых.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вылепить из пластилина шарики разного размера: побольше, поменьше, маленький.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0_2dbfe_77ffe89d_L11-289x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1"/>
            <a:ext cx="8352928" cy="683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Затем делаем цветок: берем оранжевый пластилин, делим его на 6 частей.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Делаем серединку цветка и лепестки.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0_2dbfe_77ffe89d_L121-287x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0300"/>
            <a:ext cx="7452320" cy="46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5674642"/>
          </a:xfrm>
        </p:spPr>
        <p:txBody>
          <a:bodyPr>
            <a:normAutofit/>
          </a:bodyPr>
          <a:lstStyle/>
          <a:p>
            <a:r>
              <a:rPr lang="ru-RU" dirty="0" smtClean="0"/>
              <a:t>Усаживаем нашу гусеницу на цветок.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  Усаживаем нашу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  гусеницу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  на цветок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0_2dbfe_77ffe89d_L1111-266x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836712"/>
            <a:ext cx="475252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Получилась вот такая красивая поделка.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    Получилась вот такая красивая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                      поделка            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123" name="Picture 3" descr="DSC013921-300x2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7768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2492896"/>
            <a:ext cx="59388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 descr="C:\Users\карапуз\Pictures\file280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7200799" cy="5040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карапуз\Pictures\0_6262c_fd95742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7416824" cy="5935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карапуз\Pictures\be9d2b93c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7344816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карапуз\Pictures\499d9e99aa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92696"/>
            <a:ext cx="6696744" cy="549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 descr="C:\Users\карапуз\Pictures\file280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7200799" cy="5040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8" name="Picture 2" descr="C:\Users\карапуз\Pictures\gusenicy_yapfiles_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08720"/>
            <a:ext cx="712879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карапуз\Pictures\833220bbdb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20688"/>
            <a:ext cx="7200800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145</Words>
  <Application>Microsoft Office PowerPoint</Application>
  <PresentationFormat>Экран (4:3)</PresentationFormat>
  <Paragraphs>33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Слайд</vt:lpstr>
      <vt:lpstr>Презентация PowerPoint</vt:lpstr>
      <vt:lpstr>Гусеница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аппликация</vt:lpstr>
      <vt:lpstr>Поделка из грецких орехов и листьев</vt:lpstr>
      <vt:lpstr>Из пластилина</vt:lpstr>
      <vt:lpstr>Из помпончиков</vt:lpstr>
      <vt:lpstr>Из ткани</vt:lpstr>
      <vt:lpstr>Задание:</vt:lpstr>
      <vt:lpstr>Презентация PowerPoint</vt:lpstr>
      <vt:lpstr>Презентация PowerPoint</vt:lpstr>
      <vt:lpstr>Презентация PowerPoint</vt:lpstr>
      <vt:lpstr>Усаживаем нашу гусеницу на цветок.</vt:lpstr>
      <vt:lpstr>Получилась вот такая красивая поделка.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гусеница</dc:title>
  <dc:creator>карапуз</dc:creator>
  <cp:lastModifiedBy>карапуз</cp:lastModifiedBy>
  <cp:revision>13</cp:revision>
  <dcterms:created xsi:type="dcterms:W3CDTF">2011-11-09T12:58:12Z</dcterms:created>
  <dcterms:modified xsi:type="dcterms:W3CDTF">2014-06-30T03:59:42Z</dcterms:modified>
</cp:coreProperties>
</file>