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7" r:id="rId4"/>
    <p:sldId id="259" r:id="rId5"/>
    <p:sldId id="261" r:id="rId6"/>
    <p:sldId id="262" r:id="rId7"/>
    <p:sldId id="265" r:id="rId8"/>
    <p:sldId id="263" r:id="rId9"/>
    <p:sldId id="264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8" r:id="rId21"/>
    <p:sldId id="279" r:id="rId22"/>
    <p:sldId id="281" r:id="rId23"/>
    <p:sldId id="282" r:id="rId24"/>
    <p:sldId id="283" r:id="rId25"/>
    <p:sldId id="284" r:id="rId26"/>
    <p:sldId id="280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5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4445F902-0A00-4DB7-9CF7-9589CDFB89F5}" type="datetimeFigureOut">
              <a:rPr lang="ru-RU" smtClean="0"/>
              <a:pPr/>
              <a:t>28.05.2012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337A38E-CD64-489D-8B9C-FBA1C04F56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4664"/>
            <a:ext cx="7772400" cy="1829761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История возникновения часов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2348880"/>
            <a:ext cx="7772400" cy="3600400"/>
          </a:xfrm>
        </p:spPr>
        <p:txBody>
          <a:bodyPr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Творческая работа по математике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Автор: Левченко Нина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ученица 8 класса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Руководитель: Л.Н. Морозова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учитель математики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ГБС(К)ОУ школы-интерната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ст. Калининской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Водяные часы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8194" name="Picture 2" descr="C:\Users\школа\Desktop\Фото часы\0013-024-Vodjanye-chasy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971600" y="1628800"/>
            <a:ext cx="7272808" cy="4608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060848"/>
            <a:ext cx="8363272" cy="3946443"/>
          </a:xfrm>
        </p:spPr>
        <p:txBody>
          <a:bodyPr/>
          <a:lstStyle/>
          <a:p>
            <a:r>
              <a:rPr lang="ru-RU" dirty="0" smtClean="0"/>
              <a:t>Огненные часы произошли примерно 30000 лет тому назад и появились в Китае.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Они состояли из спирали или палочки из горючего материала с подвешенными металлическими шариками. При сгорании материала шарики падали в фарфоровую вазу, производя звон.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Огненные часы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339752" y="1628800"/>
            <a:ext cx="3250704" cy="45259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Свеча, размеренная на равные доли, служила примитивными часами.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Огненные часы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44" name="Picture 4" descr="C:\Users\школа\Desktop\часы\(e)SP_A0341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1916832"/>
            <a:ext cx="2016224" cy="3672408"/>
          </a:xfrm>
          <a:prstGeom prst="rect">
            <a:avLst/>
          </a:prstGeom>
          <a:noFill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556792"/>
            <a:ext cx="3031330" cy="51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3250704" cy="45259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 лампах-часах время определялось по уровню ещё не сгоревшего масла.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Огненные часы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43" name="Picture 3" descr="C:\Users\школа\Desktop\часы\(e)SP_A034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88024" y="1700808"/>
            <a:ext cx="4032448" cy="489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3250704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Огненные часы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Picture 2" descr="C:\Users\школа\Desktop\часы\(e)SP_A0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1556792"/>
            <a:ext cx="3456384" cy="4896544"/>
          </a:xfrm>
          <a:prstGeom prst="rect">
            <a:avLst/>
          </a:prstGeom>
          <a:noFill/>
        </p:spPr>
      </p:pic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ru-RU" sz="2700" noProof="0" dirty="0" smtClean="0"/>
              <a:t>Во Франции в 1819 году появилась лама-часы с циферблатом и часовой стрелкой.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Огненные часы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66" name="Picture 2" descr="C:\Users\школа\Desktop\часы\oveer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3568" y="1844824"/>
            <a:ext cx="4762500" cy="3571875"/>
          </a:xfrm>
          <a:prstGeom prst="rect">
            <a:avLst/>
          </a:prstGeom>
          <a:noFill/>
        </p:spPr>
      </p:pic>
      <p:pic>
        <p:nvPicPr>
          <p:cNvPr id="11267" name="Picture 3" descr="C:\Users\школа\Desktop\часы\preview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00192" y="1844824"/>
            <a:ext cx="2232248" cy="36724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Песочные часы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одержимое 1"/>
          <p:cNvSpPr txBox="1">
            <a:spLocks/>
          </p:cNvSpPr>
          <p:nvPr/>
        </p:nvSpPr>
        <p:spPr>
          <a:xfrm>
            <a:off x="762000" y="22132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ru-RU" sz="2700" dirty="0" smtClean="0"/>
              <a:t>Песочные часы  произошли в Западной Европе примерно в конце 17 века.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школа\Desktop\Фото часы\hourglass.pn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8024" y="1844824"/>
            <a:ext cx="3456384" cy="42484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Песочные часы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0" name="Picture 2" descr="C:\Users\школа\Desktop\Фото часы\21438612_sandglass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84168" y="1628800"/>
            <a:ext cx="2895600" cy="4762500"/>
          </a:xfrm>
          <a:prstGeom prst="rect">
            <a:avLst/>
          </a:prstGeom>
          <a:noFill/>
        </p:spPr>
      </p:pic>
      <p:pic>
        <p:nvPicPr>
          <p:cNvPr id="2051" name="Picture 3" descr="C:\Users\школа\Desktop\Фото часы\wooden_promotional_sand_glass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31840" y="2780928"/>
            <a:ext cx="3096344" cy="2952328"/>
          </a:xfrm>
          <a:prstGeom prst="rect">
            <a:avLst/>
          </a:prstGeom>
          <a:noFill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3447293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Механические часы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1"/>
          <p:cNvSpPr txBox="1">
            <a:spLocks/>
          </p:cNvSpPr>
          <p:nvPr/>
        </p:nvSpPr>
        <p:spPr>
          <a:xfrm>
            <a:off x="762000" y="1484785"/>
            <a:ext cx="8058472" cy="2592288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" pitchFamily="2" charset="2"/>
              <a:buChar char="Ø"/>
              <a:defRPr/>
            </a:pPr>
            <a:r>
              <a:rPr lang="ru-RU" sz="2700" dirty="0" smtClean="0"/>
              <a:t>  </a:t>
            </a:r>
            <a:r>
              <a:rPr lang="ru-RU" sz="2800" dirty="0" smtClean="0"/>
              <a:t>Первое упоминание о </a:t>
            </a:r>
            <a:r>
              <a:rPr lang="ru-RU" sz="2800" b="1" i="1" dirty="0" smtClean="0"/>
              <a:t>механических часах</a:t>
            </a:r>
            <a:r>
              <a:rPr lang="ru-RU" sz="2800" dirty="0" smtClean="0"/>
              <a:t> содержится в византийских книгах конца 6-го века н.э </a:t>
            </a:r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endParaRPr lang="ru-RU" sz="2800" dirty="0" smtClean="0"/>
          </a:p>
          <a:p>
            <a:pPr marL="365760" lvl="0" indent="-256032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ru-RU" sz="2700" noProof="0" dirty="0" smtClean="0"/>
              <a:t>Знакомые нам механические часы изобретены «всего» лет 700 назад – в 1250 году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4" name="Picture 2" descr="C:\Users\школа\Desktop\Фото часы\146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372200" y="4077072"/>
            <a:ext cx="2448272" cy="24036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Наручные часы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1"/>
          <p:cNvSpPr txBox="1">
            <a:spLocks/>
          </p:cNvSpPr>
          <p:nvPr/>
        </p:nvSpPr>
        <p:spPr>
          <a:xfrm>
            <a:off x="762000" y="22132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lang="ru-RU" sz="2700" dirty="0" smtClean="0"/>
              <a:t>Наручные часы произошли в 1504 году</a:t>
            </a: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8" name="Picture 2" descr="C:\Users\школа\Desktop\Фото часы\(e)SP_A035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32040" y="1484784"/>
            <a:ext cx="3672408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3898776" cy="2163695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Первые часы появились более двух с половиной тысяч лет назад в Китае. Это были -солнечные часы.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/>
              <a:t>Исторические факты</a:t>
            </a:r>
            <a:endParaRPr lang="ru-RU" dirty="0"/>
          </a:p>
        </p:txBody>
      </p:sp>
      <p:pic>
        <p:nvPicPr>
          <p:cNvPr id="4" name="Picture 4" descr="C:\Users\школа\Desktop\часы\(e)SP_A033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4048" y="1628800"/>
            <a:ext cx="3780928" cy="5040560"/>
          </a:xfrm>
          <a:prstGeom prst="rect">
            <a:avLst/>
          </a:prstGeom>
          <a:noFill/>
        </p:spPr>
      </p:pic>
      <p:sp>
        <p:nvSpPr>
          <p:cNvPr id="5" name="Содержимое 1"/>
          <p:cNvSpPr txBox="1">
            <a:spLocks/>
          </p:cNvSpPr>
          <p:nvPr/>
        </p:nvSpPr>
        <p:spPr>
          <a:xfrm>
            <a:off x="683568" y="3717032"/>
            <a:ext cx="3898776" cy="2304256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r>
              <a:rPr kumimoji="0" lang="ru-RU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Этот древний обелиск, служивший для измерения времени, до сих пор стоит на одной из площади Рима.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Наручные часы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1"/>
          <p:cNvSpPr txBox="1">
            <a:spLocks/>
          </p:cNvSpPr>
          <p:nvPr/>
        </p:nvSpPr>
        <p:spPr>
          <a:xfrm>
            <a:off x="762000" y="2348880"/>
            <a:ext cx="3250704" cy="3963211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lang="ru-RU" sz="2700" dirty="0" smtClean="0"/>
              <a:t>  Мужские наручные часы времён Первой мировой войны.</a:t>
            </a: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 descr="C:\Users\школа\Desktop\часы\(e)SP_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923928" y="1484784"/>
            <a:ext cx="4824536" cy="51125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Часы «Кукушка»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1"/>
          <p:cNvSpPr txBox="1">
            <a:spLocks/>
          </p:cNvSpPr>
          <p:nvPr/>
        </p:nvSpPr>
        <p:spPr>
          <a:xfrm>
            <a:off x="251520" y="1484784"/>
            <a:ext cx="8712968" cy="2160240"/>
          </a:xfrm>
          <a:prstGeom prst="rect">
            <a:avLst/>
          </a:prstGeom>
        </p:spPr>
        <p:txBody>
          <a:bodyPr vert="horz">
            <a:normAutofit fontScale="70000" lnSpcReduction="20000"/>
          </a:bodyPr>
          <a:lstStyle/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ru-RU" sz="2800" b="1" dirty="0" smtClean="0"/>
              <a:t>  </a:t>
            </a:r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Знаменитая кукушка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в часах появилась в Германии в начале 18-го века. Изобрел "кукушку" Мастер </a:t>
            </a:r>
            <a:r>
              <a:rPr lang="ru-RU" sz="3300" dirty="0" err="1" smtClean="0">
                <a:latin typeface="Times New Roman" pitchFamily="18" charset="0"/>
                <a:cs typeface="Times New Roman" pitchFamily="18" charset="0"/>
              </a:rPr>
              <a:t>Кеттерер</a:t>
            </a: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365760" indent="-256032">
              <a:spcBef>
                <a:spcPts val="400"/>
              </a:spcBef>
              <a:buClr>
                <a:schemeClr val="accent1"/>
              </a:buClr>
              <a:buSzPct val="68000"/>
              <a:defRPr/>
            </a:pPr>
            <a:r>
              <a:rPr lang="ru-RU" sz="3300" dirty="0" smtClean="0">
                <a:latin typeface="Times New Roman" pitchFamily="18" charset="0"/>
                <a:cs typeface="Times New Roman" pitchFamily="18" charset="0"/>
              </a:rPr>
              <a:t>   Он собирался засунуть в часы "петуха", но его "голос" оказался слишком сложным для воспроизведения. Пришлось остановиться на примитивном куковании, популярном во всем мире вот уже 200 лет.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r>
              <a:rPr kumimoji="0" lang="ru-RU" sz="27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Picture 3" descr="C:\Users\школа\Desktop\Фото часы\clock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403648" y="3356992"/>
            <a:ext cx="7128792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ЧАСЫ 20 века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2" name="Picture 2" descr="C:\Users\школа\Downloads\220px-Lorus1_037_wikipedia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1628800"/>
            <a:ext cx="3096344" cy="324036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635896" y="1556792"/>
            <a:ext cx="388843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Кварцевые</a:t>
            </a:r>
            <a:endParaRPr lang="ru-RU" sz="4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5844" name="Picture 4" descr="C:\Users\школа\Downloads\chasy-v-volgograde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707904" y="2780928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ЧАСЫ 20 века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5843" name="Picture 3" descr="C:\Users\школа\Downloads\citizen_aibato_m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139952" y="1340768"/>
            <a:ext cx="4838700" cy="3629025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51520" y="1556792"/>
            <a:ext cx="345638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электронные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36866" name="Picture 2" descr="C:\Users\школа\Downloads\round-led-animated-digital-clock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55576" y="3148112"/>
            <a:ext cx="2952328" cy="3305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ЧАСЫ 20 века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51520" y="1556792"/>
            <a:ext cx="3456384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Атомные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39952" y="16288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Атомные часы</a:t>
            </a:r>
            <a:r>
              <a:rPr lang="ru-RU" dirty="0" smtClean="0"/>
              <a:t> имеют погрешность в 1 секунду за шесть миллионов лет.</a:t>
            </a:r>
            <a:endParaRPr lang="ru-RU" dirty="0"/>
          </a:p>
        </p:txBody>
      </p:sp>
      <p:pic>
        <p:nvPicPr>
          <p:cNvPr id="37890" name="Picture 2" descr="C:\Users\школа\Downloads\1271486_large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780928"/>
            <a:ext cx="4104456" cy="3826396"/>
          </a:xfrm>
          <a:prstGeom prst="rect">
            <a:avLst/>
          </a:prstGeom>
          <a:noFill/>
        </p:spPr>
      </p:pic>
      <p:pic>
        <p:nvPicPr>
          <p:cNvPr id="37891" name="Picture 3" descr="C:\Users\школа\Downloads\atom2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211960" y="2348880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43000"/>
          </a:xfrm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ЧАСЫ 20 века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1196752"/>
            <a:ext cx="3744416" cy="10081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Радиоактивные</a:t>
            </a:r>
            <a:endParaRPr lang="ru-RU" sz="3600" b="1" dirty="0">
              <a:solidFill>
                <a:schemeClr val="tx1"/>
              </a:solidFill>
            </a:endParaRPr>
          </a:p>
        </p:txBody>
      </p:sp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4067944" y="1412776"/>
            <a:ext cx="45720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1938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Существуют даже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радиоактивные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часы. С их помощью учёные измеряют очень большие промежутки времени – тысячи и даже миллионы лет. Например, возраст археологической находки.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C:\Users\школа\Downloads\d187d0b0d181d18b1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940152" y="3068960"/>
            <a:ext cx="3014861" cy="3024336"/>
          </a:xfrm>
          <a:prstGeom prst="rect">
            <a:avLst/>
          </a:prstGeom>
          <a:noFill/>
        </p:spPr>
      </p:pic>
      <p:pic>
        <p:nvPicPr>
          <p:cNvPr id="38915" name="Picture 3" descr="C:\Users\школа\Downloads\Tokyoflash-Radio-Active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0" y="2420888"/>
            <a:ext cx="3810000" cy="2857500"/>
          </a:xfrm>
          <a:prstGeom prst="rect">
            <a:avLst/>
          </a:prstGeom>
          <a:noFill/>
        </p:spPr>
      </p:pic>
      <p:pic>
        <p:nvPicPr>
          <p:cNvPr id="38916" name="Picture 4" descr="C:\Users\школа\Downloads\DSC_3620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843808" y="4509120"/>
            <a:ext cx="3021856" cy="2348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1"/>
          <p:cNvSpPr txBox="1">
            <a:spLocks/>
          </p:cNvSpPr>
          <p:nvPr/>
        </p:nvSpPr>
        <p:spPr>
          <a:xfrm>
            <a:off x="609600" y="2060848"/>
            <a:ext cx="3250704" cy="409884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Содержимое 1"/>
          <p:cNvSpPr txBox="1">
            <a:spLocks/>
          </p:cNvSpPr>
          <p:nvPr/>
        </p:nvSpPr>
        <p:spPr>
          <a:xfrm>
            <a:off x="683568" y="2132856"/>
            <a:ext cx="3401144" cy="417923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699792" y="2204864"/>
            <a:ext cx="612068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Столетья разрешаются от бремени,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                                         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Плоды приносят год, и день, и час.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                                                                             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Пока у нас в руках частичка времени,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                                                                                      </a:t>
            </a: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Пускай оно работает на нас!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                                    С.Я. Маршак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7" descr="Спасская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476672"/>
            <a:ext cx="3707904" cy="612068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481329"/>
            <a:ext cx="3851920" cy="4683975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Следующий этап в истории изобретения часов принадлежит Египту.  Именно там появились вторые, известные человечеству солнечные часы. </a:t>
            </a:r>
          </a:p>
          <a:p>
            <a:r>
              <a:rPr lang="ru-RU" dirty="0" smtClean="0"/>
              <a:t>В Египте часы представляли из себя огромный вертикальный обелиск, имеющий гномон и наземную шкалу.</a:t>
            </a: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/>
              <a:t>Исторические факты</a:t>
            </a:r>
            <a:endParaRPr lang="ru-RU" dirty="0"/>
          </a:p>
        </p:txBody>
      </p:sp>
      <p:sp>
        <p:nvSpPr>
          <p:cNvPr id="5" name="Содержимое 1"/>
          <p:cNvSpPr txBox="1">
            <a:spLocks/>
          </p:cNvSpPr>
          <p:nvPr/>
        </p:nvSpPr>
        <p:spPr>
          <a:xfrm>
            <a:off x="179512" y="4509120"/>
            <a:ext cx="4680520" cy="15121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65760" marR="0" lvl="0" indent="-256032" algn="l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ct val="68000"/>
              <a:buFont typeface="Wingdings 3"/>
              <a:buChar char=""/>
              <a:tabLst/>
              <a:defRPr/>
            </a:pPr>
            <a:endParaRPr kumimoji="0" lang="ru-RU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5301208"/>
            <a:ext cx="54360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Египтянам удалось построить часы, которые простояли до наших дней, и высота обелиска которых составляла 34 метра.</a:t>
            </a:r>
            <a:endParaRPr lang="ru-RU" dirty="0"/>
          </a:p>
        </p:txBody>
      </p:sp>
      <p:pic>
        <p:nvPicPr>
          <p:cNvPr id="7" name="Picture 4" descr="C:\Users\школа\Desktop\Фото часы\f9d84054-82cf-3b1b-9f92-5f9fc4fe1619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067944" y="1628800"/>
            <a:ext cx="4896544" cy="3573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81328"/>
            <a:ext cx="4258816" cy="4525963"/>
          </a:xfrm>
        </p:spPr>
        <p:txBody>
          <a:bodyPr/>
          <a:lstStyle/>
          <a:p>
            <a:pPr algn="just"/>
            <a:r>
              <a:rPr lang="ru-RU" dirty="0" smtClean="0"/>
              <a:t>Солнечные часы были разнообразны.</a:t>
            </a:r>
          </a:p>
          <a:p>
            <a:pPr algn="just">
              <a:buNone/>
            </a:pPr>
            <a:endParaRPr lang="ru-RU" dirty="0" smtClean="0"/>
          </a:p>
          <a:p>
            <a:pPr algn="just"/>
            <a:r>
              <a:rPr lang="ru-RU" dirty="0" smtClean="0"/>
              <a:t>Солнечные часы стали использовать около 5,5 тысяч лет назад, в 3500 году до нашей эры.</a:t>
            </a:r>
          </a:p>
          <a:p>
            <a:pPr algn="ctr"/>
            <a:endParaRPr lang="ru-RU" dirty="0" smtClean="0"/>
          </a:p>
          <a:p>
            <a:endParaRPr lang="ru-RU" dirty="0"/>
          </a:p>
        </p:txBody>
      </p:sp>
      <p:pic>
        <p:nvPicPr>
          <p:cNvPr id="6" name="Picture 3" descr="C:\Users\школа\Desktop\часы\(e)SP_A0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76056" y="1556792"/>
            <a:ext cx="3528392" cy="4608512"/>
          </a:xfrm>
          <a:prstGeom prst="rect">
            <a:avLst/>
          </a:prstGeom>
          <a:noFill/>
        </p:spPr>
      </p:pic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blipFill>
            <a:blip r:embed="rId3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/>
              <a:t>Солнечные часы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81328"/>
            <a:ext cx="3682752" cy="4525963"/>
          </a:xfrm>
        </p:spPr>
        <p:txBody>
          <a:bodyPr/>
          <a:lstStyle/>
          <a:p>
            <a:pPr algn="just">
              <a:buNone/>
            </a:pPr>
            <a:endParaRPr lang="ru-RU" dirty="0" smtClean="0"/>
          </a:p>
          <a:p>
            <a:pPr algn="just">
              <a:buNone/>
            </a:pPr>
            <a:endParaRPr lang="ru-RU" dirty="0" smtClean="0"/>
          </a:p>
          <a:p>
            <a:r>
              <a:rPr lang="ru-RU" dirty="0" smtClean="0"/>
              <a:t>Гигантские солнечные часы, сооружены в Индии в 1724 году для астрономических наблюдений.</a:t>
            </a:r>
            <a:endParaRPr lang="ru-RU" dirty="0"/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/>
              <a:t>Солнечные часы</a:t>
            </a:r>
            <a:endParaRPr lang="ru-RU" dirty="0"/>
          </a:p>
        </p:txBody>
      </p:sp>
      <p:pic>
        <p:nvPicPr>
          <p:cNvPr id="3074" name="Picture 2" descr="C:\Users\школа\Desktop\Фото часы\SP_A033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4008" y="1916832"/>
            <a:ext cx="4248472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81328"/>
            <a:ext cx="4906888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Солнечные часы просуществовали много веков. 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В некоторых городах, например, в Москве и Петербурге они сохранились до сих пор</a:t>
            </a: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/>
              <a:t>Солнечные часы</a:t>
            </a:r>
            <a:endParaRPr lang="ru-RU" dirty="0"/>
          </a:p>
        </p:txBody>
      </p:sp>
      <p:pic>
        <p:nvPicPr>
          <p:cNvPr id="4098" name="Picture 2" descr="C:\Users\школа\Desktop\Фото часы\(e)SP_A033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148064" y="1484784"/>
            <a:ext cx="3600400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81328"/>
            <a:ext cx="4906888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</a:t>
            </a:r>
          </a:p>
        </p:txBody>
      </p:sp>
      <p:sp>
        <p:nvSpPr>
          <p:cNvPr id="7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/>
              <a:t>Солнечные часы</a:t>
            </a:r>
            <a:endParaRPr lang="ru-RU" dirty="0"/>
          </a:p>
        </p:txBody>
      </p:sp>
      <p:pic>
        <p:nvPicPr>
          <p:cNvPr id="7170" name="Picture 2" descr="C:\Users\школа\Desktop\Фото часы\300px-Sundial_in_Supreme_Court_Gardens__Perth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131840" y="4769768"/>
            <a:ext cx="3096344" cy="1827584"/>
          </a:xfrm>
          <a:prstGeom prst="rect">
            <a:avLst/>
          </a:prstGeom>
          <a:noFill/>
        </p:spPr>
      </p:pic>
      <p:pic>
        <p:nvPicPr>
          <p:cNvPr id="7171" name="Picture 3" descr="C:\Users\школа\Desktop\Фото часы\430_reloj-de-sol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4048" y="1268760"/>
            <a:ext cx="3960440" cy="3397349"/>
          </a:xfrm>
          <a:prstGeom prst="rect">
            <a:avLst/>
          </a:prstGeom>
          <a:noFill/>
        </p:spPr>
      </p:pic>
      <p:pic>
        <p:nvPicPr>
          <p:cNvPr id="1026" name="Picture 2" descr="C:\Users\школа\AppData\Local\Temp\Temp1_ФОТО для ПРЕЗЕНТАЦИЙ.zip\chasi_solnechnie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23528" y="1484784"/>
            <a:ext cx="4104456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3394720" cy="4525963"/>
          </a:xfrm>
        </p:spPr>
        <p:txBody>
          <a:bodyPr/>
          <a:lstStyle/>
          <a:p>
            <a:r>
              <a:rPr lang="ru-RU" dirty="0" smtClean="0"/>
              <a:t>Водяные часы изобрели приблизительно 3,4 тысячи лет назад, то есть, где-то в1400 году до нашей эры.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Водяные часы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122" name="Picture 2" descr="C:\Users\школа\Desktop\Фото часы\water-clock.gif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788024" y="1628800"/>
            <a:ext cx="3600400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3394720" cy="4525963"/>
          </a:xfrm>
        </p:spPr>
        <p:txBody>
          <a:bodyPr/>
          <a:lstStyle/>
          <a:p>
            <a:r>
              <a:rPr lang="ru-RU" dirty="0" smtClean="0"/>
              <a:t>Автоматические водяные часы с круглым циферблатом и часовой стрелкой.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Водяные часы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6146" name="Picture 2" descr="C:\Users\школа\Desktop\Фото часы\(e)SP_A0340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1700808"/>
            <a:ext cx="3960440" cy="475252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215</TotalTime>
  <Words>459</Words>
  <Application>Microsoft Office PowerPoint</Application>
  <PresentationFormat>Экран (4:3)</PresentationFormat>
  <Paragraphs>85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Открытая</vt:lpstr>
      <vt:lpstr>История возникновения часов</vt:lpstr>
      <vt:lpstr>Исторические факты</vt:lpstr>
      <vt:lpstr>Исторические факты</vt:lpstr>
      <vt:lpstr>Солнечные часы</vt:lpstr>
      <vt:lpstr>Солнечные часы</vt:lpstr>
      <vt:lpstr>Солнечные часы</vt:lpstr>
      <vt:lpstr>Солнечные часы</vt:lpstr>
      <vt:lpstr>Водяные часы</vt:lpstr>
      <vt:lpstr>Водяные часы</vt:lpstr>
      <vt:lpstr>Водяные часы</vt:lpstr>
      <vt:lpstr>Огненные часы</vt:lpstr>
      <vt:lpstr>Огненные часы</vt:lpstr>
      <vt:lpstr>Огненные часы</vt:lpstr>
      <vt:lpstr>Огненные часы</vt:lpstr>
      <vt:lpstr>Огненные часы</vt:lpstr>
      <vt:lpstr>Песочные часы</vt:lpstr>
      <vt:lpstr>Песочные часы</vt:lpstr>
      <vt:lpstr>Механические часы</vt:lpstr>
      <vt:lpstr>Наручные часы</vt:lpstr>
      <vt:lpstr>Наручные часы</vt:lpstr>
      <vt:lpstr>Часы «Кукушка»</vt:lpstr>
      <vt:lpstr>ЧАСЫ 20 века</vt:lpstr>
      <vt:lpstr>ЧАСЫ 20 века</vt:lpstr>
      <vt:lpstr>ЧАСЫ 20 века</vt:lpstr>
      <vt:lpstr>ЧАСЫ 20 века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возникновения часов</dc:title>
  <dc:creator>школа</dc:creator>
  <cp:lastModifiedBy>школа</cp:lastModifiedBy>
  <cp:revision>50</cp:revision>
  <dcterms:created xsi:type="dcterms:W3CDTF">2012-05-22T09:18:08Z</dcterms:created>
  <dcterms:modified xsi:type="dcterms:W3CDTF">2012-05-28T16:58:02Z</dcterms:modified>
</cp:coreProperties>
</file>