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346" r:id="rId2"/>
    <p:sldId id="354" r:id="rId3"/>
    <p:sldId id="355" r:id="rId4"/>
    <p:sldId id="284" r:id="rId5"/>
    <p:sldId id="331" r:id="rId6"/>
    <p:sldId id="297" r:id="rId7"/>
    <p:sldId id="334" r:id="rId8"/>
    <p:sldId id="335" r:id="rId9"/>
    <p:sldId id="333" r:id="rId10"/>
    <p:sldId id="332" r:id="rId11"/>
    <p:sldId id="337" r:id="rId12"/>
    <p:sldId id="339" r:id="rId13"/>
    <p:sldId id="341" r:id="rId14"/>
    <p:sldId id="343" r:id="rId15"/>
    <p:sldId id="344" r:id="rId16"/>
    <p:sldId id="345" r:id="rId17"/>
    <p:sldId id="268" r:id="rId18"/>
    <p:sldId id="310" r:id="rId19"/>
    <p:sldId id="322" r:id="rId20"/>
    <p:sldId id="325" r:id="rId21"/>
    <p:sldId id="356" r:id="rId22"/>
    <p:sldId id="329" r:id="rId23"/>
    <p:sldId id="352" r:id="rId24"/>
    <p:sldId id="353" r:id="rId25"/>
    <p:sldId id="357" r:id="rId26"/>
    <p:sldId id="347" r:id="rId27"/>
    <p:sldId id="348" r:id="rId28"/>
    <p:sldId id="34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E4DF1F"/>
    <a:srgbClr val="CCCC00"/>
    <a:srgbClr val="FFCC00"/>
    <a:srgbClr val="669900"/>
    <a:srgbClr val="808000"/>
    <a:srgbClr val="CCFF99"/>
    <a:srgbClr val="99CC00"/>
    <a:srgbClr val="990099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15" autoAdjust="0"/>
    <p:restoredTop sz="94803" autoAdjust="0"/>
  </p:normalViewPr>
  <p:slideViewPr>
    <p:cSldViewPr>
      <p:cViewPr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E6161-F117-41E8-9DD4-E127407C4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lu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A69B1-8577-48C2-B727-71977702A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ransition spd="slow" advClick="0">
    <p:plus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bashlachev.org/interiordesign/1624-kuhni-iz-italii-sovokupnost-krasoty-i-vysokogo-kachestva.html" TargetMode="External"/><Relationship Id="rId13" Type="http://schemas.openxmlformats.org/officeDocument/2006/relationships/hyperlink" Target="http://cooktips.ru/dlya-idealnoj-kuxni" TargetMode="External"/><Relationship Id="rId3" Type="http://schemas.openxmlformats.org/officeDocument/2006/relationships/hyperlink" Target="http://www.stroim-s-umom.ru/remont-kuhni/" TargetMode="External"/><Relationship Id="rId7" Type="http://schemas.openxmlformats.org/officeDocument/2006/relationships/hyperlink" Target="http://www.mebel-anton.ru/articles" TargetMode="External"/><Relationship Id="rId12" Type="http://schemas.openxmlformats.org/officeDocument/2006/relationships/hyperlink" Target="http://marchistudio.ru/articles/marchi_cucine_rabochii_treygolnik.html" TargetMode="External"/><Relationship Id="rId2" Type="http://schemas.openxmlformats.org/officeDocument/2006/relationships/hyperlink" Target="http://www.akinto.me/vse-dlya-byita/vse-o-protivogaze-305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users/4154422/post217064692/" TargetMode="External"/><Relationship Id="rId11" Type="http://schemas.openxmlformats.org/officeDocument/2006/relationships/hyperlink" Target="http://jkuhnya.ru/dizain/991-p-obraznaya-kuhnya" TargetMode="External"/><Relationship Id="rId5" Type="http://schemas.openxmlformats.org/officeDocument/2006/relationships/hyperlink" Target="http://catalogmebeli.com.ua/stati/kuxnya-kakoj-cvet-vybrat.html" TargetMode="External"/><Relationship Id="rId10" Type="http://schemas.openxmlformats.org/officeDocument/2006/relationships/hyperlink" Target="http://dizainremont.com/dizain/ergonomika-kuhni.html" TargetMode="External"/><Relationship Id="rId4" Type="http://schemas.openxmlformats.org/officeDocument/2006/relationships/hyperlink" Target="http://janetta80.ru/post144380976/" TargetMode="External"/><Relationship Id="rId9" Type="http://schemas.openxmlformats.org/officeDocument/2006/relationships/hyperlink" Target="http://design-homes.ru/komnaty/kukhnya-i-stolovaya/458-ergonomika-kukhni" TargetMode="External"/><Relationship Id="rId14" Type="http://schemas.openxmlformats.org/officeDocument/2006/relationships/hyperlink" Target="http://900igr.net/fotografii/tekhnologija/kukhnja/006-kukhni-nishi.html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zateiremont.ru/dizayn-interera-pomescheniy/blog.html" TargetMode="External"/><Relationship Id="rId3" Type="http://schemas.openxmlformats.org/officeDocument/2006/relationships/hyperlink" Target="http://hojif-rinano.blogspot.ru/" TargetMode="External"/><Relationship Id="rId7" Type="http://schemas.openxmlformats.org/officeDocument/2006/relationships/hyperlink" Target="http://kitchenguide.ru/interer-zhelto-zelenoj-kuxni/" TargetMode="External"/><Relationship Id="rId2" Type="http://schemas.openxmlformats.org/officeDocument/2006/relationships/hyperlink" Target="http://budmen.ua/articles/print:page,1,85-obustraivaem-kuhnyu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yas.com/index.php/shag-2-planirovka-pereplanirovka/planirovka-kukhni" TargetMode="External"/><Relationship Id="rId11" Type="http://schemas.openxmlformats.org/officeDocument/2006/relationships/hyperlink" Target="http://pro-remont-kuhni.ru/text/046.html" TargetMode="External"/><Relationship Id="rId5" Type="http://schemas.openxmlformats.org/officeDocument/2006/relationships/hyperlink" Target="http://mebel-lux.dn.ua/index.php?productID=122" TargetMode="External"/><Relationship Id="rId10" Type="http://schemas.openxmlformats.org/officeDocument/2006/relationships/hyperlink" Target="http://design-homes.ru/komnaty/kukhnya-i-stolovaya/458-ergonomika-kukhni" TargetMode="External"/><Relationship Id="rId4" Type="http://schemas.openxmlformats.org/officeDocument/2006/relationships/hyperlink" Target="http://multistyles.ru/kuhni-foto.html" TargetMode="External"/><Relationship Id="rId9" Type="http://schemas.openxmlformats.org/officeDocument/2006/relationships/hyperlink" Target="http://www.liveinternet.ru/users/4686903/post217094506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класс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Составил: учитель технологии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Миронова Ольга Валерьевна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692696"/>
            <a:ext cx="2855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Кухня-ниша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661248"/>
            <a:ext cx="5526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Кухня-ниша является частью комнаты. </a:t>
            </a:r>
          </a:p>
        </p:txBody>
      </p:sp>
      <p:pic>
        <p:nvPicPr>
          <p:cNvPr id="15362" name="Picture 2" descr="http://900igr.net/datai/tekhnologija/Kukhnja/0008-006-Kukhni-nis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7"/>
            <a:ext cx="5400600" cy="429245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Однорядное размещение мебели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179512" y="1700808"/>
            <a:ext cx="3384376" cy="216024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ся кухонная мебель располагается в одной части комнаты, другая будет использоваться для приема пищи и отдыха </a:t>
            </a:r>
          </a:p>
        </p:txBody>
      </p:sp>
      <p:pic>
        <p:nvPicPr>
          <p:cNvPr id="11266" name="Picture 2" descr="http://catalogmebeli.com.ua/wp-content/uploads/2010/12/fioletov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96752"/>
            <a:ext cx="4222880" cy="33123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4581128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http://catalogmebeli.com.ua/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68" name="Picture 4" descr="http://dizainremont.com/dizain/images/linjnaya-kuh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5328590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Двухрядное размещение</a:t>
            </a:r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250825" y="1052513"/>
            <a:ext cx="770555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этом случае с одной стороны можно расположить плиту, рабочий стол и мойку, а с другой — холодильник и столы-шкафы; дополнить кухонный ансамбль можно настенными шкафами для посуды и бытовой техники </a:t>
            </a:r>
          </a:p>
        </p:txBody>
      </p:sp>
      <p:pic>
        <p:nvPicPr>
          <p:cNvPr id="10242" name="Picture 2" descr="http://interiorizm.com/wp-content/uploads/2011/06/ideal-kitchen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4373831" cy="3287663"/>
          </a:xfrm>
          <a:prstGeom prst="rect">
            <a:avLst/>
          </a:prstGeom>
          <a:noFill/>
        </p:spPr>
      </p:pic>
      <p:pic>
        <p:nvPicPr>
          <p:cNvPr id="10244" name="Picture 4" descr="http://remont-39.ru/userfiles/Image/38599_1_34245_3_OriginalIma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61048"/>
            <a:ext cx="4238152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Угловое расположение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323850" y="4652963"/>
            <a:ext cx="770453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Подходит почти для всех помещений, создает удобный рабочий треугольник. Обеденный стол легко размещается без ущерба для зоны прохода. </a:t>
            </a:r>
          </a:p>
        </p:txBody>
      </p:sp>
      <p:pic>
        <p:nvPicPr>
          <p:cNvPr id="9220" name="Picture 4" descr="http://remont-39.ru/userfiles/Image/38541_1_34233_2_OriginalIma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84784"/>
            <a:ext cx="3923928" cy="2600099"/>
          </a:xfrm>
          <a:prstGeom prst="rect">
            <a:avLst/>
          </a:prstGeom>
          <a:noFill/>
        </p:spPr>
      </p:pic>
      <p:pic>
        <p:nvPicPr>
          <p:cNvPr id="12290" name="Picture 2" descr="http://i.mebel-anton.ru/u/63/799290a7bf11e2beaa5a4a6f6b2996/-/82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160748"/>
            <a:ext cx="4176464" cy="31323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6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П-образное размещение</a:t>
            </a:r>
          </a:p>
        </p:txBody>
      </p:sp>
      <p:sp>
        <p:nvSpPr>
          <p:cNvPr id="32770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196753"/>
            <a:ext cx="5760640" cy="187220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0" dirty="0" smtClean="0"/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П-планировка удобна и безопасна, так как мебель и техника установлены вдоль трех стен, здесь нет сквозного движения</a:t>
            </a:r>
            <a:r>
              <a:rPr lang="ru-RU" sz="2400" b="0" dirty="0" smtClean="0"/>
              <a:t>. </a:t>
            </a:r>
          </a:p>
        </p:txBody>
      </p:sp>
      <p:pic>
        <p:nvPicPr>
          <p:cNvPr id="8194" name="Picture 2" descr="http://bashlachev.org/uploads/posts/2014-04/1398505736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140968"/>
            <a:ext cx="4608512" cy="3456384"/>
          </a:xfrm>
          <a:prstGeom prst="rect">
            <a:avLst/>
          </a:prstGeom>
          <a:noFill/>
        </p:spPr>
      </p:pic>
      <p:pic>
        <p:nvPicPr>
          <p:cNvPr id="8196" name="Picture 4" descr="http://jkuhnya.ru/wp-content/uploads/2013/12/shema-rabochego-treugoln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2936"/>
            <a:ext cx="4301278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Комбинированная планировка</a:t>
            </a:r>
          </a:p>
        </p:txBody>
      </p:sp>
      <p:sp>
        <p:nvSpPr>
          <p:cNvPr id="337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313"/>
            <a:ext cx="4284663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0" dirty="0" smtClean="0"/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 называемые «остров» и «полуостров» годятся только для больших. Включают в себя угловую или п-образную модели с дополнительной рабочей поверхностью в середине </a:t>
            </a:r>
          </a:p>
        </p:txBody>
      </p:sp>
      <p:pic>
        <p:nvPicPr>
          <p:cNvPr id="7170" name="Picture 2" descr="http://design-homes.ru/images/galery/kuhnya-i-stolovaya/ergonomika-kukhni/ergonomika-kukhni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3096"/>
            <a:ext cx="4767017" cy="2376264"/>
          </a:xfrm>
          <a:prstGeom prst="rect">
            <a:avLst/>
          </a:prstGeom>
          <a:noFill/>
        </p:spPr>
      </p:pic>
      <p:pic>
        <p:nvPicPr>
          <p:cNvPr id="10242" name="Picture 2" descr="http://pro-remont-kuhni.ru/text/img/046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556792"/>
            <a:ext cx="4464496" cy="3351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nteriorizm.com/wp-content/uploads/2011/06/ideal-kitchen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687946"/>
            <a:ext cx="4644008" cy="3343687"/>
          </a:xfrm>
          <a:prstGeom prst="rect">
            <a:avLst/>
          </a:prstGeom>
          <a:noFill/>
        </p:spPr>
      </p:pic>
      <p:pic>
        <p:nvPicPr>
          <p:cNvPr id="9218" name="Picture 2" descr="http://www.zateiremont.ru/images/stories/dizain_kuh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4965165" cy="35287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udmen.ua/uploads/posts/2013-09/1380213931_1-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4536504" cy="3024336"/>
          </a:xfrm>
          <a:prstGeom prst="rect">
            <a:avLst/>
          </a:prstGeom>
          <a:noFill/>
        </p:spPr>
      </p:pic>
      <p:pic>
        <p:nvPicPr>
          <p:cNvPr id="8196" name="Picture 4" descr="http://world.shop.by/pics/items/Kuhnya%20iz%20plastika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80928"/>
            <a:ext cx="4114742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mebel-lux.dn.ua/products_pictures/kuhny_impu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5683" y="2996952"/>
            <a:ext cx="5030231" cy="3168352"/>
          </a:xfrm>
          <a:prstGeom prst="rect">
            <a:avLst/>
          </a:prstGeom>
          <a:noFill/>
        </p:spPr>
      </p:pic>
      <p:pic>
        <p:nvPicPr>
          <p:cNvPr id="7170" name="Picture 2" descr="http://kolyan.net/uploads/posts/2011-04/1303281814_1303263511_838269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3888432" cy="349958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udyas.com/images/stories/lessons/planirovka_kyxni/kyxnya_v_stile_minimaliz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6192688" cy="58774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258007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itchenguide.ru/wp-content/uploads/2013/04/15-green-yellow-kitch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416824" cy="556261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94" y="1"/>
            <a:ext cx="9159894" cy="719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172124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3536"/>
            <a:ext cx="7186634" cy="7465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00594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Материал:  шаблоны оборудования кухни, ножницы, клеящийся карандаш, цветные карандаши, план кухни.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Передвигая шаблоны на плане кухни, выполни рациональную планировку кухни с учётом принципа рабочего треугольника.</a:t>
            </a:r>
          </a:p>
          <a:p>
            <a:pPr marL="0" lv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Приклей шаблоны на план клеящим карандашом.</a:t>
            </a:r>
          </a:p>
          <a:p>
            <a:pPr marL="0" lv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Начерти цветным карандашом с помощью линейки рабочий треугольник.</a:t>
            </a:r>
          </a:p>
          <a:p>
            <a:pPr>
              <a:buNone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928670"/>
            <a:ext cx="449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Планировка кухни</a:t>
            </a:r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772817"/>
            <a:ext cx="6255488" cy="241109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Домашнее задание: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Определить тип кухни в вашем доме, и зарисовать его в рабочую тетрадь. Написать, что бы вы изменили в своей кухне и почему?</a:t>
            </a:r>
            <a:br>
              <a:rPr lang="ru-RU" sz="31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4665365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784" y="548680"/>
            <a:ext cx="7499177" cy="28803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81536" y="1412777"/>
            <a:ext cx="5266928" cy="172819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усвоила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тему урока.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Могу определить вид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кухни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составить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схему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разных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видов кухни .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3491880" y="3429000"/>
            <a:ext cx="526692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затрудняюсь определить вид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кухни.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Могу составить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схемы к разным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видов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кухни только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помощи учителя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3563888" y="5373216"/>
            <a:ext cx="526692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не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усвоила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тему урока. Не смогу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сама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определить вид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кухни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составить для него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схему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355" y="1124744"/>
            <a:ext cx="2054364" cy="17124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4342" y="3284983"/>
            <a:ext cx="1716873" cy="17947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6483" y="5241032"/>
            <a:ext cx="1616968" cy="161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18405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9135041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7265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Ссылки на использованные изображения.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836712"/>
            <a:ext cx="1157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 слайд -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8760"/>
            <a:ext cx="1157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5 слайд -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1157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6 слайд -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348880"/>
            <a:ext cx="1003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7 слайд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708920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8 слайд -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3068960"/>
            <a:ext cx="1157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9 слайд -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3429000"/>
            <a:ext cx="12795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10 слайд -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4581128"/>
            <a:ext cx="12795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11 слайд -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5229200"/>
            <a:ext cx="12795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12 слайд -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763688" y="764704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http://www.akinto.me/vse-dlya-byita/vse-o-protivogaze-3055.html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763688" y="1484784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http://www.stroim-s-umom.ru/remont-kuhni/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619672" y="2348880"/>
            <a:ext cx="40366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>
              <a:hlinkClick r:id="rId4"/>
            </a:endParaRPr>
          </a:p>
          <a:p>
            <a:r>
              <a:rPr lang="en-US" dirty="0" smtClean="0">
                <a:hlinkClick r:id="rId4"/>
              </a:rPr>
              <a:t>http://janetta80.ru/post144380976/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763688" y="3356992"/>
            <a:ext cx="6876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http://catalogmebeli.com.ua/stati/kuxnya-kakoj-cvet-vybrat.html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835696" y="4221088"/>
            <a:ext cx="6876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http://www.liveinternet.ru/users/4154422/post217064692/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763688" y="4797152"/>
            <a:ext cx="4034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http://www.mebel-anton.ru/articles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691680" y="5229200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8"/>
            </a:endParaRPr>
          </a:p>
          <a:p>
            <a:r>
              <a:rPr lang="en-US" dirty="0" smtClean="0">
                <a:hlinkClick r:id="rId8"/>
              </a:rPr>
              <a:t>http://bashlachev.org/interiordesign/1624-kuhni-iz-italii-sovokupnost-krasoty-i-vysokogo-kachestva.html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83568" y="4437112"/>
            <a:ext cx="11233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http://design-homes.ru/komnaty/kukhnya-i-stolovaya/458-ergonomika-kukhni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619672" y="3861048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http://dizainremont.com/dizain/ergonomika-kuhni.html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83568" y="4941168"/>
            <a:ext cx="8622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9"/>
            </a:endParaRPr>
          </a:p>
          <a:p>
            <a:r>
              <a:rPr lang="en-US" dirty="0" smtClean="0">
                <a:hlinkClick r:id="rId9"/>
              </a:rPr>
              <a:t>http://design-homes.ru/komnaty/kukhnya-i-stolovaya/458-ergonomika-kukhni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529408" y="6021288"/>
            <a:ext cx="76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http://jkuhnya.ru/dizain/991-p-obraznaya-kuhnya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547664" y="1772816"/>
            <a:ext cx="6534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http://marchistudio.ru/articles/marchi_cucine_rabochii_treygolnik.html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2276872"/>
            <a:ext cx="4227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3"/>
              </a:rPr>
              <a:t>http://cooktips.ru/dlya-idealnoj-kuxni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547664" y="2924944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4"/>
              </a:rPr>
              <a:t>http://900igr.net/fotografii/tekhnologija/kukhnja/006-kukhni-nishi.html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132856"/>
            <a:ext cx="1279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15 слайд -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068960"/>
            <a:ext cx="1279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16 слайд -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861048"/>
            <a:ext cx="1279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17 слайд -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4509120"/>
            <a:ext cx="1279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18 слайд -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2132856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http://budmen.ua/articles/print:page,1,85-obustraivaem-kuhnyu.html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708920"/>
            <a:ext cx="3554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http://hojif-rinano.blogspot.ru/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3501008"/>
            <a:ext cx="41360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http://multistyles.ru/kuhni-foto.html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3068960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http://mebel-lux.dn.ua/index.php?productID=122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3789040"/>
            <a:ext cx="5616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http://studyas.com/index.php/shag-2-planirovka-pereplanirovka/planirovka-kukhni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4509120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http://kitchenguide.ru/interer-zhelto-zelenoj-kuxni/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1196752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14 слайд -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1124744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http://www.zateiremont.ru/dizayn-interera-pomescheniy/blog.html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1700808"/>
            <a:ext cx="644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http://www.liveinternet.ru/users/4686903/post217094506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91680" y="188640"/>
            <a:ext cx="6678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http://design-homes.ru/komnaty/kukhnya-i-stolovaya/458-ergonomika-kukhni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332656"/>
            <a:ext cx="1194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13 слайд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331640" y="620688"/>
            <a:ext cx="5616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11"/>
            </a:endParaRPr>
          </a:p>
          <a:p>
            <a:r>
              <a:rPr lang="en-US" dirty="0" smtClean="0">
                <a:hlinkClick r:id="rId11"/>
              </a:rPr>
              <a:t>http://pro-remont-kuhni.ru/text/046.html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Литература.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124744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 ред.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В.Д.Симоненко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-2-е изд.,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перераб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., -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М.: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Вентана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-Граф. 2004.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24928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2">
              <a:buFont typeface="Arial" pitchFamily="34" charset="0"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http://www.goodgoods.ru/pages/content/1114524579.html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1530505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56992"/>
            <a:ext cx="790804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Интерьер кухни</a:t>
            </a:r>
            <a:endParaRPr lang="ru-RU" sz="6000" b="1" dirty="0"/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494116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Рабочие кухни служат для приготовления пищи и выполнения хозяйственных работ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60648"/>
            <a:ext cx="4258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Рабочие кухни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www.akinto.me/uploads/image/imag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6264696" cy="376535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4293096"/>
            <a:ext cx="7742684" cy="1782192"/>
          </a:xfrm>
        </p:spPr>
        <p:txBody>
          <a:bodyPr>
            <a:noAutofit/>
          </a:bodyPr>
          <a:lstStyle/>
          <a:p>
            <a:pPr eaLnBrk="1" hangingPunct="1"/>
            <a:endParaRPr lang="ru-RU" sz="2800" b="1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Планировка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 это размещение мебели и кухонного оборудования в помещении, в зависимости от его размера и формы.  </a:t>
            </a:r>
          </a:p>
          <a:p>
            <a:pPr eaLnBrk="1" hangingPunct="1"/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79388" y="4286256"/>
            <a:ext cx="8785225" cy="166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00042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</a:pPr>
            <a:r>
              <a:rPr lang="ru-RU" sz="2800" b="1" dirty="0" smtClean="0"/>
              <a:t>    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32656"/>
            <a:ext cx="7560840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«интерьер»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переводе с французского означает «внутренний». Под интерьером мы понимаем архитектурно и художественно оформленное пространство помещения, его устройство, убранство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Кухня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это помещение, которое используется для хранения и обработки продуктов, приготовления и приема пищи. В современных квартирах кухня одновременно служит и столовой</a:t>
            </a:r>
            <a:r>
              <a:rPr lang="ru-RU" sz="2800" b="1" dirty="0" smtClean="0"/>
              <a:t>.</a:t>
            </a:r>
          </a:p>
        </p:txBody>
      </p:sp>
    </p:spTree>
  </p:cSld>
  <p:clrMapOvr>
    <a:masterClrMapping/>
  </p:clrMapOvr>
  <p:transition spd="slow"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6754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Зонирование помещения кухни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877272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Кухня делится на три зоны – рабочую, столовую и зону прохода.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stroim-s-umom.ru/wp-content/uploads/2013/08/2093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604" y="1484784"/>
            <a:ext cx="5760640" cy="43204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836712"/>
            <a:ext cx="4686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Рабочий треугольник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700808"/>
            <a:ext cx="4032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Холодильник, раковина и плита должны соседствовать с разделочными столами. При этом образовывается так называемый рабочий треугольник: хранение-разделывание-приготовление пищи.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://mebel-vibor.ru/wp-content/uploads/2013/10/%D0%A0%D0%B0%D0%B1%D0%BE%D1%87%D0%B8%D0%B9-%D1%82%D1%80%D0%B5%D1%83%D0%B3%D0%BE%D0%BB%D1%8C%D0%BD%D0%B8%D0%BA-%D1%81%D1%85%D0%B5%D0%BC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191000"/>
            <a:ext cx="3705225" cy="2667000"/>
          </a:xfrm>
          <a:prstGeom prst="rect">
            <a:avLst/>
          </a:prstGeom>
          <a:noFill/>
        </p:spPr>
      </p:pic>
      <p:pic>
        <p:nvPicPr>
          <p:cNvPr id="17412" name="Picture 4" descr="http://cooktips.ru/images/kuhonnyi-treugolni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250914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692696"/>
            <a:ext cx="20445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Кухня-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столовая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013176"/>
            <a:ext cx="6534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кухне-столовой размещают обеденный стол, рассчитанный для приема пищи всеми членами семьи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i042.radikal.ru/1012/3a/c095d648e4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4954543" cy="45365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1051</TotalTime>
  <Words>544</Words>
  <Application>Microsoft Office PowerPoint</Application>
  <PresentationFormat>Экран (4:3)</PresentationFormat>
  <Paragraphs>104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Изящная</vt:lpstr>
      <vt:lpstr>Урок технологии 5 класс  </vt:lpstr>
      <vt:lpstr>Слайд 2</vt:lpstr>
      <vt:lpstr>Слайд 3</vt:lpstr>
      <vt:lpstr>       Тема урока: Интерьер кухни</vt:lpstr>
      <vt:lpstr>Слайд 5</vt:lpstr>
      <vt:lpstr>Слайд 6</vt:lpstr>
      <vt:lpstr>Слайд 7</vt:lpstr>
      <vt:lpstr>Слайд 8</vt:lpstr>
      <vt:lpstr>Слайд 9</vt:lpstr>
      <vt:lpstr>Слайд 10</vt:lpstr>
      <vt:lpstr>Однорядное размещение мебели</vt:lpstr>
      <vt:lpstr>Двухрядное размещение</vt:lpstr>
      <vt:lpstr>Угловое расположение</vt:lpstr>
      <vt:lpstr>П-образное размещение</vt:lpstr>
      <vt:lpstr>Комбинированная планировка</vt:lpstr>
      <vt:lpstr>Слайд 16</vt:lpstr>
      <vt:lpstr>Слайд 17</vt:lpstr>
      <vt:lpstr>Слайд 18</vt:lpstr>
      <vt:lpstr>Слайд 19</vt:lpstr>
      <vt:lpstr>Слайд 20</vt:lpstr>
      <vt:lpstr>Слайд 21</vt:lpstr>
      <vt:lpstr>Практическая работа</vt:lpstr>
      <vt:lpstr>Домашнее задание:  Определить тип кухни в вашем доме, и зарисовать его в рабочую тетрадь. Написать, что бы вы изменили в своей кухне и почему?   </vt:lpstr>
      <vt:lpstr>Рефлексия</vt:lpstr>
      <vt:lpstr>Слайд 25</vt:lpstr>
      <vt:lpstr>Ссылки на использованные изображения.</vt:lpstr>
      <vt:lpstr>Слайд 27</vt:lpstr>
      <vt:lpstr>Литература.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Мироны</cp:lastModifiedBy>
  <cp:revision>98</cp:revision>
  <dcterms:modified xsi:type="dcterms:W3CDTF">2015-09-10T18:49:22Z</dcterms:modified>
</cp:coreProperties>
</file>