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0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1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8" r:id="rId1"/>
    <p:sldMasterId id="2147483730" r:id="rId2"/>
    <p:sldMasterId id="2147483754" r:id="rId3"/>
    <p:sldMasterId id="2147483766" r:id="rId4"/>
    <p:sldMasterId id="2147483875" r:id="rId5"/>
    <p:sldMasterId id="2147483911" r:id="rId6"/>
    <p:sldMasterId id="2147483923" r:id="rId7"/>
    <p:sldMasterId id="2147483935" r:id="rId8"/>
    <p:sldMasterId id="2147485768" r:id="rId9"/>
    <p:sldMasterId id="2147485793" r:id="rId10"/>
    <p:sldMasterId id="2147485805" r:id="rId11"/>
    <p:sldMasterId id="2147485829" r:id="rId12"/>
    <p:sldMasterId id="2147485841" r:id="rId13"/>
  </p:sldMasterIdLst>
  <p:notesMasterIdLst>
    <p:notesMasterId r:id="rId37"/>
  </p:notesMasterIdLst>
  <p:sldIdLst>
    <p:sldId id="300" r:id="rId14"/>
    <p:sldId id="348" r:id="rId15"/>
    <p:sldId id="352" r:id="rId16"/>
    <p:sldId id="351" r:id="rId17"/>
    <p:sldId id="367" r:id="rId18"/>
    <p:sldId id="350" r:id="rId19"/>
    <p:sldId id="349" r:id="rId20"/>
    <p:sldId id="368" r:id="rId21"/>
    <p:sldId id="376" r:id="rId22"/>
    <p:sldId id="371" r:id="rId23"/>
    <p:sldId id="370" r:id="rId24"/>
    <p:sldId id="373" r:id="rId25"/>
    <p:sldId id="374" r:id="rId26"/>
    <p:sldId id="375" r:id="rId27"/>
    <p:sldId id="377" r:id="rId28"/>
    <p:sldId id="378" r:id="rId29"/>
    <p:sldId id="379" r:id="rId30"/>
    <p:sldId id="335" r:id="rId31"/>
    <p:sldId id="338" r:id="rId32"/>
    <p:sldId id="381" r:id="rId33"/>
    <p:sldId id="336" r:id="rId34"/>
    <p:sldId id="339" r:id="rId35"/>
    <p:sldId id="380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87" d="100"/>
          <a:sy n="87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0389589-4AA8-443A-8FA4-5A03D17A73E1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E9717F7-063B-4864-9FDF-F7B5F17BCD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2357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defRPr/>
              </a:pPr>
              <a:endPara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defRPr/>
              </a:pPr>
              <a:endPara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endParaRPr>
            </a:p>
          </p:txBody>
        </p:sp>
      </p:grpSp>
      <p:sp>
        <p:nvSpPr>
          <p:cNvPr id="10445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445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0A11208-E23D-4347-A40A-8E9CB78C7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318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69BA8EB-38DB-4121-AA9E-44AEAAF7E0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64996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43FEA-0678-42C6-9D54-351A20F84B96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29E65-4583-48AC-9F71-EE8C1C89F7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95272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56F7F-28BA-437E-9505-C64725FC564A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F08AD-0512-4558-87C3-5D98739972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8260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4CD07-7BBB-48F7-BD41-DB95D5A01A08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754AD-317E-4E24-966B-41198C0315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69578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29AC2-EF82-466A-991B-47237207968E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63E1-C651-4ED7-8369-38DC654C2C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02096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6F476-E279-4176-88A3-EFB09EC583AC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1A87B-F489-46CF-ADD5-EA508A8656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62815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0886E-BEE1-4133-B1E5-01EB58E8B5EE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33FBC-9E9F-4D46-B31E-B7C34A06E5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073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830 w 5740"/>
                <a:gd name="T1" fmla="*/ 33 h 4316"/>
                <a:gd name="T2" fmla="*/ 0 w 5740"/>
                <a:gd name="T3" fmla="*/ 33 h 4316"/>
                <a:gd name="T4" fmla="*/ 0 w 5740"/>
                <a:gd name="T5" fmla="*/ 0 h 4316"/>
                <a:gd name="T6" fmla="*/ 5830 w 5740"/>
                <a:gd name="T7" fmla="*/ 0 h 4316"/>
                <a:gd name="T8" fmla="*/ 5830 w 5740"/>
                <a:gd name="T9" fmla="*/ 33 h 4316"/>
                <a:gd name="T10" fmla="*/ 5830 w 5740"/>
                <a:gd name="T11" fmla="*/ 33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4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4 w 382"/>
                  <a:gd name="T19" fmla="*/ 96 h 96"/>
                  <a:gd name="T20" fmla="*/ 268 w 382"/>
                  <a:gd name="T21" fmla="*/ 90 h 96"/>
                  <a:gd name="T22" fmla="*/ 316 w 382"/>
                  <a:gd name="T23" fmla="*/ 84 h 96"/>
                  <a:gd name="T24" fmla="*/ 357 w 382"/>
                  <a:gd name="T25" fmla="*/ 66 h 96"/>
                  <a:gd name="T26" fmla="*/ 387 w 382"/>
                  <a:gd name="T27" fmla="*/ 42 h 96"/>
                  <a:gd name="T28" fmla="*/ 381 w 382"/>
                  <a:gd name="T29" fmla="*/ 42 h 96"/>
                  <a:gd name="T30" fmla="*/ 351 w 382"/>
                  <a:gd name="T31" fmla="*/ 66 h 96"/>
                  <a:gd name="T32" fmla="*/ 310 w 382"/>
                  <a:gd name="T33" fmla="*/ 78 h 96"/>
                  <a:gd name="T34" fmla="*/ 268 w 382"/>
                  <a:gd name="T35" fmla="*/ 90 h 96"/>
                  <a:gd name="T36" fmla="*/ 214 w 382"/>
                  <a:gd name="T37" fmla="*/ 96 h 96"/>
                  <a:gd name="T38" fmla="*/ 214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4 w 185"/>
                  <a:gd name="T5" fmla="*/ 36 h 210"/>
                  <a:gd name="T6" fmla="*/ 160 w 185"/>
                  <a:gd name="T7" fmla="*/ 72 h 210"/>
                  <a:gd name="T8" fmla="*/ 166 w 185"/>
                  <a:gd name="T9" fmla="*/ 90 h 210"/>
                  <a:gd name="T10" fmla="*/ 172 w 185"/>
                  <a:gd name="T11" fmla="*/ 114 h 210"/>
                  <a:gd name="T12" fmla="*/ 166 w 185"/>
                  <a:gd name="T13" fmla="*/ 138 h 210"/>
                  <a:gd name="T14" fmla="*/ 154 w 185"/>
                  <a:gd name="T15" fmla="*/ 162 h 210"/>
                  <a:gd name="T16" fmla="*/ 124 w 185"/>
                  <a:gd name="T17" fmla="*/ 180 h 210"/>
                  <a:gd name="T18" fmla="*/ 90 w 185"/>
                  <a:gd name="T19" fmla="*/ 198 h 210"/>
                  <a:gd name="T20" fmla="*/ 101 w 185"/>
                  <a:gd name="T21" fmla="*/ 210 h 210"/>
                  <a:gd name="T22" fmla="*/ 136 w 185"/>
                  <a:gd name="T23" fmla="*/ 192 h 210"/>
                  <a:gd name="T24" fmla="*/ 166 w 185"/>
                  <a:gd name="T25" fmla="*/ 168 h 210"/>
                  <a:gd name="T26" fmla="*/ 184 w 185"/>
                  <a:gd name="T27" fmla="*/ 144 h 210"/>
                  <a:gd name="T28" fmla="*/ 190 w 185"/>
                  <a:gd name="T29" fmla="*/ 114 h 210"/>
                  <a:gd name="T30" fmla="*/ 184 w 185"/>
                  <a:gd name="T31" fmla="*/ 90 h 210"/>
                  <a:gd name="T32" fmla="*/ 178 w 185"/>
                  <a:gd name="T33" fmla="*/ 66 h 210"/>
                  <a:gd name="T34" fmla="*/ 160 w 185"/>
                  <a:gd name="T35" fmla="*/ 48 h 210"/>
                  <a:gd name="T36" fmla="*/ 136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FFFFFF"/>
                    </a:solidFill>
                    <a:latin typeface="Arial" charset="0"/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FFFFFF"/>
                    </a:solidFill>
                    <a:latin typeface="Arial" charset="0"/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FFFFFF"/>
                    </a:solidFill>
                    <a:latin typeface="Arial" charset="0"/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FFFFFF"/>
                    </a:solidFill>
                    <a:latin typeface="Arial" charset="0"/>
                  </a:endParaRPr>
                </a:p>
              </p:txBody>
            </p:sp>
          </p:grpSp>
        </p:grpSp>
      </p:grpSp>
      <p:sp>
        <p:nvSpPr>
          <p:cNvPr id="2054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054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C13B5D17-5420-4327-A9B7-26EA5EAD79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43861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C41F18E2-76F6-49A2-B01E-494046364C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07868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C114BEE3-FF92-4902-9563-D2DC1113A8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27754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30F6C915-128D-4683-9B8A-F01E8AEE4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208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D7F2E4A-2DFD-409D-B70C-5E5874F466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03228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0FF4C1C6-24DF-41F0-A469-4EBFBD40A9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79972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F30A4B26-C657-4EAE-B29B-60B7D9E13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80663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A733BE16-9364-4287-8C9B-CA78497571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25421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A1EE11D5-5BC5-4819-9919-9EC22C00DB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07031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AB4CA0C5-C858-48C4-8F73-807CCC1C84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4399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F863A0F4-1F79-49A2-9F96-FA29CB8009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89970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B9FEC142-D030-4D7F-AD25-9EF3A0CBF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33980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830 w 5740"/>
                <a:gd name="T1" fmla="*/ 33 h 4316"/>
                <a:gd name="T2" fmla="*/ 0 w 5740"/>
                <a:gd name="T3" fmla="*/ 33 h 4316"/>
                <a:gd name="T4" fmla="*/ 0 w 5740"/>
                <a:gd name="T5" fmla="*/ 0 h 4316"/>
                <a:gd name="T6" fmla="*/ 5830 w 5740"/>
                <a:gd name="T7" fmla="*/ 0 h 4316"/>
                <a:gd name="T8" fmla="*/ 5830 w 5740"/>
                <a:gd name="T9" fmla="*/ 33 h 4316"/>
                <a:gd name="T10" fmla="*/ 5830 w 5740"/>
                <a:gd name="T11" fmla="*/ 33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4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4 w 382"/>
                  <a:gd name="T19" fmla="*/ 96 h 96"/>
                  <a:gd name="T20" fmla="*/ 268 w 382"/>
                  <a:gd name="T21" fmla="*/ 90 h 96"/>
                  <a:gd name="T22" fmla="*/ 316 w 382"/>
                  <a:gd name="T23" fmla="*/ 84 h 96"/>
                  <a:gd name="T24" fmla="*/ 357 w 382"/>
                  <a:gd name="T25" fmla="*/ 66 h 96"/>
                  <a:gd name="T26" fmla="*/ 387 w 382"/>
                  <a:gd name="T27" fmla="*/ 42 h 96"/>
                  <a:gd name="T28" fmla="*/ 381 w 382"/>
                  <a:gd name="T29" fmla="*/ 42 h 96"/>
                  <a:gd name="T30" fmla="*/ 351 w 382"/>
                  <a:gd name="T31" fmla="*/ 66 h 96"/>
                  <a:gd name="T32" fmla="*/ 310 w 382"/>
                  <a:gd name="T33" fmla="*/ 78 h 96"/>
                  <a:gd name="T34" fmla="*/ 268 w 382"/>
                  <a:gd name="T35" fmla="*/ 90 h 96"/>
                  <a:gd name="T36" fmla="*/ 214 w 382"/>
                  <a:gd name="T37" fmla="*/ 96 h 96"/>
                  <a:gd name="T38" fmla="*/ 214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4 w 185"/>
                  <a:gd name="T5" fmla="*/ 36 h 210"/>
                  <a:gd name="T6" fmla="*/ 160 w 185"/>
                  <a:gd name="T7" fmla="*/ 72 h 210"/>
                  <a:gd name="T8" fmla="*/ 166 w 185"/>
                  <a:gd name="T9" fmla="*/ 90 h 210"/>
                  <a:gd name="T10" fmla="*/ 172 w 185"/>
                  <a:gd name="T11" fmla="*/ 114 h 210"/>
                  <a:gd name="T12" fmla="*/ 166 w 185"/>
                  <a:gd name="T13" fmla="*/ 138 h 210"/>
                  <a:gd name="T14" fmla="*/ 154 w 185"/>
                  <a:gd name="T15" fmla="*/ 162 h 210"/>
                  <a:gd name="T16" fmla="*/ 124 w 185"/>
                  <a:gd name="T17" fmla="*/ 180 h 210"/>
                  <a:gd name="T18" fmla="*/ 90 w 185"/>
                  <a:gd name="T19" fmla="*/ 198 h 210"/>
                  <a:gd name="T20" fmla="*/ 101 w 185"/>
                  <a:gd name="T21" fmla="*/ 210 h 210"/>
                  <a:gd name="T22" fmla="*/ 136 w 185"/>
                  <a:gd name="T23" fmla="*/ 192 h 210"/>
                  <a:gd name="T24" fmla="*/ 166 w 185"/>
                  <a:gd name="T25" fmla="*/ 168 h 210"/>
                  <a:gd name="T26" fmla="*/ 184 w 185"/>
                  <a:gd name="T27" fmla="*/ 144 h 210"/>
                  <a:gd name="T28" fmla="*/ 190 w 185"/>
                  <a:gd name="T29" fmla="*/ 114 h 210"/>
                  <a:gd name="T30" fmla="*/ 184 w 185"/>
                  <a:gd name="T31" fmla="*/ 90 h 210"/>
                  <a:gd name="T32" fmla="*/ 178 w 185"/>
                  <a:gd name="T33" fmla="*/ 66 h 210"/>
                  <a:gd name="T34" fmla="*/ 160 w 185"/>
                  <a:gd name="T35" fmla="*/ 48 h 210"/>
                  <a:gd name="T36" fmla="*/ 136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FFFFFF"/>
                    </a:solidFill>
                    <a:latin typeface="Arial" charset="0"/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FFFFFF"/>
                    </a:solidFill>
                    <a:latin typeface="Arial" charset="0"/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FFFFFF"/>
                    </a:solidFill>
                    <a:latin typeface="Arial" charset="0"/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FFFFFF"/>
                    </a:solidFill>
                    <a:latin typeface="Arial" charset="0"/>
                  </a:endParaRPr>
                </a:p>
              </p:txBody>
            </p:sp>
          </p:grpSp>
        </p:grpSp>
      </p:grpSp>
      <p:sp>
        <p:nvSpPr>
          <p:cNvPr id="2054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054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312C5C3B-C5C1-49DB-8092-19691356C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74711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AFB1A41A-27EB-4FF9-B023-C50112D9B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82625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C16546F7-5C09-4E8F-9BBA-7508F7908E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0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8C0B505-B4D3-4398-84E4-9364CC7278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27132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65368400-A615-499E-93A7-C78460416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74428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C3D9B694-C155-48FE-982C-657392D455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074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D0CEE0F9-99CC-40F1-9FF5-2B53A150ED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74978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AE6A6FD-51C2-48B3-BB56-7481E2E790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84078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4E17587A-5EC8-441D-9153-CB3E92FAEB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62064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1D590DC8-8FD8-4A07-864F-BF9E5459B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53116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A5B7A840-5067-44CE-9C13-3F62D12B47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88928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1A794495-723F-4BEF-BE55-5223A6D270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28589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8BDE6912-513F-40D9-AECF-AA057D61B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67341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6675D577-7F76-44D6-BA7D-CBF51E12C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906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A3D53FE-7934-4805-A492-C403732345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26548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DD5ABC57-3A7F-4629-8636-9C099FF985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23677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C6CCE4D4-FECC-488E-AEFB-FF454055A2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52944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C14F3632-F6C2-4272-A19B-5657213FE4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30509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DDA5781D-FF67-412F-95D6-01B17B1B82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65562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541EC9F-0FD1-4D9B-B65D-ABA8A82FF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76308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AD296AF-A339-46FE-B029-2ED64DD7C2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80532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33010FCE-3AA7-44A4-82ED-96645466E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99341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FC7F401A-E063-4459-9EC7-B2B22761F1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73666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7D6F12F8-B5CE-4766-9A64-4707DBC38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49318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882A5FA5-0549-428A-ADA6-56787909C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621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8200" y="40767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170C52A-B987-40E0-B1D0-0D16532562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60413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A2DDA594-739D-4359-8A6A-9C1E8BEE6F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13961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B193A1E6-AC60-42EE-BEE8-580473064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6182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305AB950-6D53-4086-9825-179FB7909F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16299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E30A4166-6FC9-476E-982D-C9CB9CB0C7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38156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13E9E999-A4CC-4ED7-966C-2C66629AC1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69060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A9532EDF-8C8A-49E6-B766-E728CA6370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44073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4EA9947-2B32-43D7-844D-5258F65E1B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22163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BB22EF2-01C8-460C-BD94-0D5E060E6E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91585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B81E87A6-E764-44AE-9C18-89358A0A7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02254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FDC8EEF1-CFE5-4C6C-88DA-2FE517AB7F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8057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5E44814-6FF0-4E73-8690-3600713BA5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3722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0767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21C9684-DC3C-4BCD-A67A-0B10BFBEC7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2682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18A16ABC-5C85-46C6-AC57-82F9B3C79B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6804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11CAE3D8-CCCA-4A67-96F7-927289BC3E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3805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EAFF63A7-7E3F-4839-951C-92C30C6311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083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8EB492D-1FB9-4E28-87A1-B737103A8F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7349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1B44FB3B-2ECD-4708-8BD1-E3EFC5F76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3297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E848030E-5722-4376-9E58-8B47195F84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3810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6EC110BD-BB22-4441-9AA2-4D2A6FB65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2114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B36AFF25-ECC5-475B-BBE8-F9582108F3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2349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C8E5D9B-54D5-4C36-8526-7825337E69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6230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62BF83D9-59E4-48D6-BF05-0629B72851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0240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5584EBE5-149F-4362-85E8-5367FFA635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6387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781E0FD6-C13D-454F-BC60-3D88CB32C1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7597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4253596-3238-4796-B77F-AC8ADABC0416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CF7ED87-689A-47C4-9179-F7D211A47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1382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B663F24-0E7C-4FDE-A985-00A8EB703F7B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348B40F-4866-4643-92AA-D67EFFCB45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011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01EF214-4A46-41FC-8F4C-909ABD3534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1447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C2F59CD-CCD1-49A4-AE26-45FBD509F459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051C536-1EA4-4FF2-B501-7E67DF6CC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9915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868B95A-47DE-47FD-B4CA-17768450ABFD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F2FCC56-36D4-477F-B29A-6CE750344E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6611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C3B7173-C203-468D-BF73-C4C71430CD8B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9821823-CF12-48EC-8040-3B079AD880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7123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02DE89A-FF90-4EAA-B6BB-F53BA71CD9B4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1212D0A-75BA-4B92-9F24-DAE410973C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456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C951990-0125-4A76-B0E8-3CDCA0F60FB5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12A2D7B-B379-4F25-92E2-A6C0AD40F5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9482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04AEC75-6711-4278-8825-CC2EE0591222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3A72BA5-34F3-4982-BC35-16FA2942FF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3307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419F1A3-4696-43AE-B96A-086D1CE5B7C0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E62825E-C4CA-43A2-863F-8CBAE1A631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0605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91CDCA8-FCD2-44CD-9BB5-1480FED47EB0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8200F6C-6641-494B-9C1B-F8013F8F8A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866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1FC7B65-766C-4EE2-B8C1-66A307E4833A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780E69A-432A-4BD0-889E-746485D0A6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6106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7B217-7EAD-4628-A0CC-DCB93DE4E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407275"/>
      </p:ext>
    </p:extLst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8A14076-73FA-4915-A18B-265E124EE6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6233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A733A-95E6-4535-90D6-368BA96F79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458206"/>
      </p:ext>
    </p:extLst>
  </p:cSld>
  <p:clrMapOvr>
    <a:masterClrMapping/>
  </p:clrMapOvr>
  <p:transition>
    <p:split orient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5D7FC-CA1F-49FA-9D3A-CBC243306E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362188"/>
      </p:ext>
    </p:extLst>
  </p:cSld>
  <p:clrMapOvr>
    <a:masterClrMapping/>
  </p:clrMapOvr>
  <p:transition>
    <p:split orient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0DC2C-6828-4BB8-952D-158BDF8472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668497"/>
      </p:ext>
    </p:extLst>
  </p:cSld>
  <p:clrMapOvr>
    <a:masterClrMapping/>
  </p:clrMapOvr>
  <p:transition>
    <p:split orient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EF8E3-4C31-4B9A-9C67-0F5DD7F6A1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987646"/>
      </p:ext>
    </p:extLst>
  </p:cSld>
  <p:clrMapOvr>
    <a:masterClrMapping/>
  </p:clrMapOvr>
  <p:transition>
    <p:split orient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55654-A69E-4728-B25A-91FBBA605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097760"/>
      </p:ext>
    </p:extLst>
  </p:cSld>
  <p:clrMapOvr>
    <a:masterClrMapping/>
  </p:clrMapOvr>
  <p:transition>
    <p:split orient="vert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56E9C-2C93-4734-BCAE-EE53AD7AE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66580"/>
      </p:ext>
    </p:extLst>
  </p:cSld>
  <p:clrMapOvr>
    <a:masterClrMapping/>
  </p:clrMapOvr>
  <p:transition>
    <p:split orient="vert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0D5FA-0512-4D29-B4EC-3594CD9DDD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027993"/>
      </p:ext>
    </p:extLst>
  </p:cSld>
  <p:clrMapOvr>
    <a:masterClrMapping/>
  </p:clrMapOvr>
  <p:transition>
    <p:split orient="vert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16D99-F70D-4431-B35F-2085446942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418875"/>
      </p:ext>
    </p:extLst>
  </p:cSld>
  <p:clrMapOvr>
    <a:masterClrMapping/>
  </p:clrMapOvr>
  <p:transition>
    <p:split orient="vert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57E84-7888-4F45-9605-73CDD6D962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210656"/>
      </p:ext>
    </p:extLst>
  </p:cSld>
  <p:clrMapOvr>
    <a:masterClrMapping/>
  </p:clrMapOvr>
  <p:transition>
    <p:split orient="vert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1080E-477C-4CED-BED6-4668D9ACF6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431236"/>
      </p:ext>
    </p:extLst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9F83B7B-4BF5-4A0B-93D5-0FDFC853D7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24149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861F6-22A9-49E8-AD8B-A2E2D18F9C79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17867-D326-4490-B8E4-6BE7F3BB1B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9493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16449-83B1-4C2C-8C2F-D8B3B269F6CC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034D1-87BA-45CD-8F33-28956DF8D4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3224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42821-CD35-402C-818B-C12DE853702B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88C67-39E9-48BF-B47D-AD68EEEC84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7398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742A1-D0D5-4842-AF94-3C3572C49D72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03BD5-CDB1-42A5-9F6D-239A0A3DED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6529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E56AC-2A23-4AAF-A2D7-1B05A35C51FC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77A17-2D61-4A62-A4CF-4B4DDAF597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86437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79D50-A632-4B32-B0FC-383962627B57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105DF-24FE-45F1-BEA2-A3A6E219C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7258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84A03-FE4C-44EB-B49B-EE1FD3210A6B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05608-5DBE-4CF2-A819-8E64402764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0372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52AF6-1BDA-4AA0-B5D5-C7C41932846E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62A62-B9A0-4F7C-BC48-36AA94BF55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60469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9AA45-3327-4FB8-9B0B-E061CF0FE9FF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F1A70-362A-40A2-88C2-E6DA5B9FAC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38521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8DB04-C57F-43AF-A15C-B7598BC8A089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D135E-3401-41DC-B3E6-EDDFF2A25C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246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C4775F3-ADEF-431F-BF18-2169EEC08D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37658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17463-516D-4C98-A38B-0392F80A3BDE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A107C-6A75-4263-9410-DEAC4D992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75071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F8358AD-DD3B-422A-9C32-F0309A8B9AC6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95722E3-D6A7-4E74-BADD-7A2448249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46304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C0CEB9E-7083-40D4-98A5-6D04A12C89ED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EBD025F-77D9-42D7-AF95-C330FDB2C1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9025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DA08DED-1F2D-422E-8EBF-EBBB950EA08B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1E6A7C6-B75A-485E-A228-BC8448BDC1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10044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5A8CB9B-F2B3-49D4-B097-7E0982AC961E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D44E9AA-FF74-4F46-BD2B-4F1D2779A7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3744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331897B-58B5-4E33-B439-42A686957482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5C38C51-A6CF-4B50-AF13-800C509A53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65571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9E206A8-1811-4327-AE62-9243D546763C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7A3DE5A-3BFF-443F-BE20-CA89C6F95A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9432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31BA19D-C0EE-4D22-9078-BF1F67440B38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FFCF12D-3BBC-4B4A-9A38-88A9EBB5CD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04859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A59617F-9EE9-4822-946D-62801EE64479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38DF7BD-6128-4A72-AD64-D89C3CF4B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45033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4FC294D-3C83-45DB-A494-179F54BDE791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A79B998-9F0B-4F2E-BDD6-7C928A5641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056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5A10C12-E17E-41E8-95E2-F050402E49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31276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3BEDE3D-20F4-4FAD-B3CC-20744B927B2C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7D2F5B7-685E-42E8-8416-2E30B66814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42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CA84201-AD1F-4169-8457-91958450267A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F6FD827-8130-4867-A402-E84EDD0FB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39450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22B3275-D81E-4D1B-B21C-0688E06F33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37718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081F1433-05CA-4472-8E95-CF1FB3AB82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12770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BF045669-2294-4729-B8D0-1B86891189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25719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37E63B64-374D-46D2-8190-F1C3C87F6B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64370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F11E62F7-985E-4255-A53C-31FBBA3798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8346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5039B361-C377-40B5-980D-B2585E7BBC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20219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B3C3DF57-864E-40C0-B4CC-96EB885270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60169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998DA75-7049-4801-8960-4D5AC9A8E7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017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62A2477-745A-45E8-808E-2F12C9A595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77198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609A3312-BC5A-452A-ABAA-CE33150F8D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41338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A70C51EE-F892-41D0-9BA4-19595F348E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4796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47D150EE-CB4D-419E-B380-E66F2AC0C6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92204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E7A18-E9D4-49FF-9F4D-F01995AEA883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7F300-D973-4871-B040-383463DF74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59202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7BFF1-DC83-4150-8593-464F559368B4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22C1A-D17E-4F76-8840-81D9118E09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14354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DF071-0DC4-4C09-82F3-9A48DEC85B02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0D1E4-098D-45CA-B076-4C13081192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68225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81FE1-36E5-4B8B-AC48-0C0C28781831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1A94D-56CD-4E85-B1BD-6B47F472B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41456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1987E-A6D1-41FA-B136-E97BBEEC17DF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58F42-BAD9-41C8-897A-F88DD838B5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68251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76D09-4435-4603-A1F5-3B9C86D4ABF0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95A62-35F7-48E5-A972-7ADC6DE886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65179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93132-FFEB-49B2-812E-A0F664371EDC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2C09A-CF04-4D2B-ADE5-EF83D42C6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830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1AAFB22-B357-4D9B-9223-072B577319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36502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C3BC7-63F6-4B05-9581-139E22149E0A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46E5D-A7D2-4F27-915C-BDA72B6579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27130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D00F8-EB4A-4BCA-9FA4-75C3FC25F62D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54D11-A4D7-47F9-9BF6-AC231F021B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14533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E4052-0C06-4DED-865A-FCFE3CFBB4EC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3A9C1-8DC9-47AA-A39B-13E6A70DEB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98682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2213F-AC29-4C92-867A-7773619E844F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B301E-1E7D-4E1C-B01B-1CC48ED669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35021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346"/>
          <p:cNvGrpSpPr>
            <a:grpSpLocks/>
          </p:cNvGrpSpPr>
          <p:nvPr userDrawn="1"/>
        </p:nvGrpSpPr>
        <p:grpSpPr bwMode="auto">
          <a:xfrm rot="1572214">
            <a:off x="15875" y="5697538"/>
            <a:ext cx="1463675" cy="1060450"/>
            <a:chOff x="3138461" y="5489553"/>
            <a:chExt cx="1463676" cy="1060450"/>
          </a:xfrm>
        </p:grpSpPr>
        <p:sp>
          <p:nvSpPr>
            <p:cNvPr id="5" name="Freeform 1252"/>
            <p:cNvSpPr>
              <a:spLocks/>
            </p:cNvSpPr>
            <p:nvPr userDrawn="1"/>
          </p:nvSpPr>
          <p:spPr bwMode="auto">
            <a:xfrm>
              <a:off x="3137923" y="5488829"/>
              <a:ext cx="1460501" cy="1060450"/>
            </a:xfrm>
            <a:custGeom>
              <a:avLst/>
              <a:gdLst>
                <a:gd name="T0" fmla="*/ 2147483647 w 920"/>
                <a:gd name="T1" fmla="*/ 2147483647 h 668"/>
                <a:gd name="T2" fmla="*/ 2147483647 w 920"/>
                <a:gd name="T3" fmla="*/ 2147483647 h 668"/>
                <a:gd name="T4" fmla="*/ 2147483647 w 920"/>
                <a:gd name="T5" fmla="*/ 2147483647 h 668"/>
                <a:gd name="T6" fmla="*/ 2147483647 w 920"/>
                <a:gd name="T7" fmla="*/ 2147483647 h 668"/>
                <a:gd name="T8" fmla="*/ 2147483647 w 920"/>
                <a:gd name="T9" fmla="*/ 2147483647 h 668"/>
                <a:gd name="T10" fmla="*/ 2147483647 w 920"/>
                <a:gd name="T11" fmla="*/ 2147483647 h 668"/>
                <a:gd name="T12" fmla="*/ 2147483647 w 920"/>
                <a:gd name="T13" fmla="*/ 2147483647 h 668"/>
                <a:gd name="T14" fmla="*/ 2147483647 w 920"/>
                <a:gd name="T15" fmla="*/ 2147483647 h 668"/>
                <a:gd name="T16" fmla="*/ 2147483647 w 920"/>
                <a:gd name="T17" fmla="*/ 2147483647 h 668"/>
                <a:gd name="T18" fmla="*/ 2147483647 w 920"/>
                <a:gd name="T19" fmla="*/ 2147483647 h 668"/>
                <a:gd name="T20" fmla="*/ 2147483647 w 920"/>
                <a:gd name="T21" fmla="*/ 2147483647 h 668"/>
                <a:gd name="T22" fmla="*/ 2147483647 w 920"/>
                <a:gd name="T23" fmla="*/ 2147483647 h 668"/>
                <a:gd name="T24" fmla="*/ 2147483647 w 920"/>
                <a:gd name="T25" fmla="*/ 2147483647 h 668"/>
                <a:gd name="T26" fmla="*/ 2147483647 w 920"/>
                <a:gd name="T27" fmla="*/ 2147483647 h 668"/>
                <a:gd name="T28" fmla="*/ 2147483647 w 920"/>
                <a:gd name="T29" fmla="*/ 2147483647 h 668"/>
                <a:gd name="T30" fmla="*/ 2147483647 w 920"/>
                <a:gd name="T31" fmla="*/ 2147483647 h 668"/>
                <a:gd name="T32" fmla="*/ 2147483647 w 920"/>
                <a:gd name="T33" fmla="*/ 2147483647 h 668"/>
                <a:gd name="T34" fmla="*/ 2147483647 w 920"/>
                <a:gd name="T35" fmla="*/ 2147483647 h 668"/>
                <a:gd name="T36" fmla="*/ 2147483647 w 920"/>
                <a:gd name="T37" fmla="*/ 2147483647 h 668"/>
                <a:gd name="T38" fmla="*/ 2147483647 w 920"/>
                <a:gd name="T39" fmla="*/ 2147483647 h 668"/>
                <a:gd name="T40" fmla="*/ 2147483647 w 920"/>
                <a:gd name="T41" fmla="*/ 2147483647 h 668"/>
                <a:gd name="T42" fmla="*/ 2147483647 w 920"/>
                <a:gd name="T43" fmla="*/ 2147483647 h 668"/>
                <a:gd name="T44" fmla="*/ 2147483647 w 920"/>
                <a:gd name="T45" fmla="*/ 2147483647 h 668"/>
                <a:gd name="T46" fmla="*/ 2147483647 w 920"/>
                <a:gd name="T47" fmla="*/ 2147483647 h 668"/>
                <a:gd name="T48" fmla="*/ 2147483647 w 920"/>
                <a:gd name="T49" fmla="*/ 2147483647 h 668"/>
                <a:gd name="T50" fmla="*/ 2147483647 w 920"/>
                <a:gd name="T51" fmla="*/ 2147483647 h 668"/>
                <a:gd name="T52" fmla="*/ 2147483647 w 920"/>
                <a:gd name="T53" fmla="*/ 2147483647 h 668"/>
                <a:gd name="T54" fmla="*/ 2147483647 w 920"/>
                <a:gd name="T55" fmla="*/ 2147483647 h 668"/>
                <a:gd name="T56" fmla="*/ 2147483647 w 920"/>
                <a:gd name="T57" fmla="*/ 2147483647 h 668"/>
                <a:gd name="T58" fmla="*/ 2147483647 w 920"/>
                <a:gd name="T59" fmla="*/ 2147483647 h 668"/>
                <a:gd name="T60" fmla="*/ 0 w 920"/>
                <a:gd name="T61" fmla="*/ 2147483647 h 668"/>
                <a:gd name="T62" fmla="*/ 2147483647 w 920"/>
                <a:gd name="T63" fmla="*/ 2147483647 h 668"/>
                <a:gd name="T64" fmla="*/ 2147483647 w 920"/>
                <a:gd name="T65" fmla="*/ 2147483647 h 668"/>
                <a:gd name="T66" fmla="*/ 2147483647 w 920"/>
                <a:gd name="T67" fmla="*/ 2147483647 h 668"/>
                <a:gd name="T68" fmla="*/ 2147483647 w 920"/>
                <a:gd name="T69" fmla="*/ 2147483647 h 668"/>
                <a:gd name="T70" fmla="*/ 2147483647 w 920"/>
                <a:gd name="T71" fmla="*/ 2147483647 h 668"/>
                <a:gd name="T72" fmla="*/ 2147483647 w 920"/>
                <a:gd name="T73" fmla="*/ 2147483647 h 668"/>
                <a:gd name="T74" fmla="*/ 2147483647 w 920"/>
                <a:gd name="T75" fmla="*/ 2147483647 h 668"/>
                <a:gd name="T76" fmla="*/ 2147483647 w 920"/>
                <a:gd name="T77" fmla="*/ 2147483647 h 668"/>
                <a:gd name="T78" fmla="*/ 2147483647 w 920"/>
                <a:gd name="T79" fmla="*/ 2147483647 h 668"/>
                <a:gd name="T80" fmla="*/ 2147483647 w 920"/>
                <a:gd name="T81" fmla="*/ 2147483647 h 668"/>
                <a:gd name="T82" fmla="*/ 2147483647 w 920"/>
                <a:gd name="T83" fmla="*/ 0 h 668"/>
                <a:gd name="T84" fmla="*/ 2147483647 w 920"/>
                <a:gd name="T85" fmla="*/ 2147483647 h 66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20" h="668">
                  <a:moveTo>
                    <a:pt x="593" y="7"/>
                  </a:moveTo>
                  <a:lnTo>
                    <a:pt x="593" y="7"/>
                  </a:lnTo>
                  <a:lnTo>
                    <a:pt x="616" y="11"/>
                  </a:lnTo>
                  <a:lnTo>
                    <a:pt x="637" y="16"/>
                  </a:lnTo>
                  <a:lnTo>
                    <a:pt x="658" y="20"/>
                  </a:lnTo>
                  <a:lnTo>
                    <a:pt x="678" y="26"/>
                  </a:lnTo>
                  <a:lnTo>
                    <a:pt x="697" y="32"/>
                  </a:lnTo>
                  <a:lnTo>
                    <a:pt x="715" y="40"/>
                  </a:lnTo>
                  <a:lnTo>
                    <a:pt x="733" y="49"/>
                  </a:lnTo>
                  <a:lnTo>
                    <a:pt x="750" y="57"/>
                  </a:lnTo>
                  <a:lnTo>
                    <a:pt x="767" y="67"/>
                  </a:lnTo>
                  <a:lnTo>
                    <a:pt x="782" y="77"/>
                  </a:lnTo>
                  <a:lnTo>
                    <a:pt x="809" y="98"/>
                  </a:lnTo>
                  <a:lnTo>
                    <a:pt x="834" y="122"/>
                  </a:lnTo>
                  <a:lnTo>
                    <a:pt x="856" y="147"/>
                  </a:lnTo>
                  <a:lnTo>
                    <a:pt x="875" y="174"/>
                  </a:lnTo>
                  <a:lnTo>
                    <a:pt x="890" y="203"/>
                  </a:lnTo>
                  <a:lnTo>
                    <a:pt x="902" y="232"/>
                  </a:lnTo>
                  <a:lnTo>
                    <a:pt x="911" y="264"/>
                  </a:lnTo>
                  <a:lnTo>
                    <a:pt x="917" y="295"/>
                  </a:lnTo>
                  <a:lnTo>
                    <a:pt x="920" y="327"/>
                  </a:lnTo>
                  <a:lnTo>
                    <a:pt x="920" y="360"/>
                  </a:lnTo>
                  <a:lnTo>
                    <a:pt x="917" y="392"/>
                  </a:lnTo>
                  <a:lnTo>
                    <a:pt x="911" y="424"/>
                  </a:lnTo>
                  <a:lnTo>
                    <a:pt x="902" y="455"/>
                  </a:lnTo>
                  <a:lnTo>
                    <a:pt x="888" y="485"/>
                  </a:lnTo>
                  <a:lnTo>
                    <a:pt x="873" y="512"/>
                  </a:lnTo>
                  <a:lnTo>
                    <a:pt x="853" y="538"/>
                  </a:lnTo>
                  <a:lnTo>
                    <a:pt x="832" y="563"/>
                  </a:lnTo>
                  <a:lnTo>
                    <a:pt x="808" y="586"/>
                  </a:lnTo>
                  <a:lnTo>
                    <a:pt x="780" y="605"/>
                  </a:lnTo>
                  <a:lnTo>
                    <a:pt x="750" y="624"/>
                  </a:lnTo>
                  <a:lnTo>
                    <a:pt x="718" y="637"/>
                  </a:lnTo>
                  <a:lnTo>
                    <a:pt x="683" y="650"/>
                  </a:lnTo>
                  <a:lnTo>
                    <a:pt x="646" y="659"/>
                  </a:lnTo>
                  <a:lnTo>
                    <a:pt x="607" y="665"/>
                  </a:lnTo>
                  <a:lnTo>
                    <a:pt x="566" y="668"/>
                  </a:lnTo>
                  <a:lnTo>
                    <a:pt x="523" y="666"/>
                  </a:lnTo>
                  <a:lnTo>
                    <a:pt x="479" y="662"/>
                  </a:lnTo>
                  <a:lnTo>
                    <a:pt x="433" y="654"/>
                  </a:lnTo>
                  <a:lnTo>
                    <a:pt x="387" y="642"/>
                  </a:lnTo>
                  <a:lnTo>
                    <a:pt x="342" y="627"/>
                  </a:lnTo>
                  <a:lnTo>
                    <a:pt x="297" y="608"/>
                  </a:lnTo>
                  <a:lnTo>
                    <a:pt x="255" y="589"/>
                  </a:lnTo>
                  <a:lnTo>
                    <a:pt x="214" y="564"/>
                  </a:lnTo>
                  <a:lnTo>
                    <a:pt x="176" y="540"/>
                  </a:lnTo>
                  <a:lnTo>
                    <a:pt x="139" y="512"/>
                  </a:lnTo>
                  <a:lnTo>
                    <a:pt x="107" y="483"/>
                  </a:lnTo>
                  <a:lnTo>
                    <a:pt x="77" y="455"/>
                  </a:lnTo>
                  <a:lnTo>
                    <a:pt x="64" y="438"/>
                  </a:lnTo>
                  <a:lnTo>
                    <a:pt x="52" y="423"/>
                  </a:lnTo>
                  <a:lnTo>
                    <a:pt x="42" y="407"/>
                  </a:lnTo>
                  <a:lnTo>
                    <a:pt x="31" y="391"/>
                  </a:lnTo>
                  <a:lnTo>
                    <a:pt x="22" y="374"/>
                  </a:lnTo>
                  <a:lnTo>
                    <a:pt x="16" y="359"/>
                  </a:lnTo>
                  <a:lnTo>
                    <a:pt x="10" y="342"/>
                  </a:lnTo>
                  <a:lnTo>
                    <a:pt x="5" y="325"/>
                  </a:lnTo>
                  <a:lnTo>
                    <a:pt x="2" y="308"/>
                  </a:lnTo>
                  <a:lnTo>
                    <a:pt x="0" y="291"/>
                  </a:lnTo>
                  <a:lnTo>
                    <a:pt x="0" y="276"/>
                  </a:lnTo>
                  <a:lnTo>
                    <a:pt x="2" y="259"/>
                  </a:lnTo>
                  <a:lnTo>
                    <a:pt x="5" y="243"/>
                  </a:lnTo>
                  <a:lnTo>
                    <a:pt x="10" y="227"/>
                  </a:lnTo>
                  <a:lnTo>
                    <a:pt x="16" y="212"/>
                  </a:lnTo>
                  <a:lnTo>
                    <a:pt x="25" y="197"/>
                  </a:lnTo>
                  <a:lnTo>
                    <a:pt x="34" y="182"/>
                  </a:lnTo>
                  <a:lnTo>
                    <a:pt x="45" y="168"/>
                  </a:lnTo>
                  <a:lnTo>
                    <a:pt x="57" y="154"/>
                  </a:lnTo>
                  <a:lnTo>
                    <a:pt x="70" y="142"/>
                  </a:lnTo>
                  <a:lnTo>
                    <a:pt x="86" y="128"/>
                  </a:lnTo>
                  <a:lnTo>
                    <a:pt x="101" y="116"/>
                  </a:lnTo>
                  <a:lnTo>
                    <a:pt x="118" y="106"/>
                  </a:lnTo>
                  <a:lnTo>
                    <a:pt x="136" y="93"/>
                  </a:lnTo>
                  <a:lnTo>
                    <a:pt x="174" y="74"/>
                  </a:lnTo>
                  <a:lnTo>
                    <a:pt x="215" y="55"/>
                  </a:lnTo>
                  <a:lnTo>
                    <a:pt x="259" y="39"/>
                  </a:lnTo>
                  <a:lnTo>
                    <a:pt x="307" y="25"/>
                  </a:lnTo>
                  <a:lnTo>
                    <a:pt x="354" y="14"/>
                  </a:lnTo>
                  <a:lnTo>
                    <a:pt x="403" y="7"/>
                  </a:lnTo>
                  <a:lnTo>
                    <a:pt x="450" y="2"/>
                  </a:lnTo>
                  <a:lnTo>
                    <a:pt x="498" y="0"/>
                  </a:lnTo>
                  <a:lnTo>
                    <a:pt x="547" y="2"/>
                  </a:lnTo>
                  <a:lnTo>
                    <a:pt x="593" y="7"/>
                  </a:lnTo>
                  <a:close/>
                </a:path>
              </a:pathLst>
            </a:custGeom>
            <a:solidFill>
              <a:srgbClr val="FF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1253"/>
            <p:cNvSpPr>
              <a:spLocks/>
            </p:cNvSpPr>
            <p:nvPr userDrawn="1"/>
          </p:nvSpPr>
          <p:spPr bwMode="auto">
            <a:xfrm>
              <a:off x="3541025" y="6370778"/>
              <a:ext cx="596900" cy="179387"/>
            </a:xfrm>
            <a:custGeom>
              <a:avLst/>
              <a:gdLst>
                <a:gd name="T0" fmla="*/ 2147483647 w 376"/>
                <a:gd name="T1" fmla="*/ 0 h 113"/>
                <a:gd name="T2" fmla="*/ 2147483647 w 376"/>
                <a:gd name="T3" fmla="*/ 0 h 113"/>
                <a:gd name="T4" fmla="*/ 2147483647 w 376"/>
                <a:gd name="T5" fmla="*/ 2147483647 h 113"/>
                <a:gd name="T6" fmla="*/ 2147483647 w 376"/>
                <a:gd name="T7" fmla="*/ 2147483647 h 113"/>
                <a:gd name="T8" fmla="*/ 2147483647 w 376"/>
                <a:gd name="T9" fmla="*/ 2147483647 h 113"/>
                <a:gd name="T10" fmla="*/ 0 w 376"/>
                <a:gd name="T11" fmla="*/ 2147483647 h 113"/>
                <a:gd name="T12" fmla="*/ 0 w 376"/>
                <a:gd name="T13" fmla="*/ 2147483647 h 113"/>
                <a:gd name="T14" fmla="*/ 0 w 376"/>
                <a:gd name="T15" fmla="*/ 2147483647 h 113"/>
                <a:gd name="T16" fmla="*/ 0 w 376"/>
                <a:gd name="T17" fmla="*/ 2147483647 h 113"/>
                <a:gd name="T18" fmla="*/ 2147483647 w 376"/>
                <a:gd name="T19" fmla="*/ 2147483647 h 113"/>
                <a:gd name="T20" fmla="*/ 2147483647 w 376"/>
                <a:gd name="T21" fmla="*/ 2147483647 h 113"/>
                <a:gd name="T22" fmla="*/ 2147483647 w 376"/>
                <a:gd name="T23" fmla="*/ 2147483647 h 113"/>
                <a:gd name="T24" fmla="*/ 2147483647 w 376"/>
                <a:gd name="T25" fmla="*/ 2147483647 h 113"/>
                <a:gd name="T26" fmla="*/ 2147483647 w 376"/>
                <a:gd name="T27" fmla="*/ 2147483647 h 113"/>
                <a:gd name="T28" fmla="*/ 2147483647 w 376"/>
                <a:gd name="T29" fmla="*/ 2147483647 h 113"/>
                <a:gd name="T30" fmla="*/ 2147483647 w 376"/>
                <a:gd name="T31" fmla="*/ 2147483647 h 113"/>
                <a:gd name="T32" fmla="*/ 2147483647 w 376"/>
                <a:gd name="T33" fmla="*/ 2147483647 h 113"/>
                <a:gd name="T34" fmla="*/ 2147483647 w 376"/>
                <a:gd name="T35" fmla="*/ 2147483647 h 113"/>
                <a:gd name="T36" fmla="*/ 2147483647 w 376"/>
                <a:gd name="T37" fmla="*/ 2147483647 h 113"/>
                <a:gd name="T38" fmla="*/ 2147483647 w 376"/>
                <a:gd name="T39" fmla="*/ 2147483647 h 113"/>
                <a:gd name="T40" fmla="*/ 2147483647 w 376"/>
                <a:gd name="T41" fmla="*/ 2147483647 h 113"/>
                <a:gd name="T42" fmla="*/ 2147483647 w 376"/>
                <a:gd name="T43" fmla="*/ 2147483647 h 113"/>
                <a:gd name="T44" fmla="*/ 2147483647 w 376"/>
                <a:gd name="T45" fmla="*/ 2147483647 h 113"/>
                <a:gd name="T46" fmla="*/ 2147483647 w 376"/>
                <a:gd name="T47" fmla="*/ 2147483647 h 113"/>
                <a:gd name="T48" fmla="*/ 2147483647 w 376"/>
                <a:gd name="T49" fmla="*/ 2147483647 h 113"/>
                <a:gd name="T50" fmla="*/ 2147483647 w 376"/>
                <a:gd name="T51" fmla="*/ 2147483647 h 113"/>
                <a:gd name="T52" fmla="*/ 2147483647 w 376"/>
                <a:gd name="T53" fmla="*/ 2147483647 h 113"/>
                <a:gd name="T54" fmla="*/ 2147483647 w 376"/>
                <a:gd name="T55" fmla="*/ 2147483647 h 113"/>
                <a:gd name="T56" fmla="*/ 2147483647 w 376"/>
                <a:gd name="T57" fmla="*/ 2147483647 h 113"/>
                <a:gd name="T58" fmla="*/ 2147483647 w 376"/>
                <a:gd name="T59" fmla="*/ 2147483647 h 113"/>
                <a:gd name="T60" fmla="*/ 2147483647 w 376"/>
                <a:gd name="T61" fmla="*/ 2147483647 h 113"/>
                <a:gd name="T62" fmla="*/ 2147483647 w 376"/>
                <a:gd name="T63" fmla="*/ 2147483647 h 113"/>
                <a:gd name="T64" fmla="*/ 2147483647 w 376"/>
                <a:gd name="T65" fmla="*/ 2147483647 h 113"/>
                <a:gd name="T66" fmla="*/ 2147483647 w 376"/>
                <a:gd name="T67" fmla="*/ 2147483647 h 113"/>
                <a:gd name="T68" fmla="*/ 2147483647 w 376"/>
                <a:gd name="T69" fmla="*/ 2147483647 h 113"/>
                <a:gd name="T70" fmla="*/ 2147483647 w 376"/>
                <a:gd name="T71" fmla="*/ 0 h 113"/>
                <a:gd name="T72" fmla="*/ 2147483647 w 376"/>
                <a:gd name="T73" fmla="*/ 0 h 11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76" h="113">
                  <a:moveTo>
                    <a:pt x="27" y="0"/>
                  </a:moveTo>
                  <a:lnTo>
                    <a:pt x="27" y="0"/>
                  </a:lnTo>
                  <a:lnTo>
                    <a:pt x="17" y="5"/>
                  </a:lnTo>
                  <a:lnTo>
                    <a:pt x="7" y="11"/>
                  </a:lnTo>
                  <a:lnTo>
                    <a:pt x="3" y="18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27" y="46"/>
                  </a:lnTo>
                  <a:lnTo>
                    <a:pt x="53" y="58"/>
                  </a:lnTo>
                  <a:lnTo>
                    <a:pt x="80" y="69"/>
                  </a:lnTo>
                  <a:lnTo>
                    <a:pt x="109" y="79"/>
                  </a:lnTo>
                  <a:lnTo>
                    <a:pt x="137" y="88"/>
                  </a:lnTo>
                  <a:lnTo>
                    <a:pt x="166" y="96"/>
                  </a:lnTo>
                  <a:lnTo>
                    <a:pt x="193" y="102"/>
                  </a:lnTo>
                  <a:lnTo>
                    <a:pt x="222" y="107"/>
                  </a:lnTo>
                  <a:lnTo>
                    <a:pt x="263" y="111"/>
                  </a:lnTo>
                  <a:lnTo>
                    <a:pt x="303" y="113"/>
                  </a:lnTo>
                  <a:lnTo>
                    <a:pt x="339" y="111"/>
                  </a:lnTo>
                  <a:lnTo>
                    <a:pt x="376" y="107"/>
                  </a:lnTo>
                  <a:lnTo>
                    <a:pt x="373" y="98"/>
                  </a:lnTo>
                  <a:lnTo>
                    <a:pt x="367" y="87"/>
                  </a:lnTo>
                  <a:lnTo>
                    <a:pt x="359" y="78"/>
                  </a:lnTo>
                  <a:lnTo>
                    <a:pt x="349" y="69"/>
                  </a:lnTo>
                  <a:lnTo>
                    <a:pt x="303" y="69"/>
                  </a:lnTo>
                  <a:lnTo>
                    <a:pt x="257" y="66"/>
                  </a:lnTo>
                  <a:lnTo>
                    <a:pt x="215" y="61"/>
                  </a:lnTo>
                  <a:lnTo>
                    <a:pt x="173" y="52"/>
                  </a:lnTo>
                  <a:lnTo>
                    <a:pt x="134" y="41"/>
                  </a:lnTo>
                  <a:lnTo>
                    <a:pt x="96" y="29"/>
                  </a:lnTo>
                  <a:lnTo>
                    <a:pt x="61" y="1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4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254"/>
            <p:cNvSpPr>
              <a:spLocks/>
            </p:cNvSpPr>
            <p:nvPr userDrawn="1"/>
          </p:nvSpPr>
          <p:spPr bwMode="auto">
            <a:xfrm>
              <a:off x="3560365" y="5488765"/>
              <a:ext cx="701675" cy="811213"/>
            </a:xfrm>
            <a:custGeom>
              <a:avLst/>
              <a:gdLst>
                <a:gd name="T0" fmla="*/ 2147483647 w 442"/>
                <a:gd name="T1" fmla="*/ 2147483647 h 511"/>
                <a:gd name="T2" fmla="*/ 2147483647 w 442"/>
                <a:gd name="T3" fmla="*/ 2147483647 h 511"/>
                <a:gd name="T4" fmla="*/ 2147483647 w 442"/>
                <a:gd name="T5" fmla="*/ 2147483647 h 511"/>
                <a:gd name="T6" fmla="*/ 2147483647 w 442"/>
                <a:gd name="T7" fmla="*/ 2147483647 h 511"/>
                <a:gd name="T8" fmla="*/ 2147483647 w 442"/>
                <a:gd name="T9" fmla="*/ 2147483647 h 511"/>
                <a:gd name="T10" fmla="*/ 2147483647 w 442"/>
                <a:gd name="T11" fmla="*/ 2147483647 h 511"/>
                <a:gd name="T12" fmla="*/ 2147483647 w 442"/>
                <a:gd name="T13" fmla="*/ 2147483647 h 511"/>
                <a:gd name="T14" fmla="*/ 2147483647 w 442"/>
                <a:gd name="T15" fmla="*/ 2147483647 h 511"/>
                <a:gd name="T16" fmla="*/ 2147483647 w 442"/>
                <a:gd name="T17" fmla="*/ 2147483647 h 511"/>
                <a:gd name="T18" fmla="*/ 2147483647 w 442"/>
                <a:gd name="T19" fmla="*/ 2147483647 h 511"/>
                <a:gd name="T20" fmla="*/ 2147483647 w 442"/>
                <a:gd name="T21" fmla="*/ 2147483647 h 511"/>
                <a:gd name="T22" fmla="*/ 2147483647 w 442"/>
                <a:gd name="T23" fmla="*/ 2147483647 h 511"/>
                <a:gd name="T24" fmla="*/ 2147483647 w 442"/>
                <a:gd name="T25" fmla="*/ 2147483647 h 511"/>
                <a:gd name="T26" fmla="*/ 2147483647 w 442"/>
                <a:gd name="T27" fmla="*/ 2147483647 h 511"/>
                <a:gd name="T28" fmla="*/ 2147483647 w 442"/>
                <a:gd name="T29" fmla="*/ 2147483647 h 511"/>
                <a:gd name="T30" fmla="*/ 2147483647 w 442"/>
                <a:gd name="T31" fmla="*/ 2147483647 h 511"/>
                <a:gd name="T32" fmla="*/ 2147483647 w 442"/>
                <a:gd name="T33" fmla="*/ 2147483647 h 511"/>
                <a:gd name="T34" fmla="*/ 2147483647 w 442"/>
                <a:gd name="T35" fmla="*/ 2147483647 h 511"/>
                <a:gd name="T36" fmla="*/ 2147483647 w 442"/>
                <a:gd name="T37" fmla="*/ 2147483647 h 511"/>
                <a:gd name="T38" fmla="*/ 2147483647 w 442"/>
                <a:gd name="T39" fmla="*/ 2147483647 h 511"/>
                <a:gd name="T40" fmla="*/ 2147483647 w 442"/>
                <a:gd name="T41" fmla="*/ 2147483647 h 511"/>
                <a:gd name="T42" fmla="*/ 2147483647 w 442"/>
                <a:gd name="T43" fmla="*/ 2147483647 h 511"/>
                <a:gd name="T44" fmla="*/ 0 w 442"/>
                <a:gd name="T45" fmla="*/ 2147483647 h 511"/>
                <a:gd name="T46" fmla="*/ 0 w 442"/>
                <a:gd name="T47" fmla="*/ 2147483647 h 511"/>
                <a:gd name="T48" fmla="*/ 2147483647 w 442"/>
                <a:gd name="T49" fmla="*/ 2147483647 h 511"/>
                <a:gd name="T50" fmla="*/ 2147483647 w 442"/>
                <a:gd name="T51" fmla="*/ 2147483647 h 511"/>
                <a:gd name="T52" fmla="*/ 2147483647 w 442"/>
                <a:gd name="T53" fmla="*/ 2147483647 h 511"/>
                <a:gd name="T54" fmla="*/ 2147483647 w 442"/>
                <a:gd name="T55" fmla="*/ 2147483647 h 511"/>
                <a:gd name="T56" fmla="*/ 2147483647 w 442"/>
                <a:gd name="T57" fmla="*/ 2147483647 h 511"/>
                <a:gd name="T58" fmla="*/ 2147483647 w 442"/>
                <a:gd name="T59" fmla="*/ 2147483647 h 511"/>
                <a:gd name="T60" fmla="*/ 2147483647 w 442"/>
                <a:gd name="T61" fmla="*/ 2147483647 h 511"/>
                <a:gd name="T62" fmla="*/ 2147483647 w 442"/>
                <a:gd name="T63" fmla="*/ 2147483647 h 511"/>
                <a:gd name="T64" fmla="*/ 2147483647 w 442"/>
                <a:gd name="T65" fmla="*/ 2147483647 h 511"/>
                <a:gd name="T66" fmla="*/ 2147483647 w 442"/>
                <a:gd name="T67" fmla="*/ 2147483647 h 511"/>
                <a:gd name="T68" fmla="*/ 2147483647 w 442"/>
                <a:gd name="T69" fmla="*/ 2147483647 h 511"/>
                <a:gd name="T70" fmla="*/ 2147483647 w 442"/>
                <a:gd name="T71" fmla="*/ 2147483647 h 511"/>
                <a:gd name="T72" fmla="*/ 2147483647 w 442"/>
                <a:gd name="T73" fmla="*/ 2147483647 h 511"/>
                <a:gd name="T74" fmla="*/ 2147483647 w 442"/>
                <a:gd name="T75" fmla="*/ 2147483647 h 511"/>
                <a:gd name="T76" fmla="*/ 2147483647 w 442"/>
                <a:gd name="T77" fmla="*/ 2147483647 h 511"/>
                <a:gd name="T78" fmla="*/ 2147483647 w 442"/>
                <a:gd name="T79" fmla="*/ 2147483647 h 511"/>
                <a:gd name="T80" fmla="*/ 2147483647 w 442"/>
                <a:gd name="T81" fmla="*/ 2147483647 h 511"/>
                <a:gd name="T82" fmla="*/ 2147483647 w 442"/>
                <a:gd name="T83" fmla="*/ 2147483647 h 511"/>
                <a:gd name="T84" fmla="*/ 2147483647 w 442"/>
                <a:gd name="T85" fmla="*/ 2147483647 h 511"/>
                <a:gd name="T86" fmla="*/ 2147483647 w 442"/>
                <a:gd name="T87" fmla="*/ 2147483647 h 511"/>
                <a:gd name="T88" fmla="*/ 2147483647 w 442"/>
                <a:gd name="T89" fmla="*/ 2147483647 h 511"/>
                <a:gd name="T90" fmla="*/ 2147483647 w 442"/>
                <a:gd name="T91" fmla="*/ 2147483647 h 511"/>
                <a:gd name="T92" fmla="*/ 2147483647 w 442"/>
                <a:gd name="T93" fmla="*/ 2147483647 h 511"/>
                <a:gd name="T94" fmla="*/ 2147483647 w 442"/>
                <a:gd name="T95" fmla="*/ 2147483647 h 511"/>
                <a:gd name="T96" fmla="*/ 2147483647 w 442"/>
                <a:gd name="T97" fmla="*/ 2147483647 h 511"/>
                <a:gd name="T98" fmla="*/ 2147483647 w 442"/>
                <a:gd name="T99" fmla="*/ 2147483647 h 511"/>
                <a:gd name="T100" fmla="*/ 2147483647 w 442"/>
                <a:gd name="T101" fmla="*/ 0 h 51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42" h="511">
                  <a:moveTo>
                    <a:pt x="209" y="0"/>
                  </a:moveTo>
                  <a:lnTo>
                    <a:pt x="209" y="0"/>
                  </a:lnTo>
                  <a:lnTo>
                    <a:pt x="174" y="2"/>
                  </a:lnTo>
                  <a:lnTo>
                    <a:pt x="137" y="7"/>
                  </a:lnTo>
                  <a:lnTo>
                    <a:pt x="102" y="11"/>
                  </a:lnTo>
                  <a:lnTo>
                    <a:pt x="67" y="17"/>
                  </a:lnTo>
                  <a:lnTo>
                    <a:pt x="69" y="23"/>
                  </a:lnTo>
                  <a:lnTo>
                    <a:pt x="70" y="28"/>
                  </a:lnTo>
                  <a:lnTo>
                    <a:pt x="76" y="35"/>
                  </a:lnTo>
                  <a:lnTo>
                    <a:pt x="87" y="45"/>
                  </a:lnTo>
                  <a:lnTo>
                    <a:pt x="101" y="52"/>
                  </a:lnTo>
                  <a:lnTo>
                    <a:pt x="116" y="58"/>
                  </a:lnTo>
                  <a:lnTo>
                    <a:pt x="136" y="64"/>
                  </a:lnTo>
                  <a:lnTo>
                    <a:pt x="155" y="71"/>
                  </a:lnTo>
                  <a:lnTo>
                    <a:pt x="178" y="75"/>
                  </a:lnTo>
                  <a:lnTo>
                    <a:pt x="151" y="80"/>
                  </a:lnTo>
                  <a:lnTo>
                    <a:pt x="126" y="87"/>
                  </a:lnTo>
                  <a:lnTo>
                    <a:pt x="104" y="96"/>
                  </a:lnTo>
                  <a:lnTo>
                    <a:pt x="84" y="106"/>
                  </a:lnTo>
                  <a:lnTo>
                    <a:pt x="67" y="116"/>
                  </a:lnTo>
                  <a:lnTo>
                    <a:pt x="53" y="128"/>
                  </a:lnTo>
                  <a:lnTo>
                    <a:pt x="44" y="139"/>
                  </a:lnTo>
                  <a:lnTo>
                    <a:pt x="43" y="145"/>
                  </a:lnTo>
                  <a:lnTo>
                    <a:pt x="40" y="151"/>
                  </a:lnTo>
                  <a:lnTo>
                    <a:pt x="40" y="157"/>
                  </a:lnTo>
                  <a:lnTo>
                    <a:pt x="41" y="163"/>
                  </a:lnTo>
                  <a:lnTo>
                    <a:pt x="43" y="168"/>
                  </a:lnTo>
                  <a:lnTo>
                    <a:pt x="46" y="174"/>
                  </a:lnTo>
                  <a:lnTo>
                    <a:pt x="55" y="186"/>
                  </a:lnTo>
                  <a:lnTo>
                    <a:pt x="69" y="197"/>
                  </a:lnTo>
                  <a:lnTo>
                    <a:pt x="85" y="206"/>
                  </a:lnTo>
                  <a:lnTo>
                    <a:pt x="105" y="217"/>
                  </a:lnTo>
                  <a:lnTo>
                    <a:pt x="128" y="226"/>
                  </a:lnTo>
                  <a:lnTo>
                    <a:pt x="154" y="234"/>
                  </a:lnTo>
                  <a:lnTo>
                    <a:pt x="126" y="237"/>
                  </a:lnTo>
                  <a:lnTo>
                    <a:pt x="102" y="241"/>
                  </a:lnTo>
                  <a:lnTo>
                    <a:pt x="79" y="247"/>
                  </a:lnTo>
                  <a:lnTo>
                    <a:pt x="59" y="255"/>
                  </a:lnTo>
                  <a:lnTo>
                    <a:pt x="43" y="263"/>
                  </a:lnTo>
                  <a:lnTo>
                    <a:pt x="30" y="273"/>
                  </a:lnTo>
                  <a:lnTo>
                    <a:pt x="26" y="278"/>
                  </a:lnTo>
                  <a:lnTo>
                    <a:pt x="21" y="284"/>
                  </a:lnTo>
                  <a:lnTo>
                    <a:pt x="20" y="288"/>
                  </a:lnTo>
                  <a:lnTo>
                    <a:pt x="18" y="295"/>
                  </a:lnTo>
                  <a:lnTo>
                    <a:pt x="18" y="301"/>
                  </a:lnTo>
                  <a:lnTo>
                    <a:pt x="18" y="307"/>
                  </a:lnTo>
                  <a:lnTo>
                    <a:pt x="21" y="313"/>
                  </a:lnTo>
                  <a:lnTo>
                    <a:pt x="24" y="319"/>
                  </a:lnTo>
                  <a:lnTo>
                    <a:pt x="34" y="333"/>
                  </a:lnTo>
                  <a:lnTo>
                    <a:pt x="46" y="345"/>
                  </a:lnTo>
                  <a:lnTo>
                    <a:pt x="62" y="359"/>
                  </a:lnTo>
                  <a:lnTo>
                    <a:pt x="82" y="371"/>
                  </a:lnTo>
                  <a:lnTo>
                    <a:pt x="105" y="381"/>
                  </a:lnTo>
                  <a:lnTo>
                    <a:pt x="131" y="392"/>
                  </a:lnTo>
                  <a:lnTo>
                    <a:pt x="104" y="392"/>
                  </a:lnTo>
                  <a:lnTo>
                    <a:pt x="79" y="395"/>
                  </a:lnTo>
                  <a:lnTo>
                    <a:pt x="58" y="398"/>
                  </a:lnTo>
                  <a:lnTo>
                    <a:pt x="38" y="403"/>
                  </a:lnTo>
                  <a:lnTo>
                    <a:pt x="23" y="410"/>
                  </a:lnTo>
                  <a:lnTo>
                    <a:pt x="11" y="418"/>
                  </a:lnTo>
                  <a:lnTo>
                    <a:pt x="6" y="423"/>
                  </a:lnTo>
                  <a:lnTo>
                    <a:pt x="3" y="427"/>
                  </a:lnTo>
                  <a:lnTo>
                    <a:pt x="0" y="433"/>
                  </a:lnTo>
                  <a:lnTo>
                    <a:pt x="0" y="438"/>
                  </a:lnTo>
                  <a:lnTo>
                    <a:pt x="0" y="448"/>
                  </a:lnTo>
                  <a:lnTo>
                    <a:pt x="3" y="459"/>
                  </a:lnTo>
                  <a:lnTo>
                    <a:pt x="9" y="470"/>
                  </a:lnTo>
                  <a:lnTo>
                    <a:pt x="17" y="480"/>
                  </a:lnTo>
                  <a:lnTo>
                    <a:pt x="52" y="491"/>
                  </a:lnTo>
                  <a:lnTo>
                    <a:pt x="87" y="499"/>
                  </a:lnTo>
                  <a:lnTo>
                    <a:pt x="120" y="505"/>
                  </a:lnTo>
                  <a:lnTo>
                    <a:pt x="152" y="508"/>
                  </a:lnTo>
                  <a:lnTo>
                    <a:pt x="181" y="509"/>
                  </a:lnTo>
                  <a:lnTo>
                    <a:pt x="210" y="511"/>
                  </a:lnTo>
                  <a:lnTo>
                    <a:pt x="238" y="509"/>
                  </a:lnTo>
                  <a:lnTo>
                    <a:pt x="264" y="508"/>
                  </a:lnTo>
                  <a:lnTo>
                    <a:pt x="286" y="505"/>
                  </a:lnTo>
                  <a:lnTo>
                    <a:pt x="308" y="502"/>
                  </a:lnTo>
                  <a:lnTo>
                    <a:pt x="343" y="494"/>
                  </a:lnTo>
                  <a:lnTo>
                    <a:pt x="369" y="487"/>
                  </a:lnTo>
                  <a:lnTo>
                    <a:pt x="384" y="482"/>
                  </a:lnTo>
                  <a:lnTo>
                    <a:pt x="376" y="473"/>
                  </a:lnTo>
                  <a:lnTo>
                    <a:pt x="367" y="464"/>
                  </a:lnTo>
                  <a:lnTo>
                    <a:pt x="356" y="455"/>
                  </a:lnTo>
                  <a:lnTo>
                    <a:pt x="344" y="447"/>
                  </a:lnTo>
                  <a:lnTo>
                    <a:pt x="331" y="439"/>
                  </a:lnTo>
                  <a:lnTo>
                    <a:pt x="315" y="432"/>
                  </a:lnTo>
                  <a:lnTo>
                    <a:pt x="282" y="418"/>
                  </a:lnTo>
                  <a:lnTo>
                    <a:pt x="309" y="416"/>
                  </a:lnTo>
                  <a:lnTo>
                    <a:pt x="334" y="412"/>
                  </a:lnTo>
                  <a:lnTo>
                    <a:pt x="356" y="406"/>
                  </a:lnTo>
                  <a:lnTo>
                    <a:pt x="376" y="398"/>
                  </a:lnTo>
                  <a:lnTo>
                    <a:pt x="393" y="389"/>
                  </a:lnTo>
                  <a:lnTo>
                    <a:pt x="405" y="378"/>
                  </a:lnTo>
                  <a:lnTo>
                    <a:pt x="411" y="372"/>
                  </a:lnTo>
                  <a:lnTo>
                    <a:pt x="414" y="366"/>
                  </a:lnTo>
                  <a:lnTo>
                    <a:pt x="417" y="360"/>
                  </a:lnTo>
                  <a:lnTo>
                    <a:pt x="419" y="354"/>
                  </a:lnTo>
                  <a:lnTo>
                    <a:pt x="419" y="346"/>
                  </a:lnTo>
                  <a:lnTo>
                    <a:pt x="419" y="340"/>
                  </a:lnTo>
                  <a:lnTo>
                    <a:pt x="417" y="333"/>
                  </a:lnTo>
                  <a:lnTo>
                    <a:pt x="414" y="327"/>
                  </a:lnTo>
                  <a:lnTo>
                    <a:pt x="405" y="313"/>
                  </a:lnTo>
                  <a:lnTo>
                    <a:pt x="391" y="299"/>
                  </a:lnTo>
                  <a:lnTo>
                    <a:pt x="375" y="285"/>
                  </a:lnTo>
                  <a:lnTo>
                    <a:pt x="355" y="273"/>
                  </a:lnTo>
                  <a:lnTo>
                    <a:pt x="332" y="263"/>
                  </a:lnTo>
                  <a:lnTo>
                    <a:pt x="306" y="252"/>
                  </a:lnTo>
                  <a:lnTo>
                    <a:pt x="334" y="250"/>
                  </a:lnTo>
                  <a:lnTo>
                    <a:pt x="359" y="247"/>
                  </a:lnTo>
                  <a:lnTo>
                    <a:pt x="381" y="241"/>
                  </a:lnTo>
                  <a:lnTo>
                    <a:pt x="401" y="235"/>
                  </a:lnTo>
                  <a:lnTo>
                    <a:pt x="416" y="226"/>
                  </a:lnTo>
                  <a:lnTo>
                    <a:pt x="430" y="217"/>
                  </a:lnTo>
                  <a:lnTo>
                    <a:pt x="434" y="211"/>
                  </a:lnTo>
                  <a:lnTo>
                    <a:pt x="437" y="205"/>
                  </a:lnTo>
                  <a:lnTo>
                    <a:pt x="440" y="199"/>
                  </a:lnTo>
                  <a:lnTo>
                    <a:pt x="442" y="192"/>
                  </a:lnTo>
                  <a:lnTo>
                    <a:pt x="442" y="185"/>
                  </a:lnTo>
                  <a:lnTo>
                    <a:pt x="440" y="177"/>
                  </a:lnTo>
                  <a:lnTo>
                    <a:pt x="437" y="170"/>
                  </a:lnTo>
                  <a:lnTo>
                    <a:pt x="434" y="162"/>
                  </a:lnTo>
                  <a:lnTo>
                    <a:pt x="430" y="153"/>
                  </a:lnTo>
                  <a:lnTo>
                    <a:pt x="423" y="145"/>
                  </a:lnTo>
                  <a:lnTo>
                    <a:pt x="408" y="130"/>
                  </a:lnTo>
                  <a:lnTo>
                    <a:pt x="384" y="116"/>
                  </a:lnTo>
                  <a:lnTo>
                    <a:pt x="361" y="103"/>
                  </a:lnTo>
                  <a:lnTo>
                    <a:pt x="314" y="81"/>
                  </a:lnTo>
                  <a:lnTo>
                    <a:pt x="270" y="61"/>
                  </a:lnTo>
                  <a:lnTo>
                    <a:pt x="225" y="46"/>
                  </a:lnTo>
                  <a:lnTo>
                    <a:pt x="186" y="34"/>
                  </a:lnTo>
                  <a:lnTo>
                    <a:pt x="151" y="25"/>
                  </a:lnTo>
                  <a:lnTo>
                    <a:pt x="120" y="17"/>
                  </a:lnTo>
                  <a:lnTo>
                    <a:pt x="96" y="13"/>
                  </a:lnTo>
                  <a:lnTo>
                    <a:pt x="123" y="8"/>
                  </a:lnTo>
                  <a:lnTo>
                    <a:pt x="152" y="5"/>
                  </a:lnTo>
                  <a:lnTo>
                    <a:pt x="180" y="2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AB4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255"/>
            <p:cNvSpPr>
              <a:spLocks/>
            </p:cNvSpPr>
            <p:nvPr userDrawn="1"/>
          </p:nvSpPr>
          <p:spPr bwMode="auto">
            <a:xfrm>
              <a:off x="3713138" y="5495070"/>
              <a:ext cx="204788" cy="68262"/>
            </a:xfrm>
            <a:custGeom>
              <a:avLst/>
              <a:gdLst>
                <a:gd name="T0" fmla="*/ 0 w 129"/>
                <a:gd name="T1" fmla="*/ 2147483647 h 43"/>
                <a:gd name="T2" fmla="*/ 0 w 129"/>
                <a:gd name="T3" fmla="*/ 2147483647 h 43"/>
                <a:gd name="T4" fmla="*/ 2147483647 w 129"/>
                <a:gd name="T5" fmla="*/ 2147483647 h 43"/>
                <a:gd name="T6" fmla="*/ 2147483647 w 129"/>
                <a:gd name="T7" fmla="*/ 2147483647 h 43"/>
                <a:gd name="T8" fmla="*/ 2147483647 w 129"/>
                <a:gd name="T9" fmla="*/ 2147483647 h 43"/>
                <a:gd name="T10" fmla="*/ 2147483647 w 129"/>
                <a:gd name="T11" fmla="*/ 2147483647 h 43"/>
                <a:gd name="T12" fmla="*/ 2147483647 w 129"/>
                <a:gd name="T13" fmla="*/ 0 h 43"/>
                <a:gd name="T14" fmla="*/ 2147483647 w 129"/>
                <a:gd name="T15" fmla="*/ 0 h 43"/>
                <a:gd name="T16" fmla="*/ 2147483647 w 129"/>
                <a:gd name="T17" fmla="*/ 2147483647 h 43"/>
                <a:gd name="T18" fmla="*/ 0 w 129"/>
                <a:gd name="T19" fmla="*/ 2147483647 h 43"/>
                <a:gd name="T20" fmla="*/ 0 w 129"/>
                <a:gd name="T21" fmla="*/ 2147483647 h 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9" h="43">
                  <a:moveTo>
                    <a:pt x="0" y="10"/>
                  </a:moveTo>
                  <a:lnTo>
                    <a:pt x="0" y="10"/>
                  </a:lnTo>
                  <a:lnTo>
                    <a:pt x="24" y="14"/>
                  </a:lnTo>
                  <a:lnTo>
                    <a:pt x="55" y="22"/>
                  </a:lnTo>
                  <a:lnTo>
                    <a:pt x="90" y="31"/>
                  </a:lnTo>
                  <a:lnTo>
                    <a:pt x="129" y="43"/>
                  </a:lnTo>
                  <a:lnTo>
                    <a:pt x="73" y="0"/>
                  </a:lnTo>
                  <a:lnTo>
                    <a:pt x="37" y="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8E3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1256"/>
            <p:cNvSpPr>
              <a:spLocks/>
            </p:cNvSpPr>
            <p:nvPr userDrawn="1"/>
          </p:nvSpPr>
          <p:spPr bwMode="auto">
            <a:xfrm>
              <a:off x="3830062" y="5488826"/>
              <a:ext cx="309563" cy="85725"/>
            </a:xfrm>
            <a:custGeom>
              <a:avLst/>
              <a:gdLst>
                <a:gd name="T0" fmla="*/ 2147483647 w 195"/>
                <a:gd name="T1" fmla="*/ 2147483647 h 54"/>
                <a:gd name="T2" fmla="*/ 2147483647 w 195"/>
                <a:gd name="T3" fmla="*/ 2147483647 h 54"/>
                <a:gd name="T4" fmla="*/ 2147483647 w 195"/>
                <a:gd name="T5" fmla="*/ 2147483647 h 54"/>
                <a:gd name="T6" fmla="*/ 2147483647 w 195"/>
                <a:gd name="T7" fmla="*/ 2147483647 h 54"/>
                <a:gd name="T8" fmla="*/ 2147483647 w 195"/>
                <a:gd name="T9" fmla="*/ 2147483647 h 54"/>
                <a:gd name="T10" fmla="*/ 2147483647 w 195"/>
                <a:gd name="T11" fmla="*/ 2147483647 h 54"/>
                <a:gd name="T12" fmla="*/ 2147483647 w 195"/>
                <a:gd name="T13" fmla="*/ 2147483647 h 54"/>
                <a:gd name="T14" fmla="*/ 2147483647 w 195"/>
                <a:gd name="T15" fmla="*/ 2147483647 h 54"/>
                <a:gd name="T16" fmla="*/ 2147483647 w 195"/>
                <a:gd name="T17" fmla="*/ 2147483647 h 54"/>
                <a:gd name="T18" fmla="*/ 2147483647 w 195"/>
                <a:gd name="T19" fmla="*/ 2147483647 h 54"/>
                <a:gd name="T20" fmla="*/ 2147483647 w 195"/>
                <a:gd name="T21" fmla="*/ 0 h 54"/>
                <a:gd name="T22" fmla="*/ 2147483647 w 195"/>
                <a:gd name="T23" fmla="*/ 0 h 54"/>
                <a:gd name="T24" fmla="*/ 2147483647 w 195"/>
                <a:gd name="T25" fmla="*/ 0 h 54"/>
                <a:gd name="T26" fmla="*/ 2147483647 w 195"/>
                <a:gd name="T27" fmla="*/ 0 h 54"/>
                <a:gd name="T28" fmla="*/ 2147483647 w 195"/>
                <a:gd name="T29" fmla="*/ 0 h 54"/>
                <a:gd name="T30" fmla="*/ 2147483647 w 195"/>
                <a:gd name="T31" fmla="*/ 0 h 54"/>
                <a:gd name="T32" fmla="*/ 2147483647 w 195"/>
                <a:gd name="T33" fmla="*/ 0 h 54"/>
                <a:gd name="T34" fmla="*/ 2147483647 w 195"/>
                <a:gd name="T35" fmla="*/ 0 h 54"/>
                <a:gd name="T36" fmla="*/ 2147483647 w 195"/>
                <a:gd name="T37" fmla="*/ 0 h 54"/>
                <a:gd name="T38" fmla="*/ 2147483647 w 195"/>
                <a:gd name="T39" fmla="*/ 0 h 54"/>
                <a:gd name="T40" fmla="*/ 2147483647 w 195"/>
                <a:gd name="T41" fmla="*/ 2147483647 h 54"/>
                <a:gd name="T42" fmla="*/ 2147483647 w 195"/>
                <a:gd name="T43" fmla="*/ 2147483647 h 54"/>
                <a:gd name="T44" fmla="*/ 2147483647 w 195"/>
                <a:gd name="T45" fmla="*/ 2147483647 h 54"/>
                <a:gd name="T46" fmla="*/ 2147483647 w 195"/>
                <a:gd name="T47" fmla="*/ 2147483647 h 54"/>
                <a:gd name="T48" fmla="*/ 0 w 195"/>
                <a:gd name="T49" fmla="*/ 2147483647 h 54"/>
                <a:gd name="T50" fmla="*/ 2147483647 w 195"/>
                <a:gd name="T51" fmla="*/ 2147483647 h 54"/>
                <a:gd name="T52" fmla="*/ 2147483647 w 195"/>
                <a:gd name="T53" fmla="*/ 2147483647 h 54"/>
                <a:gd name="T54" fmla="*/ 2147483647 w 195"/>
                <a:gd name="T55" fmla="*/ 2147483647 h 54"/>
                <a:gd name="T56" fmla="*/ 2147483647 w 195"/>
                <a:gd name="T57" fmla="*/ 2147483647 h 54"/>
                <a:gd name="T58" fmla="*/ 2147483647 w 195"/>
                <a:gd name="T59" fmla="*/ 2147483647 h 54"/>
                <a:gd name="T60" fmla="*/ 2147483647 w 195"/>
                <a:gd name="T61" fmla="*/ 2147483647 h 54"/>
                <a:gd name="T62" fmla="*/ 2147483647 w 195"/>
                <a:gd name="T63" fmla="*/ 2147483647 h 54"/>
                <a:gd name="T64" fmla="*/ 2147483647 w 195"/>
                <a:gd name="T65" fmla="*/ 2147483647 h 54"/>
                <a:gd name="T66" fmla="*/ 2147483647 w 195"/>
                <a:gd name="T67" fmla="*/ 2147483647 h 54"/>
                <a:gd name="T68" fmla="*/ 2147483647 w 195"/>
                <a:gd name="T69" fmla="*/ 2147483647 h 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95" h="54">
                  <a:moveTo>
                    <a:pt x="142" y="5"/>
                  </a:moveTo>
                  <a:lnTo>
                    <a:pt x="142" y="5"/>
                  </a:lnTo>
                  <a:lnTo>
                    <a:pt x="139" y="5"/>
                  </a:lnTo>
                  <a:lnTo>
                    <a:pt x="114" y="2"/>
                  </a:lnTo>
                  <a:lnTo>
                    <a:pt x="107" y="2"/>
                  </a:lnTo>
                  <a:lnTo>
                    <a:pt x="93" y="2"/>
                  </a:lnTo>
                  <a:lnTo>
                    <a:pt x="75" y="0"/>
                  </a:lnTo>
                  <a:lnTo>
                    <a:pt x="66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12" y="2"/>
                  </a:lnTo>
                  <a:lnTo>
                    <a:pt x="9" y="2"/>
                  </a:lnTo>
                  <a:lnTo>
                    <a:pt x="0" y="3"/>
                  </a:lnTo>
                  <a:lnTo>
                    <a:pt x="56" y="46"/>
                  </a:lnTo>
                  <a:lnTo>
                    <a:pt x="78" y="54"/>
                  </a:lnTo>
                  <a:lnTo>
                    <a:pt x="195" y="22"/>
                  </a:lnTo>
                  <a:lnTo>
                    <a:pt x="177" y="11"/>
                  </a:lnTo>
                  <a:lnTo>
                    <a:pt x="155" y="7"/>
                  </a:lnTo>
                  <a:lnTo>
                    <a:pt x="142" y="5"/>
                  </a:lnTo>
                  <a:close/>
                </a:path>
              </a:pathLst>
            </a:custGeom>
            <a:solidFill>
              <a:srgbClr val="D4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1257"/>
            <p:cNvSpPr>
              <a:spLocks/>
            </p:cNvSpPr>
            <p:nvPr userDrawn="1"/>
          </p:nvSpPr>
          <p:spPr bwMode="auto">
            <a:xfrm>
              <a:off x="4058962" y="5497224"/>
              <a:ext cx="541338" cy="600075"/>
            </a:xfrm>
            <a:custGeom>
              <a:avLst/>
              <a:gdLst>
                <a:gd name="T0" fmla="*/ 0 w 341"/>
                <a:gd name="T1" fmla="*/ 0 h 378"/>
                <a:gd name="T2" fmla="*/ 0 w 341"/>
                <a:gd name="T3" fmla="*/ 0 h 378"/>
                <a:gd name="T4" fmla="*/ 2147483647 w 341"/>
                <a:gd name="T5" fmla="*/ 2147483647 h 378"/>
                <a:gd name="T6" fmla="*/ 2147483647 w 341"/>
                <a:gd name="T7" fmla="*/ 2147483647 h 378"/>
                <a:gd name="T8" fmla="*/ 2147483647 w 341"/>
                <a:gd name="T9" fmla="*/ 2147483647 h 378"/>
                <a:gd name="T10" fmla="*/ 2147483647 w 341"/>
                <a:gd name="T11" fmla="*/ 2147483647 h 378"/>
                <a:gd name="T12" fmla="*/ 2147483647 w 341"/>
                <a:gd name="T13" fmla="*/ 2147483647 h 378"/>
                <a:gd name="T14" fmla="*/ 2147483647 w 341"/>
                <a:gd name="T15" fmla="*/ 2147483647 h 378"/>
                <a:gd name="T16" fmla="*/ 2147483647 w 341"/>
                <a:gd name="T17" fmla="*/ 2147483647 h 378"/>
                <a:gd name="T18" fmla="*/ 2147483647 w 341"/>
                <a:gd name="T19" fmla="*/ 2147483647 h 378"/>
                <a:gd name="T20" fmla="*/ 2147483647 w 341"/>
                <a:gd name="T21" fmla="*/ 2147483647 h 378"/>
                <a:gd name="T22" fmla="*/ 2147483647 w 341"/>
                <a:gd name="T23" fmla="*/ 2147483647 h 378"/>
                <a:gd name="T24" fmla="*/ 2147483647 w 341"/>
                <a:gd name="T25" fmla="*/ 2147483647 h 378"/>
                <a:gd name="T26" fmla="*/ 2147483647 w 341"/>
                <a:gd name="T27" fmla="*/ 2147483647 h 378"/>
                <a:gd name="T28" fmla="*/ 2147483647 w 341"/>
                <a:gd name="T29" fmla="*/ 2147483647 h 378"/>
                <a:gd name="T30" fmla="*/ 2147483647 w 341"/>
                <a:gd name="T31" fmla="*/ 2147483647 h 378"/>
                <a:gd name="T32" fmla="*/ 2147483647 w 341"/>
                <a:gd name="T33" fmla="*/ 2147483647 h 378"/>
                <a:gd name="T34" fmla="*/ 2147483647 w 341"/>
                <a:gd name="T35" fmla="*/ 2147483647 h 378"/>
                <a:gd name="T36" fmla="*/ 2147483647 w 341"/>
                <a:gd name="T37" fmla="*/ 2147483647 h 378"/>
                <a:gd name="T38" fmla="*/ 2147483647 w 341"/>
                <a:gd name="T39" fmla="*/ 2147483647 h 378"/>
                <a:gd name="T40" fmla="*/ 2147483647 w 341"/>
                <a:gd name="T41" fmla="*/ 2147483647 h 378"/>
                <a:gd name="T42" fmla="*/ 2147483647 w 341"/>
                <a:gd name="T43" fmla="*/ 2147483647 h 378"/>
                <a:gd name="T44" fmla="*/ 2147483647 w 341"/>
                <a:gd name="T45" fmla="*/ 2147483647 h 378"/>
                <a:gd name="T46" fmla="*/ 2147483647 w 341"/>
                <a:gd name="T47" fmla="*/ 2147483647 h 378"/>
                <a:gd name="T48" fmla="*/ 2147483647 w 341"/>
                <a:gd name="T49" fmla="*/ 2147483647 h 378"/>
                <a:gd name="T50" fmla="*/ 2147483647 w 341"/>
                <a:gd name="T51" fmla="*/ 2147483647 h 378"/>
                <a:gd name="T52" fmla="*/ 2147483647 w 341"/>
                <a:gd name="T53" fmla="*/ 2147483647 h 378"/>
                <a:gd name="T54" fmla="*/ 2147483647 w 341"/>
                <a:gd name="T55" fmla="*/ 2147483647 h 378"/>
                <a:gd name="T56" fmla="*/ 2147483647 w 341"/>
                <a:gd name="T57" fmla="*/ 2147483647 h 378"/>
                <a:gd name="T58" fmla="*/ 2147483647 w 341"/>
                <a:gd name="T59" fmla="*/ 2147483647 h 378"/>
                <a:gd name="T60" fmla="*/ 2147483647 w 341"/>
                <a:gd name="T61" fmla="*/ 2147483647 h 378"/>
                <a:gd name="T62" fmla="*/ 2147483647 w 341"/>
                <a:gd name="T63" fmla="*/ 2147483647 h 378"/>
                <a:gd name="T64" fmla="*/ 2147483647 w 341"/>
                <a:gd name="T65" fmla="*/ 2147483647 h 378"/>
                <a:gd name="T66" fmla="*/ 2147483647 w 341"/>
                <a:gd name="T67" fmla="*/ 2147483647 h 378"/>
                <a:gd name="T68" fmla="*/ 2147483647 w 341"/>
                <a:gd name="T69" fmla="*/ 2147483647 h 378"/>
                <a:gd name="T70" fmla="*/ 2147483647 w 341"/>
                <a:gd name="T71" fmla="*/ 2147483647 h 378"/>
                <a:gd name="T72" fmla="*/ 2147483647 w 341"/>
                <a:gd name="T73" fmla="*/ 2147483647 h 378"/>
                <a:gd name="T74" fmla="*/ 2147483647 w 341"/>
                <a:gd name="T75" fmla="*/ 2147483647 h 378"/>
                <a:gd name="T76" fmla="*/ 2147483647 w 341"/>
                <a:gd name="T77" fmla="*/ 2147483647 h 378"/>
                <a:gd name="T78" fmla="*/ 2147483647 w 341"/>
                <a:gd name="T79" fmla="*/ 2147483647 h 378"/>
                <a:gd name="T80" fmla="*/ 2147483647 w 341"/>
                <a:gd name="T81" fmla="*/ 2147483647 h 378"/>
                <a:gd name="T82" fmla="*/ 2147483647 w 341"/>
                <a:gd name="T83" fmla="*/ 2147483647 h 378"/>
                <a:gd name="T84" fmla="*/ 2147483647 w 341"/>
                <a:gd name="T85" fmla="*/ 2147483647 h 378"/>
                <a:gd name="T86" fmla="*/ 2147483647 w 341"/>
                <a:gd name="T87" fmla="*/ 2147483647 h 378"/>
                <a:gd name="T88" fmla="*/ 2147483647 w 341"/>
                <a:gd name="T89" fmla="*/ 2147483647 h 378"/>
                <a:gd name="T90" fmla="*/ 2147483647 w 341"/>
                <a:gd name="T91" fmla="*/ 2147483647 h 378"/>
                <a:gd name="T92" fmla="*/ 2147483647 w 341"/>
                <a:gd name="T93" fmla="*/ 2147483647 h 378"/>
                <a:gd name="T94" fmla="*/ 2147483647 w 341"/>
                <a:gd name="T95" fmla="*/ 2147483647 h 378"/>
                <a:gd name="T96" fmla="*/ 2147483647 w 341"/>
                <a:gd name="T97" fmla="*/ 2147483647 h 378"/>
                <a:gd name="T98" fmla="*/ 2147483647 w 341"/>
                <a:gd name="T99" fmla="*/ 2147483647 h 378"/>
                <a:gd name="T100" fmla="*/ 2147483647 w 341"/>
                <a:gd name="T101" fmla="*/ 2147483647 h 378"/>
                <a:gd name="T102" fmla="*/ 0 w 341"/>
                <a:gd name="T103" fmla="*/ 0 h 378"/>
                <a:gd name="T104" fmla="*/ 0 w 341"/>
                <a:gd name="T105" fmla="*/ 0 h 3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1" h="378">
                  <a:moveTo>
                    <a:pt x="0" y="0"/>
                  </a:moveTo>
                  <a:lnTo>
                    <a:pt x="0" y="0"/>
                  </a:lnTo>
                  <a:lnTo>
                    <a:pt x="13" y="2"/>
                  </a:lnTo>
                  <a:lnTo>
                    <a:pt x="48" y="9"/>
                  </a:lnTo>
                  <a:lnTo>
                    <a:pt x="82" y="17"/>
                  </a:lnTo>
                  <a:lnTo>
                    <a:pt x="114" y="27"/>
                  </a:lnTo>
                  <a:lnTo>
                    <a:pt x="143" y="40"/>
                  </a:lnTo>
                  <a:lnTo>
                    <a:pt x="135" y="49"/>
                  </a:lnTo>
                  <a:lnTo>
                    <a:pt x="126" y="56"/>
                  </a:lnTo>
                  <a:lnTo>
                    <a:pt x="114" y="64"/>
                  </a:lnTo>
                  <a:lnTo>
                    <a:pt x="99" y="69"/>
                  </a:lnTo>
                  <a:lnTo>
                    <a:pt x="82" y="73"/>
                  </a:lnTo>
                  <a:lnTo>
                    <a:pt x="62" y="78"/>
                  </a:lnTo>
                  <a:lnTo>
                    <a:pt x="41" y="79"/>
                  </a:lnTo>
                  <a:lnTo>
                    <a:pt x="18" y="81"/>
                  </a:lnTo>
                  <a:lnTo>
                    <a:pt x="42" y="90"/>
                  </a:lnTo>
                  <a:lnTo>
                    <a:pt x="62" y="101"/>
                  </a:lnTo>
                  <a:lnTo>
                    <a:pt x="80" y="113"/>
                  </a:lnTo>
                  <a:lnTo>
                    <a:pt x="97" y="125"/>
                  </a:lnTo>
                  <a:lnTo>
                    <a:pt x="131" y="148"/>
                  </a:lnTo>
                  <a:lnTo>
                    <a:pt x="166" y="172"/>
                  </a:lnTo>
                  <a:lnTo>
                    <a:pt x="198" y="200"/>
                  </a:lnTo>
                  <a:lnTo>
                    <a:pt x="230" y="229"/>
                  </a:lnTo>
                  <a:lnTo>
                    <a:pt x="260" y="262"/>
                  </a:lnTo>
                  <a:lnTo>
                    <a:pt x="288" y="297"/>
                  </a:lnTo>
                  <a:lnTo>
                    <a:pt x="301" y="317"/>
                  </a:lnTo>
                  <a:lnTo>
                    <a:pt x="315" y="337"/>
                  </a:lnTo>
                  <a:lnTo>
                    <a:pt x="327" y="357"/>
                  </a:lnTo>
                  <a:lnTo>
                    <a:pt x="338" y="378"/>
                  </a:lnTo>
                  <a:lnTo>
                    <a:pt x="341" y="346"/>
                  </a:lnTo>
                  <a:lnTo>
                    <a:pt x="339" y="314"/>
                  </a:lnTo>
                  <a:lnTo>
                    <a:pt x="336" y="283"/>
                  </a:lnTo>
                  <a:lnTo>
                    <a:pt x="329" y="251"/>
                  </a:lnTo>
                  <a:lnTo>
                    <a:pt x="320" y="222"/>
                  </a:lnTo>
                  <a:lnTo>
                    <a:pt x="307" y="194"/>
                  </a:lnTo>
                  <a:lnTo>
                    <a:pt x="291" y="165"/>
                  </a:lnTo>
                  <a:lnTo>
                    <a:pt x="272" y="139"/>
                  </a:lnTo>
                  <a:lnTo>
                    <a:pt x="251" y="114"/>
                  </a:lnTo>
                  <a:lnTo>
                    <a:pt x="225" y="91"/>
                  </a:lnTo>
                  <a:lnTo>
                    <a:pt x="198" y="70"/>
                  </a:lnTo>
                  <a:lnTo>
                    <a:pt x="167" y="52"/>
                  </a:lnTo>
                  <a:lnTo>
                    <a:pt x="132" y="35"/>
                  </a:lnTo>
                  <a:lnTo>
                    <a:pt x="96" y="21"/>
                  </a:lnTo>
                  <a:lnTo>
                    <a:pt x="55" y="9"/>
                  </a:lnTo>
                  <a:lnTo>
                    <a:pt x="1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6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1258"/>
            <p:cNvSpPr>
              <a:spLocks/>
            </p:cNvSpPr>
            <p:nvPr userDrawn="1"/>
          </p:nvSpPr>
          <p:spPr bwMode="auto">
            <a:xfrm>
              <a:off x="3952502" y="5507642"/>
              <a:ext cx="328612" cy="188913"/>
            </a:xfrm>
            <a:custGeom>
              <a:avLst/>
              <a:gdLst>
                <a:gd name="T0" fmla="*/ 0 w 207"/>
                <a:gd name="T1" fmla="*/ 2147483647 h 119"/>
                <a:gd name="T2" fmla="*/ 0 w 207"/>
                <a:gd name="T3" fmla="*/ 2147483647 h 119"/>
                <a:gd name="T4" fmla="*/ 2147483647 w 207"/>
                <a:gd name="T5" fmla="*/ 2147483647 h 119"/>
                <a:gd name="T6" fmla="*/ 2147483647 w 207"/>
                <a:gd name="T7" fmla="*/ 2147483647 h 119"/>
                <a:gd name="T8" fmla="*/ 2147483647 w 207"/>
                <a:gd name="T9" fmla="*/ 2147483647 h 119"/>
                <a:gd name="T10" fmla="*/ 2147483647 w 207"/>
                <a:gd name="T11" fmla="*/ 2147483647 h 119"/>
                <a:gd name="T12" fmla="*/ 2147483647 w 207"/>
                <a:gd name="T13" fmla="*/ 2147483647 h 119"/>
                <a:gd name="T14" fmla="*/ 2147483647 w 207"/>
                <a:gd name="T15" fmla="*/ 2147483647 h 119"/>
                <a:gd name="T16" fmla="*/ 2147483647 w 207"/>
                <a:gd name="T17" fmla="*/ 2147483647 h 119"/>
                <a:gd name="T18" fmla="*/ 2147483647 w 207"/>
                <a:gd name="T19" fmla="*/ 2147483647 h 119"/>
                <a:gd name="T20" fmla="*/ 2147483647 w 207"/>
                <a:gd name="T21" fmla="*/ 2147483647 h 119"/>
                <a:gd name="T22" fmla="*/ 2147483647 w 207"/>
                <a:gd name="T23" fmla="*/ 2147483647 h 119"/>
                <a:gd name="T24" fmla="*/ 2147483647 w 207"/>
                <a:gd name="T25" fmla="*/ 2147483647 h 119"/>
                <a:gd name="T26" fmla="*/ 2147483647 w 207"/>
                <a:gd name="T27" fmla="*/ 2147483647 h 119"/>
                <a:gd name="T28" fmla="*/ 2147483647 w 207"/>
                <a:gd name="T29" fmla="*/ 2147483647 h 119"/>
                <a:gd name="T30" fmla="*/ 2147483647 w 207"/>
                <a:gd name="T31" fmla="*/ 2147483647 h 119"/>
                <a:gd name="T32" fmla="*/ 2147483647 w 207"/>
                <a:gd name="T33" fmla="*/ 2147483647 h 119"/>
                <a:gd name="T34" fmla="*/ 2147483647 w 207"/>
                <a:gd name="T35" fmla="*/ 2147483647 h 119"/>
                <a:gd name="T36" fmla="*/ 2147483647 w 207"/>
                <a:gd name="T37" fmla="*/ 2147483647 h 119"/>
                <a:gd name="T38" fmla="*/ 2147483647 w 207"/>
                <a:gd name="T39" fmla="*/ 2147483647 h 119"/>
                <a:gd name="T40" fmla="*/ 2147483647 w 207"/>
                <a:gd name="T41" fmla="*/ 2147483647 h 119"/>
                <a:gd name="T42" fmla="*/ 2147483647 w 207"/>
                <a:gd name="T43" fmla="*/ 2147483647 h 119"/>
                <a:gd name="T44" fmla="*/ 2147483647 w 207"/>
                <a:gd name="T45" fmla="*/ 2147483647 h 119"/>
                <a:gd name="T46" fmla="*/ 2147483647 w 207"/>
                <a:gd name="T47" fmla="*/ 2147483647 h 119"/>
                <a:gd name="T48" fmla="*/ 2147483647 w 207"/>
                <a:gd name="T49" fmla="*/ 0 h 119"/>
                <a:gd name="T50" fmla="*/ 2147483647 w 207"/>
                <a:gd name="T51" fmla="*/ 2147483647 h 119"/>
                <a:gd name="T52" fmla="*/ 0 w 207"/>
                <a:gd name="T53" fmla="*/ 2147483647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07" h="119">
                  <a:moveTo>
                    <a:pt x="0" y="43"/>
                  </a:moveTo>
                  <a:lnTo>
                    <a:pt x="0" y="43"/>
                  </a:lnTo>
                  <a:lnTo>
                    <a:pt x="39" y="56"/>
                  </a:lnTo>
                  <a:lnTo>
                    <a:pt x="79" y="75"/>
                  </a:lnTo>
                  <a:lnTo>
                    <a:pt x="120" y="95"/>
                  </a:lnTo>
                  <a:lnTo>
                    <a:pt x="161" y="119"/>
                  </a:lnTo>
                  <a:lnTo>
                    <a:pt x="144" y="107"/>
                  </a:lnTo>
                  <a:lnTo>
                    <a:pt x="126" y="95"/>
                  </a:lnTo>
                  <a:lnTo>
                    <a:pt x="106" y="84"/>
                  </a:lnTo>
                  <a:lnTo>
                    <a:pt x="82" y="75"/>
                  </a:lnTo>
                  <a:lnTo>
                    <a:pt x="105" y="73"/>
                  </a:lnTo>
                  <a:lnTo>
                    <a:pt x="126" y="72"/>
                  </a:lnTo>
                  <a:lnTo>
                    <a:pt x="146" y="67"/>
                  </a:lnTo>
                  <a:lnTo>
                    <a:pt x="163" y="63"/>
                  </a:lnTo>
                  <a:lnTo>
                    <a:pt x="178" y="58"/>
                  </a:lnTo>
                  <a:lnTo>
                    <a:pt x="190" y="50"/>
                  </a:lnTo>
                  <a:lnTo>
                    <a:pt x="199" y="43"/>
                  </a:lnTo>
                  <a:lnTo>
                    <a:pt x="207" y="34"/>
                  </a:lnTo>
                  <a:lnTo>
                    <a:pt x="183" y="23"/>
                  </a:lnTo>
                  <a:lnTo>
                    <a:pt x="157" y="14"/>
                  </a:lnTo>
                  <a:lnTo>
                    <a:pt x="129" y="6"/>
                  </a:lnTo>
                  <a:lnTo>
                    <a:pt x="99" y="0"/>
                  </a:lnTo>
                  <a:lnTo>
                    <a:pt x="117" y="11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8E3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259"/>
            <p:cNvSpPr>
              <a:spLocks/>
            </p:cNvSpPr>
            <p:nvPr userDrawn="1"/>
          </p:nvSpPr>
          <p:spPr bwMode="auto">
            <a:xfrm>
              <a:off x="3662509" y="6445278"/>
              <a:ext cx="328613" cy="104775"/>
            </a:xfrm>
            <a:custGeom>
              <a:avLst/>
              <a:gdLst>
                <a:gd name="T0" fmla="*/ 0 w 207"/>
                <a:gd name="T1" fmla="*/ 2147483647 h 66"/>
                <a:gd name="T2" fmla="*/ 0 w 207"/>
                <a:gd name="T3" fmla="*/ 2147483647 h 66"/>
                <a:gd name="T4" fmla="*/ 2147483647 w 207"/>
                <a:gd name="T5" fmla="*/ 2147483647 h 66"/>
                <a:gd name="T6" fmla="*/ 2147483647 w 207"/>
                <a:gd name="T7" fmla="*/ 2147483647 h 66"/>
                <a:gd name="T8" fmla="*/ 2147483647 w 207"/>
                <a:gd name="T9" fmla="*/ 2147483647 h 66"/>
                <a:gd name="T10" fmla="*/ 2147483647 w 207"/>
                <a:gd name="T11" fmla="*/ 2147483647 h 66"/>
                <a:gd name="T12" fmla="*/ 2147483647 w 207"/>
                <a:gd name="T13" fmla="*/ 2147483647 h 66"/>
                <a:gd name="T14" fmla="*/ 2147483647 w 207"/>
                <a:gd name="T15" fmla="*/ 2147483647 h 66"/>
                <a:gd name="T16" fmla="*/ 2147483647 w 207"/>
                <a:gd name="T17" fmla="*/ 2147483647 h 66"/>
                <a:gd name="T18" fmla="*/ 2147483647 w 207"/>
                <a:gd name="T19" fmla="*/ 2147483647 h 66"/>
                <a:gd name="T20" fmla="*/ 2147483647 w 207"/>
                <a:gd name="T21" fmla="*/ 2147483647 h 66"/>
                <a:gd name="T22" fmla="*/ 2147483647 w 207"/>
                <a:gd name="T23" fmla="*/ 2147483647 h 66"/>
                <a:gd name="T24" fmla="*/ 2147483647 w 207"/>
                <a:gd name="T25" fmla="*/ 2147483647 h 66"/>
                <a:gd name="T26" fmla="*/ 2147483647 w 207"/>
                <a:gd name="T27" fmla="*/ 0 h 66"/>
                <a:gd name="T28" fmla="*/ 0 w 207"/>
                <a:gd name="T29" fmla="*/ 2147483647 h 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07" h="66">
                  <a:moveTo>
                    <a:pt x="0" y="22"/>
                  </a:moveTo>
                  <a:lnTo>
                    <a:pt x="0" y="22"/>
                  </a:lnTo>
                  <a:lnTo>
                    <a:pt x="35" y="34"/>
                  </a:lnTo>
                  <a:lnTo>
                    <a:pt x="72" y="45"/>
                  </a:lnTo>
                  <a:lnTo>
                    <a:pt x="108" y="54"/>
                  </a:lnTo>
                  <a:lnTo>
                    <a:pt x="145" y="60"/>
                  </a:lnTo>
                  <a:lnTo>
                    <a:pt x="172" y="63"/>
                  </a:lnTo>
                  <a:lnTo>
                    <a:pt x="201" y="66"/>
                  </a:lnTo>
                  <a:lnTo>
                    <a:pt x="207" y="63"/>
                  </a:lnTo>
                  <a:lnTo>
                    <a:pt x="126" y="13"/>
                  </a:lnTo>
                  <a:lnTo>
                    <a:pt x="99" y="6"/>
                  </a:lnTo>
                  <a:lnTo>
                    <a:pt x="72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260"/>
            <p:cNvSpPr>
              <a:spLocks/>
            </p:cNvSpPr>
            <p:nvPr userDrawn="1"/>
          </p:nvSpPr>
          <p:spPr bwMode="auto">
            <a:xfrm>
              <a:off x="3689369" y="6182046"/>
              <a:ext cx="341313" cy="119063"/>
            </a:xfrm>
            <a:custGeom>
              <a:avLst/>
              <a:gdLst>
                <a:gd name="T0" fmla="*/ 0 w 215"/>
                <a:gd name="T1" fmla="*/ 2147483647 h 75"/>
                <a:gd name="T2" fmla="*/ 2147483647 w 215"/>
                <a:gd name="T3" fmla="*/ 2147483647 h 75"/>
                <a:gd name="T4" fmla="*/ 2147483647 w 215"/>
                <a:gd name="T5" fmla="*/ 2147483647 h 75"/>
                <a:gd name="T6" fmla="*/ 2147483647 w 215"/>
                <a:gd name="T7" fmla="*/ 2147483647 h 75"/>
                <a:gd name="T8" fmla="*/ 2147483647 w 215"/>
                <a:gd name="T9" fmla="*/ 2147483647 h 75"/>
                <a:gd name="T10" fmla="*/ 2147483647 w 215"/>
                <a:gd name="T11" fmla="*/ 2147483647 h 75"/>
                <a:gd name="T12" fmla="*/ 2147483647 w 215"/>
                <a:gd name="T13" fmla="*/ 2147483647 h 75"/>
                <a:gd name="T14" fmla="*/ 2147483647 w 215"/>
                <a:gd name="T15" fmla="*/ 2147483647 h 75"/>
                <a:gd name="T16" fmla="*/ 2147483647 w 215"/>
                <a:gd name="T17" fmla="*/ 0 h 75"/>
                <a:gd name="T18" fmla="*/ 0 w 215"/>
                <a:gd name="T19" fmla="*/ 2147483647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5" h="75">
                  <a:moveTo>
                    <a:pt x="0" y="34"/>
                  </a:moveTo>
                  <a:lnTo>
                    <a:pt x="48" y="70"/>
                  </a:lnTo>
                  <a:lnTo>
                    <a:pt x="71" y="72"/>
                  </a:lnTo>
                  <a:lnTo>
                    <a:pt x="96" y="73"/>
                  </a:lnTo>
                  <a:lnTo>
                    <a:pt x="140" y="75"/>
                  </a:lnTo>
                  <a:lnTo>
                    <a:pt x="179" y="72"/>
                  </a:lnTo>
                  <a:lnTo>
                    <a:pt x="215" y="67"/>
                  </a:lnTo>
                  <a:lnTo>
                    <a:pt x="108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261"/>
            <p:cNvSpPr>
              <a:spLocks/>
            </p:cNvSpPr>
            <p:nvPr userDrawn="1"/>
          </p:nvSpPr>
          <p:spPr bwMode="auto">
            <a:xfrm>
              <a:off x="3760070" y="5676810"/>
              <a:ext cx="350838" cy="163513"/>
            </a:xfrm>
            <a:custGeom>
              <a:avLst/>
              <a:gdLst>
                <a:gd name="T0" fmla="*/ 2147483647 w 221"/>
                <a:gd name="T1" fmla="*/ 2147483647 h 103"/>
                <a:gd name="T2" fmla="*/ 2147483647 w 221"/>
                <a:gd name="T3" fmla="*/ 2147483647 h 103"/>
                <a:gd name="T4" fmla="*/ 2147483647 w 221"/>
                <a:gd name="T5" fmla="*/ 0 h 103"/>
                <a:gd name="T6" fmla="*/ 0 w 221"/>
                <a:gd name="T7" fmla="*/ 2147483647 h 103"/>
                <a:gd name="T8" fmla="*/ 2147483647 w 221"/>
                <a:gd name="T9" fmla="*/ 2147483647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1" h="103">
                  <a:moveTo>
                    <a:pt x="95" y="103"/>
                  </a:moveTo>
                  <a:lnTo>
                    <a:pt x="221" y="71"/>
                  </a:lnTo>
                  <a:lnTo>
                    <a:pt x="110" y="0"/>
                  </a:lnTo>
                  <a:lnTo>
                    <a:pt x="0" y="33"/>
                  </a:lnTo>
                  <a:lnTo>
                    <a:pt x="95" y="103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1262"/>
            <p:cNvSpPr>
              <a:spLocks/>
            </p:cNvSpPr>
            <p:nvPr userDrawn="1"/>
          </p:nvSpPr>
          <p:spPr bwMode="auto">
            <a:xfrm>
              <a:off x="3735035" y="5931530"/>
              <a:ext cx="350837" cy="163512"/>
            </a:xfrm>
            <a:custGeom>
              <a:avLst/>
              <a:gdLst>
                <a:gd name="T0" fmla="*/ 2147483647 w 221"/>
                <a:gd name="T1" fmla="*/ 2147483647 h 103"/>
                <a:gd name="T2" fmla="*/ 2147483647 w 221"/>
                <a:gd name="T3" fmla="*/ 2147483647 h 103"/>
                <a:gd name="T4" fmla="*/ 2147483647 w 221"/>
                <a:gd name="T5" fmla="*/ 0 h 103"/>
                <a:gd name="T6" fmla="*/ 0 w 221"/>
                <a:gd name="T7" fmla="*/ 2147483647 h 103"/>
                <a:gd name="T8" fmla="*/ 2147483647 w 221"/>
                <a:gd name="T9" fmla="*/ 2147483647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1" h="103">
                  <a:moveTo>
                    <a:pt x="94" y="103"/>
                  </a:moveTo>
                  <a:lnTo>
                    <a:pt x="221" y="71"/>
                  </a:lnTo>
                  <a:lnTo>
                    <a:pt x="108" y="0"/>
                  </a:lnTo>
                  <a:lnTo>
                    <a:pt x="0" y="33"/>
                  </a:lnTo>
                  <a:lnTo>
                    <a:pt x="94" y="103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263"/>
            <p:cNvSpPr>
              <a:spLocks/>
            </p:cNvSpPr>
            <p:nvPr userDrawn="1"/>
          </p:nvSpPr>
          <p:spPr bwMode="auto">
            <a:xfrm>
              <a:off x="3169025" y="6011868"/>
              <a:ext cx="568325" cy="355600"/>
            </a:xfrm>
            <a:custGeom>
              <a:avLst/>
              <a:gdLst>
                <a:gd name="T0" fmla="*/ 2147483647 w 358"/>
                <a:gd name="T1" fmla="*/ 2147483647 h 224"/>
                <a:gd name="T2" fmla="*/ 2147483647 w 358"/>
                <a:gd name="T3" fmla="*/ 2147483647 h 224"/>
                <a:gd name="T4" fmla="*/ 2147483647 w 358"/>
                <a:gd name="T5" fmla="*/ 2147483647 h 224"/>
                <a:gd name="T6" fmla="*/ 2147483647 w 358"/>
                <a:gd name="T7" fmla="*/ 2147483647 h 224"/>
                <a:gd name="T8" fmla="*/ 2147483647 w 358"/>
                <a:gd name="T9" fmla="*/ 2147483647 h 224"/>
                <a:gd name="T10" fmla="*/ 2147483647 w 358"/>
                <a:gd name="T11" fmla="*/ 2147483647 h 224"/>
                <a:gd name="T12" fmla="*/ 2147483647 w 358"/>
                <a:gd name="T13" fmla="*/ 2147483647 h 224"/>
                <a:gd name="T14" fmla="*/ 2147483647 w 358"/>
                <a:gd name="T15" fmla="*/ 2147483647 h 224"/>
                <a:gd name="T16" fmla="*/ 2147483647 w 358"/>
                <a:gd name="T17" fmla="*/ 2147483647 h 224"/>
                <a:gd name="T18" fmla="*/ 0 w 358"/>
                <a:gd name="T19" fmla="*/ 0 h 224"/>
                <a:gd name="T20" fmla="*/ 0 w 358"/>
                <a:gd name="T21" fmla="*/ 0 h 224"/>
                <a:gd name="T22" fmla="*/ 2147483647 w 358"/>
                <a:gd name="T23" fmla="*/ 2147483647 h 224"/>
                <a:gd name="T24" fmla="*/ 2147483647 w 358"/>
                <a:gd name="T25" fmla="*/ 2147483647 h 224"/>
                <a:gd name="T26" fmla="*/ 2147483647 w 358"/>
                <a:gd name="T27" fmla="*/ 2147483647 h 224"/>
                <a:gd name="T28" fmla="*/ 2147483647 w 358"/>
                <a:gd name="T29" fmla="*/ 2147483647 h 224"/>
                <a:gd name="T30" fmla="*/ 2147483647 w 358"/>
                <a:gd name="T31" fmla="*/ 2147483647 h 224"/>
                <a:gd name="T32" fmla="*/ 2147483647 w 358"/>
                <a:gd name="T33" fmla="*/ 2147483647 h 224"/>
                <a:gd name="T34" fmla="*/ 2147483647 w 358"/>
                <a:gd name="T35" fmla="*/ 2147483647 h 224"/>
                <a:gd name="T36" fmla="*/ 2147483647 w 358"/>
                <a:gd name="T37" fmla="*/ 2147483647 h 224"/>
                <a:gd name="T38" fmla="*/ 2147483647 w 358"/>
                <a:gd name="T39" fmla="*/ 2147483647 h 224"/>
                <a:gd name="T40" fmla="*/ 2147483647 w 358"/>
                <a:gd name="T41" fmla="*/ 2147483647 h 224"/>
                <a:gd name="T42" fmla="*/ 2147483647 w 358"/>
                <a:gd name="T43" fmla="*/ 2147483647 h 224"/>
                <a:gd name="T44" fmla="*/ 2147483647 w 358"/>
                <a:gd name="T45" fmla="*/ 2147483647 h 224"/>
                <a:gd name="T46" fmla="*/ 2147483647 w 358"/>
                <a:gd name="T47" fmla="*/ 2147483647 h 224"/>
                <a:gd name="T48" fmla="*/ 2147483647 w 358"/>
                <a:gd name="T49" fmla="*/ 2147483647 h 224"/>
                <a:gd name="T50" fmla="*/ 2147483647 w 358"/>
                <a:gd name="T51" fmla="*/ 2147483647 h 224"/>
                <a:gd name="T52" fmla="*/ 2147483647 w 358"/>
                <a:gd name="T53" fmla="*/ 2147483647 h 224"/>
                <a:gd name="T54" fmla="*/ 2147483647 w 358"/>
                <a:gd name="T55" fmla="*/ 2147483647 h 224"/>
                <a:gd name="T56" fmla="*/ 2147483647 w 358"/>
                <a:gd name="T57" fmla="*/ 2147483647 h 224"/>
                <a:gd name="T58" fmla="*/ 2147483647 w 358"/>
                <a:gd name="T59" fmla="*/ 2147483647 h 224"/>
                <a:gd name="T60" fmla="*/ 2147483647 w 358"/>
                <a:gd name="T61" fmla="*/ 2147483647 h 224"/>
                <a:gd name="T62" fmla="*/ 2147483647 w 358"/>
                <a:gd name="T63" fmla="*/ 2147483647 h 224"/>
                <a:gd name="T64" fmla="*/ 2147483647 w 358"/>
                <a:gd name="T65" fmla="*/ 2147483647 h 2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8" h="224">
                  <a:moveTo>
                    <a:pt x="265" y="149"/>
                  </a:moveTo>
                  <a:lnTo>
                    <a:pt x="265" y="149"/>
                  </a:lnTo>
                  <a:lnTo>
                    <a:pt x="233" y="139"/>
                  </a:lnTo>
                  <a:lnTo>
                    <a:pt x="201" y="127"/>
                  </a:lnTo>
                  <a:lnTo>
                    <a:pt x="169" y="111"/>
                  </a:lnTo>
                  <a:lnTo>
                    <a:pt x="135" y="95"/>
                  </a:lnTo>
                  <a:lnTo>
                    <a:pt x="102" y="75"/>
                  </a:lnTo>
                  <a:lnTo>
                    <a:pt x="68" y="52"/>
                  </a:lnTo>
                  <a:lnTo>
                    <a:pt x="33" y="28"/>
                  </a:lnTo>
                  <a:lnTo>
                    <a:pt x="0" y="0"/>
                  </a:lnTo>
                  <a:lnTo>
                    <a:pt x="16" y="23"/>
                  </a:lnTo>
                  <a:lnTo>
                    <a:pt x="36" y="47"/>
                  </a:lnTo>
                  <a:lnTo>
                    <a:pt x="65" y="79"/>
                  </a:lnTo>
                  <a:lnTo>
                    <a:pt x="82" y="96"/>
                  </a:lnTo>
                  <a:lnTo>
                    <a:pt x="102" y="114"/>
                  </a:lnTo>
                  <a:lnTo>
                    <a:pt x="123" y="133"/>
                  </a:lnTo>
                  <a:lnTo>
                    <a:pt x="147" y="152"/>
                  </a:lnTo>
                  <a:lnTo>
                    <a:pt x="172" y="171"/>
                  </a:lnTo>
                  <a:lnTo>
                    <a:pt x="199" y="189"/>
                  </a:lnTo>
                  <a:lnTo>
                    <a:pt x="230" y="207"/>
                  </a:lnTo>
                  <a:lnTo>
                    <a:pt x="260" y="224"/>
                  </a:lnTo>
                  <a:lnTo>
                    <a:pt x="280" y="220"/>
                  </a:lnTo>
                  <a:lnTo>
                    <a:pt x="303" y="218"/>
                  </a:lnTo>
                  <a:lnTo>
                    <a:pt x="329" y="218"/>
                  </a:lnTo>
                  <a:lnTo>
                    <a:pt x="358" y="221"/>
                  </a:lnTo>
                  <a:lnTo>
                    <a:pt x="327" y="204"/>
                  </a:lnTo>
                  <a:lnTo>
                    <a:pt x="303" y="188"/>
                  </a:lnTo>
                  <a:lnTo>
                    <a:pt x="282" y="169"/>
                  </a:lnTo>
                  <a:lnTo>
                    <a:pt x="265" y="149"/>
                  </a:lnTo>
                  <a:close/>
                </a:path>
              </a:pathLst>
            </a:custGeom>
            <a:solidFill>
              <a:srgbClr val="FFB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1264"/>
            <p:cNvSpPr>
              <a:spLocks/>
            </p:cNvSpPr>
            <p:nvPr userDrawn="1"/>
          </p:nvSpPr>
          <p:spPr bwMode="auto">
            <a:xfrm>
              <a:off x="3966664" y="6318260"/>
              <a:ext cx="220662" cy="160338"/>
            </a:xfrm>
            <a:custGeom>
              <a:avLst/>
              <a:gdLst>
                <a:gd name="T0" fmla="*/ 0 w 139"/>
                <a:gd name="T1" fmla="*/ 2147483647 h 101"/>
                <a:gd name="T2" fmla="*/ 0 w 139"/>
                <a:gd name="T3" fmla="*/ 2147483647 h 101"/>
                <a:gd name="T4" fmla="*/ 2147483647 w 139"/>
                <a:gd name="T5" fmla="*/ 2147483647 h 101"/>
                <a:gd name="T6" fmla="*/ 2147483647 w 139"/>
                <a:gd name="T7" fmla="*/ 2147483647 h 101"/>
                <a:gd name="T8" fmla="*/ 2147483647 w 139"/>
                <a:gd name="T9" fmla="*/ 2147483647 h 101"/>
                <a:gd name="T10" fmla="*/ 2147483647 w 139"/>
                <a:gd name="T11" fmla="*/ 2147483647 h 101"/>
                <a:gd name="T12" fmla="*/ 2147483647 w 139"/>
                <a:gd name="T13" fmla="*/ 2147483647 h 101"/>
                <a:gd name="T14" fmla="*/ 2147483647 w 139"/>
                <a:gd name="T15" fmla="*/ 2147483647 h 101"/>
                <a:gd name="T16" fmla="*/ 2147483647 w 139"/>
                <a:gd name="T17" fmla="*/ 2147483647 h 101"/>
                <a:gd name="T18" fmla="*/ 2147483647 w 139"/>
                <a:gd name="T19" fmla="*/ 0 h 101"/>
                <a:gd name="T20" fmla="*/ 2147483647 w 139"/>
                <a:gd name="T21" fmla="*/ 0 h 101"/>
                <a:gd name="T22" fmla="*/ 2147483647 w 139"/>
                <a:gd name="T23" fmla="*/ 2147483647 h 101"/>
                <a:gd name="T24" fmla="*/ 2147483647 w 139"/>
                <a:gd name="T25" fmla="*/ 2147483647 h 101"/>
                <a:gd name="T26" fmla="*/ 2147483647 w 139"/>
                <a:gd name="T27" fmla="*/ 2147483647 h 101"/>
                <a:gd name="T28" fmla="*/ 2147483647 w 139"/>
                <a:gd name="T29" fmla="*/ 2147483647 h 101"/>
                <a:gd name="T30" fmla="*/ 2147483647 w 139"/>
                <a:gd name="T31" fmla="*/ 2147483647 h 101"/>
                <a:gd name="T32" fmla="*/ 2147483647 w 139"/>
                <a:gd name="T33" fmla="*/ 2147483647 h 101"/>
                <a:gd name="T34" fmla="*/ 2147483647 w 139"/>
                <a:gd name="T35" fmla="*/ 2147483647 h 101"/>
                <a:gd name="T36" fmla="*/ 0 w 139"/>
                <a:gd name="T37" fmla="*/ 2147483647 h 101"/>
                <a:gd name="T38" fmla="*/ 0 w 139"/>
                <a:gd name="T39" fmla="*/ 2147483647 h 10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9" h="101">
                  <a:moveTo>
                    <a:pt x="0" y="61"/>
                  </a:moveTo>
                  <a:lnTo>
                    <a:pt x="0" y="61"/>
                  </a:lnTo>
                  <a:lnTo>
                    <a:pt x="23" y="70"/>
                  </a:lnTo>
                  <a:lnTo>
                    <a:pt x="44" y="79"/>
                  </a:lnTo>
                  <a:lnTo>
                    <a:pt x="62" y="90"/>
                  </a:lnTo>
                  <a:lnTo>
                    <a:pt x="78" y="101"/>
                  </a:lnTo>
                  <a:lnTo>
                    <a:pt x="108" y="99"/>
                  </a:lnTo>
                  <a:lnTo>
                    <a:pt x="139" y="96"/>
                  </a:lnTo>
                  <a:lnTo>
                    <a:pt x="134" y="0"/>
                  </a:lnTo>
                  <a:lnTo>
                    <a:pt x="126" y="12"/>
                  </a:lnTo>
                  <a:lnTo>
                    <a:pt x="117" y="23"/>
                  </a:lnTo>
                  <a:lnTo>
                    <a:pt x="103" y="32"/>
                  </a:lnTo>
                  <a:lnTo>
                    <a:pt x="87" y="41"/>
                  </a:lnTo>
                  <a:lnTo>
                    <a:pt x="68" y="49"/>
                  </a:lnTo>
                  <a:lnTo>
                    <a:pt x="47" y="55"/>
                  </a:lnTo>
                  <a:lnTo>
                    <a:pt x="24" y="6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FB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265"/>
            <p:cNvSpPr>
              <a:spLocks/>
            </p:cNvSpPr>
            <p:nvPr userDrawn="1"/>
          </p:nvSpPr>
          <p:spPr bwMode="auto">
            <a:xfrm>
              <a:off x="3580863" y="6250588"/>
              <a:ext cx="600075" cy="228600"/>
            </a:xfrm>
            <a:custGeom>
              <a:avLst/>
              <a:gdLst>
                <a:gd name="T0" fmla="*/ 2147483647 w 378"/>
                <a:gd name="T1" fmla="*/ 2147483647 h 144"/>
                <a:gd name="T2" fmla="*/ 2147483647 w 378"/>
                <a:gd name="T3" fmla="*/ 2147483647 h 144"/>
                <a:gd name="T4" fmla="*/ 2147483647 w 378"/>
                <a:gd name="T5" fmla="*/ 2147483647 h 144"/>
                <a:gd name="T6" fmla="*/ 2147483647 w 378"/>
                <a:gd name="T7" fmla="*/ 2147483647 h 144"/>
                <a:gd name="T8" fmla="*/ 2147483647 w 378"/>
                <a:gd name="T9" fmla="*/ 2147483647 h 144"/>
                <a:gd name="T10" fmla="*/ 2147483647 w 378"/>
                <a:gd name="T11" fmla="*/ 2147483647 h 144"/>
                <a:gd name="T12" fmla="*/ 2147483647 w 378"/>
                <a:gd name="T13" fmla="*/ 0 h 144"/>
                <a:gd name="T14" fmla="*/ 2147483647 w 378"/>
                <a:gd name="T15" fmla="*/ 0 h 144"/>
                <a:gd name="T16" fmla="*/ 2147483647 w 378"/>
                <a:gd name="T17" fmla="*/ 2147483647 h 144"/>
                <a:gd name="T18" fmla="*/ 2147483647 w 378"/>
                <a:gd name="T19" fmla="*/ 2147483647 h 144"/>
                <a:gd name="T20" fmla="*/ 2147483647 w 378"/>
                <a:gd name="T21" fmla="*/ 2147483647 h 144"/>
                <a:gd name="T22" fmla="*/ 2147483647 w 378"/>
                <a:gd name="T23" fmla="*/ 2147483647 h 144"/>
                <a:gd name="T24" fmla="*/ 2147483647 w 378"/>
                <a:gd name="T25" fmla="*/ 2147483647 h 144"/>
                <a:gd name="T26" fmla="*/ 2147483647 w 378"/>
                <a:gd name="T27" fmla="*/ 2147483647 h 144"/>
                <a:gd name="T28" fmla="*/ 2147483647 w 378"/>
                <a:gd name="T29" fmla="*/ 2147483647 h 144"/>
                <a:gd name="T30" fmla="*/ 2147483647 w 378"/>
                <a:gd name="T31" fmla="*/ 2147483647 h 144"/>
                <a:gd name="T32" fmla="*/ 0 w 378"/>
                <a:gd name="T33" fmla="*/ 2147483647 h 144"/>
                <a:gd name="T34" fmla="*/ 0 w 378"/>
                <a:gd name="T35" fmla="*/ 2147483647 h 144"/>
                <a:gd name="T36" fmla="*/ 2147483647 w 378"/>
                <a:gd name="T37" fmla="*/ 2147483647 h 144"/>
                <a:gd name="T38" fmla="*/ 2147483647 w 378"/>
                <a:gd name="T39" fmla="*/ 2147483647 h 144"/>
                <a:gd name="T40" fmla="*/ 2147483647 w 378"/>
                <a:gd name="T41" fmla="*/ 2147483647 h 144"/>
                <a:gd name="T42" fmla="*/ 2147483647 w 378"/>
                <a:gd name="T43" fmla="*/ 2147483647 h 144"/>
                <a:gd name="T44" fmla="*/ 2147483647 w 378"/>
                <a:gd name="T45" fmla="*/ 2147483647 h 144"/>
                <a:gd name="T46" fmla="*/ 2147483647 w 378"/>
                <a:gd name="T47" fmla="*/ 2147483647 h 144"/>
                <a:gd name="T48" fmla="*/ 2147483647 w 378"/>
                <a:gd name="T49" fmla="*/ 2147483647 h 144"/>
                <a:gd name="T50" fmla="*/ 2147483647 w 378"/>
                <a:gd name="T51" fmla="*/ 2147483647 h 144"/>
                <a:gd name="T52" fmla="*/ 2147483647 w 378"/>
                <a:gd name="T53" fmla="*/ 2147483647 h 144"/>
                <a:gd name="T54" fmla="*/ 2147483647 w 378"/>
                <a:gd name="T55" fmla="*/ 2147483647 h 144"/>
                <a:gd name="T56" fmla="*/ 2147483647 w 378"/>
                <a:gd name="T57" fmla="*/ 2147483647 h 144"/>
                <a:gd name="T58" fmla="*/ 2147483647 w 378"/>
                <a:gd name="T59" fmla="*/ 2147483647 h 144"/>
                <a:gd name="T60" fmla="*/ 2147483647 w 378"/>
                <a:gd name="T61" fmla="*/ 2147483647 h 144"/>
                <a:gd name="T62" fmla="*/ 2147483647 w 378"/>
                <a:gd name="T63" fmla="*/ 2147483647 h 144"/>
                <a:gd name="T64" fmla="*/ 2147483647 w 378"/>
                <a:gd name="T65" fmla="*/ 2147483647 h 144"/>
                <a:gd name="T66" fmla="*/ 2147483647 w 378"/>
                <a:gd name="T67" fmla="*/ 2147483647 h 144"/>
                <a:gd name="T68" fmla="*/ 2147483647 w 378"/>
                <a:gd name="T69" fmla="*/ 2147483647 h 144"/>
                <a:gd name="T70" fmla="*/ 2147483647 w 378"/>
                <a:gd name="T71" fmla="*/ 2147483647 h 144"/>
                <a:gd name="T72" fmla="*/ 2147483647 w 378"/>
                <a:gd name="T73" fmla="*/ 2147483647 h 144"/>
                <a:gd name="T74" fmla="*/ 2147483647 w 378"/>
                <a:gd name="T75" fmla="*/ 2147483647 h 144"/>
                <a:gd name="T76" fmla="*/ 2147483647 w 378"/>
                <a:gd name="T77" fmla="*/ 2147483647 h 144"/>
                <a:gd name="T78" fmla="*/ 2147483647 w 378"/>
                <a:gd name="T79" fmla="*/ 2147483647 h 144"/>
                <a:gd name="T80" fmla="*/ 2147483647 w 378"/>
                <a:gd name="T81" fmla="*/ 2147483647 h 144"/>
                <a:gd name="T82" fmla="*/ 2147483647 w 378"/>
                <a:gd name="T83" fmla="*/ 2147483647 h 144"/>
                <a:gd name="T84" fmla="*/ 2147483647 w 378"/>
                <a:gd name="T85" fmla="*/ 2147483647 h 144"/>
                <a:gd name="T86" fmla="*/ 2147483647 w 378"/>
                <a:gd name="T87" fmla="*/ 2147483647 h 144"/>
                <a:gd name="T88" fmla="*/ 2147483647 w 378"/>
                <a:gd name="T89" fmla="*/ 2147483647 h 144"/>
                <a:gd name="T90" fmla="*/ 2147483647 w 378"/>
                <a:gd name="T91" fmla="*/ 2147483647 h 144"/>
                <a:gd name="T92" fmla="*/ 2147483647 w 378"/>
                <a:gd name="T93" fmla="*/ 2147483647 h 144"/>
                <a:gd name="T94" fmla="*/ 2147483647 w 378"/>
                <a:gd name="T95" fmla="*/ 2147483647 h 144"/>
                <a:gd name="T96" fmla="*/ 2147483647 w 378"/>
                <a:gd name="T97" fmla="*/ 2147483647 h 144"/>
                <a:gd name="T98" fmla="*/ 2147483647 w 378"/>
                <a:gd name="T99" fmla="*/ 2147483647 h 144"/>
                <a:gd name="T100" fmla="*/ 2147483647 w 378"/>
                <a:gd name="T101" fmla="*/ 2147483647 h 144"/>
                <a:gd name="T102" fmla="*/ 2147483647 w 378"/>
                <a:gd name="T103" fmla="*/ 2147483647 h 144"/>
                <a:gd name="T104" fmla="*/ 2147483647 w 378"/>
                <a:gd name="T105" fmla="*/ 2147483647 h 14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78" h="144">
                  <a:moveTo>
                    <a:pt x="162" y="60"/>
                  </a:moveTo>
                  <a:lnTo>
                    <a:pt x="117" y="26"/>
                  </a:lnTo>
                  <a:lnTo>
                    <a:pt x="90" y="22"/>
                  </a:lnTo>
                  <a:lnTo>
                    <a:pt x="63" y="17"/>
                  </a:lnTo>
                  <a:lnTo>
                    <a:pt x="34" y="10"/>
                  </a:lnTo>
                  <a:lnTo>
                    <a:pt x="5" y="0"/>
                  </a:lnTo>
                  <a:lnTo>
                    <a:pt x="22" y="20"/>
                  </a:lnTo>
                  <a:lnTo>
                    <a:pt x="43" y="39"/>
                  </a:lnTo>
                  <a:lnTo>
                    <a:pt x="67" y="55"/>
                  </a:lnTo>
                  <a:lnTo>
                    <a:pt x="98" y="72"/>
                  </a:lnTo>
                  <a:lnTo>
                    <a:pt x="69" y="69"/>
                  </a:lnTo>
                  <a:lnTo>
                    <a:pt x="43" y="69"/>
                  </a:lnTo>
                  <a:lnTo>
                    <a:pt x="20" y="71"/>
                  </a:lnTo>
                  <a:lnTo>
                    <a:pt x="0" y="75"/>
                  </a:lnTo>
                  <a:lnTo>
                    <a:pt x="29" y="89"/>
                  </a:lnTo>
                  <a:lnTo>
                    <a:pt x="60" y="101"/>
                  </a:lnTo>
                  <a:lnTo>
                    <a:pt x="92" y="112"/>
                  </a:lnTo>
                  <a:lnTo>
                    <a:pt x="124" y="122"/>
                  </a:lnTo>
                  <a:lnTo>
                    <a:pt x="148" y="115"/>
                  </a:lnTo>
                  <a:lnTo>
                    <a:pt x="178" y="135"/>
                  </a:lnTo>
                  <a:lnTo>
                    <a:pt x="212" y="139"/>
                  </a:lnTo>
                  <a:lnTo>
                    <a:pt x="248" y="142"/>
                  </a:lnTo>
                  <a:lnTo>
                    <a:pt x="285" y="144"/>
                  </a:lnTo>
                  <a:lnTo>
                    <a:pt x="322" y="144"/>
                  </a:lnTo>
                  <a:lnTo>
                    <a:pt x="306" y="133"/>
                  </a:lnTo>
                  <a:lnTo>
                    <a:pt x="288" y="122"/>
                  </a:lnTo>
                  <a:lnTo>
                    <a:pt x="267" y="113"/>
                  </a:lnTo>
                  <a:lnTo>
                    <a:pt x="244" y="104"/>
                  </a:lnTo>
                  <a:lnTo>
                    <a:pt x="268" y="103"/>
                  </a:lnTo>
                  <a:lnTo>
                    <a:pt x="291" y="98"/>
                  </a:lnTo>
                  <a:lnTo>
                    <a:pt x="312" y="92"/>
                  </a:lnTo>
                  <a:lnTo>
                    <a:pt x="331" y="84"/>
                  </a:lnTo>
                  <a:lnTo>
                    <a:pt x="347" y="75"/>
                  </a:lnTo>
                  <a:lnTo>
                    <a:pt x="361" y="66"/>
                  </a:lnTo>
                  <a:lnTo>
                    <a:pt x="370" y="55"/>
                  </a:lnTo>
                  <a:lnTo>
                    <a:pt x="378" y="43"/>
                  </a:lnTo>
                  <a:lnTo>
                    <a:pt x="375" y="8"/>
                  </a:lnTo>
                  <a:lnTo>
                    <a:pt x="372" y="2"/>
                  </a:lnTo>
                  <a:lnTo>
                    <a:pt x="360" y="5"/>
                  </a:lnTo>
                  <a:lnTo>
                    <a:pt x="341" y="11"/>
                  </a:lnTo>
                  <a:lnTo>
                    <a:pt x="316" y="17"/>
                  </a:lnTo>
                  <a:lnTo>
                    <a:pt x="284" y="23"/>
                  </a:lnTo>
                  <a:lnTo>
                    <a:pt x="288" y="26"/>
                  </a:lnTo>
                  <a:lnTo>
                    <a:pt x="162" y="60"/>
                  </a:lnTo>
                  <a:close/>
                </a:path>
              </a:pathLst>
            </a:custGeom>
            <a:solidFill>
              <a:srgbClr val="D39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266"/>
            <p:cNvSpPr>
              <a:spLocks/>
            </p:cNvSpPr>
            <p:nvPr userDrawn="1"/>
          </p:nvSpPr>
          <p:spPr bwMode="auto">
            <a:xfrm>
              <a:off x="3764995" y="6287722"/>
              <a:ext cx="271463" cy="58737"/>
            </a:xfrm>
            <a:custGeom>
              <a:avLst/>
              <a:gdLst>
                <a:gd name="T0" fmla="*/ 2147483647 w 171"/>
                <a:gd name="T1" fmla="*/ 2147483647 h 37"/>
                <a:gd name="T2" fmla="*/ 2147483647 w 171"/>
                <a:gd name="T3" fmla="*/ 2147483647 h 37"/>
                <a:gd name="T4" fmla="*/ 2147483647 w 171"/>
                <a:gd name="T5" fmla="*/ 0 h 37"/>
                <a:gd name="T6" fmla="*/ 2147483647 w 171"/>
                <a:gd name="T7" fmla="*/ 0 h 37"/>
                <a:gd name="T8" fmla="*/ 2147483647 w 171"/>
                <a:gd name="T9" fmla="*/ 2147483647 h 37"/>
                <a:gd name="T10" fmla="*/ 2147483647 w 171"/>
                <a:gd name="T11" fmla="*/ 2147483647 h 37"/>
                <a:gd name="T12" fmla="*/ 2147483647 w 171"/>
                <a:gd name="T13" fmla="*/ 2147483647 h 37"/>
                <a:gd name="T14" fmla="*/ 2147483647 w 171"/>
                <a:gd name="T15" fmla="*/ 2147483647 h 37"/>
                <a:gd name="T16" fmla="*/ 0 w 171"/>
                <a:gd name="T17" fmla="*/ 2147483647 h 37"/>
                <a:gd name="T18" fmla="*/ 2147483647 w 171"/>
                <a:gd name="T19" fmla="*/ 2147483647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1" h="37">
                  <a:moveTo>
                    <a:pt x="45" y="37"/>
                  </a:moveTo>
                  <a:lnTo>
                    <a:pt x="171" y="3"/>
                  </a:lnTo>
                  <a:lnTo>
                    <a:pt x="167" y="0"/>
                  </a:lnTo>
                  <a:lnTo>
                    <a:pt x="131" y="5"/>
                  </a:lnTo>
                  <a:lnTo>
                    <a:pt x="92" y="8"/>
                  </a:lnTo>
                  <a:lnTo>
                    <a:pt x="48" y="6"/>
                  </a:lnTo>
                  <a:lnTo>
                    <a:pt x="23" y="5"/>
                  </a:lnTo>
                  <a:lnTo>
                    <a:pt x="0" y="3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FD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267"/>
            <p:cNvSpPr>
              <a:spLocks/>
            </p:cNvSpPr>
            <p:nvPr userDrawn="1"/>
          </p:nvSpPr>
          <p:spPr bwMode="auto">
            <a:xfrm>
              <a:off x="3776455" y="6432401"/>
              <a:ext cx="85725" cy="31750"/>
            </a:xfrm>
            <a:custGeom>
              <a:avLst/>
              <a:gdLst>
                <a:gd name="T0" fmla="*/ 0 w 54"/>
                <a:gd name="T1" fmla="*/ 2147483647 h 20"/>
                <a:gd name="T2" fmla="*/ 0 w 54"/>
                <a:gd name="T3" fmla="*/ 2147483647 h 20"/>
                <a:gd name="T4" fmla="*/ 2147483647 w 54"/>
                <a:gd name="T5" fmla="*/ 2147483647 h 20"/>
                <a:gd name="T6" fmla="*/ 2147483647 w 54"/>
                <a:gd name="T7" fmla="*/ 2147483647 h 20"/>
                <a:gd name="T8" fmla="*/ 2147483647 w 54"/>
                <a:gd name="T9" fmla="*/ 0 h 20"/>
                <a:gd name="T10" fmla="*/ 0 w 54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4" h="20">
                  <a:moveTo>
                    <a:pt x="0" y="7"/>
                  </a:moveTo>
                  <a:lnTo>
                    <a:pt x="0" y="7"/>
                  </a:lnTo>
                  <a:lnTo>
                    <a:pt x="27" y="13"/>
                  </a:lnTo>
                  <a:lnTo>
                    <a:pt x="54" y="20"/>
                  </a:lnTo>
                  <a:lnTo>
                    <a:pt x="24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D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" name="组合 1345"/>
          <p:cNvGrpSpPr>
            <a:grpSpLocks/>
          </p:cNvGrpSpPr>
          <p:nvPr userDrawn="1"/>
        </p:nvGrpSpPr>
        <p:grpSpPr bwMode="auto">
          <a:xfrm>
            <a:off x="5857875" y="5786438"/>
            <a:ext cx="857250" cy="1071562"/>
            <a:chOff x="6321399" y="2903515"/>
            <a:chExt cx="1290638" cy="1638300"/>
          </a:xfrm>
        </p:grpSpPr>
        <p:sp>
          <p:nvSpPr>
            <p:cNvPr id="22" name="Freeform 1220"/>
            <p:cNvSpPr>
              <a:spLocks/>
            </p:cNvSpPr>
            <p:nvPr userDrawn="1"/>
          </p:nvSpPr>
          <p:spPr bwMode="auto">
            <a:xfrm>
              <a:off x="6321399" y="2903515"/>
              <a:ext cx="1290638" cy="1638300"/>
            </a:xfrm>
            <a:custGeom>
              <a:avLst/>
              <a:gdLst>
                <a:gd name="T0" fmla="*/ 2147483647 w 813"/>
                <a:gd name="T1" fmla="*/ 2147483647 h 1032"/>
                <a:gd name="T2" fmla="*/ 2147483647 w 813"/>
                <a:gd name="T3" fmla="*/ 2147483647 h 1032"/>
                <a:gd name="T4" fmla="*/ 2147483647 w 813"/>
                <a:gd name="T5" fmla="*/ 2147483647 h 1032"/>
                <a:gd name="T6" fmla="*/ 2147483647 w 813"/>
                <a:gd name="T7" fmla="*/ 2147483647 h 1032"/>
                <a:gd name="T8" fmla="*/ 2147483647 w 813"/>
                <a:gd name="T9" fmla="*/ 2147483647 h 1032"/>
                <a:gd name="T10" fmla="*/ 2147483647 w 813"/>
                <a:gd name="T11" fmla="*/ 2147483647 h 1032"/>
                <a:gd name="T12" fmla="*/ 2147483647 w 813"/>
                <a:gd name="T13" fmla="*/ 2147483647 h 1032"/>
                <a:gd name="T14" fmla="*/ 2147483647 w 813"/>
                <a:gd name="T15" fmla="*/ 2147483647 h 1032"/>
                <a:gd name="T16" fmla="*/ 2147483647 w 813"/>
                <a:gd name="T17" fmla="*/ 2147483647 h 1032"/>
                <a:gd name="T18" fmla="*/ 2147483647 w 813"/>
                <a:gd name="T19" fmla="*/ 2147483647 h 1032"/>
                <a:gd name="T20" fmla="*/ 2147483647 w 813"/>
                <a:gd name="T21" fmla="*/ 2147483647 h 1032"/>
                <a:gd name="T22" fmla="*/ 2147483647 w 813"/>
                <a:gd name="T23" fmla="*/ 2147483647 h 1032"/>
                <a:gd name="T24" fmla="*/ 2147483647 w 813"/>
                <a:gd name="T25" fmla="*/ 2147483647 h 1032"/>
                <a:gd name="T26" fmla="*/ 2147483647 w 813"/>
                <a:gd name="T27" fmla="*/ 2147483647 h 1032"/>
                <a:gd name="T28" fmla="*/ 2147483647 w 813"/>
                <a:gd name="T29" fmla="*/ 2147483647 h 1032"/>
                <a:gd name="T30" fmla="*/ 2147483647 w 813"/>
                <a:gd name="T31" fmla="*/ 2147483647 h 1032"/>
                <a:gd name="T32" fmla="*/ 2147483647 w 813"/>
                <a:gd name="T33" fmla="*/ 2147483647 h 1032"/>
                <a:gd name="T34" fmla="*/ 2147483647 w 813"/>
                <a:gd name="T35" fmla="*/ 2147483647 h 1032"/>
                <a:gd name="T36" fmla="*/ 2147483647 w 813"/>
                <a:gd name="T37" fmla="*/ 2147483647 h 1032"/>
                <a:gd name="T38" fmla="*/ 2147483647 w 813"/>
                <a:gd name="T39" fmla="*/ 2147483647 h 1032"/>
                <a:gd name="T40" fmla="*/ 2147483647 w 813"/>
                <a:gd name="T41" fmla="*/ 2147483647 h 1032"/>
                <a:gd name="T42" fmla="*/ 2147483647 w 813"/>
                <a:gd name="T43" fmla="*/ 2147483647 h 1032"/>
                <a:gd name="T44" fmla="*/ 2147483647 w 813"/>
                <a:gd name="T45" fmla="*/ 2147483647 h 1032"/>
                <a:gd name="T46" fmla="*/ 2147483647 w 813"/>
                <a:gd name="T47" fmla="*/ 2147483647 h 1032"/>
                <a:gd name="T48" fmla="*/ 2147483647 w 813"/>
                <a:gd name="T49" fmla="*/ 2147483647 h 1032"/>
                <a:gd name="T50" fmla="*/ 2147483647 w 813"/>
                <a:gd name="T51" fmla="*/ 2147483647 h 1032"/>
                <a:gd name="T52" fmla="*/ 0 w 813"/>
                <a:gd name="T53" fmla="*/ 2147483647 h 1032"/>
                <a:gd name="T54" fmla="*/ 2147483647 w 813"/>
                <a:gd name="T55" fmla="*/ 2147483647 h 1032"/>
                <a:gd name="T56" fmla="*/ 2147483647 w 813"/>
                <a:gd name="T57" fmla="*/ 2147483647 h 1032"/>
                <a:gd name="T58" fmla="*/ 2147483647 w 813"/>
                <a:gd name="T59" fmla="*/ 2147483647 h 1032"/>
                <a:gd name="T60" fmla="*/ 2147483647 w 813"/>
                <a:gd name="T61" fmla="*/ 2147483647 h 1032"/>
                <a:gd name="T62" fmla="*/ 2147483647 w 813"/>
                <a:gd name="T63" fmla="*/ 2147483647 h 1032"/>
                <a:gd name="T64" fmla="*/ 2147483647 w 813"/>
                <a:gd name="T65" fmla="*/ 2147483647 h 1032"/>
                <a:gd name="T66" fmla="*/ 2147483647 w 813"/>
                <a:gd name="T67" fmla="*/ 2147483647 h 1032"/>
                <a:gd name="T68" fmla="*/ 2147483647 w 813"/>
                <a:gd name="T69" fmla="*/ 2147483647 h 1032"/>
                <a:gd name="T70" fmla="*/ 2147483647 w 813"/>
                <a:gd name="T71" fmla="*/ 2147483647 h 1032"/>
                <a:gd name="T72" fmla="*/ 2147483647 w 813"/>
                <a:gd name="T73" fmla="*/ 2147483647 h 1032"/>
                <a:gd name="T74" fmla="*/ 2147483647 w 813"/>
                <a:gd name="T75" fmla="*/ 2147483647 h 1032"/>
                <a:gd name="T76" fmla="*/ 2147483647 w 813"/>
                <a:gd name="T77" fmla="*/ 2147483647 h 1032"/>
                <a:gd name="T78" fmla="*/ 2147483647 w 813"/>
                <a:gd name="T79" fmla="*/ 2147483647 h 1032"/>
                <a:gd name="T80" fmla="*/ 2147483647 w 813"/>
                <a:gd name="T81" fmla="*/ 2147483647 h 1032"/>
                <a:gd name="T82" fmla="*/ 2147483647 w 813"/>
                <a:gd name="T83" fmla="*/ 2147483647 h 1032"/>
                <a:gd name="T84" fmla="*/ 2147483647 w 813"/>
                <a:gd name="T85" fmla="*/ 2147483647 h 1032"/>
                <a:gd name="T86" fmla="*/ 2147483647 w 813"/>
                <a:gd name="T87" fmla="*/ 0 h 1032"/>
                <a:gd name="T88" fmla="*/ 2147483647 w 813"/>
                <a:gd name="T89" fmla="*/ 2147483647 h 1032"/>
                <a:gd name="T90" fmla="*/ 2147483647 w 813"/>
                <a:gd name="T91" fmla="*/ 2147483647 h 1032"/>
                <a:gd name="T92" fmla="*/ 2147483647 w 813"/>
                <a:gd name="T93" fmla="*/ 2147483647 h 1032"/>
                <a:gd name="T94" fmla="*/ 2147483647 w 813"/>
                <a:gd name="T95" fmla="*/ 2147483647 h 1032"/>
                <a:gd name="T96" fmla="*/ 2147483647 w 813"/>
                <a:gd name="T97" fmla="*/ 2147483647 h 1032"/>
                <a:gd name="T98" fmla="*/ 2147483647 w 813"/>
                <a:gd name="T99" fmla="*/ 2147483647 h 1032"/>
                <a:gd name="T100" fmla="*/ 2147483647 w 813"/>
                <a:gd name="T101" fmla="*/ 2147483647 h 1032"/>
                <a:gd name="T102" fmla="*/ 2147483647 w 813"/>
                <a:gd name="T103" fmla="*/ 2147483647 h 1032"/>
                <a:gd name="T104" fmla="*/ 2147483647 w 813"/>
                <a:gd name="T105" fmla="*/ 2147483647 h 1032"/>
                <a:gd name="T106" fmla="*/ 2147483647 w 813"/>
                <a:gd name="T107" fmla="*/ 2147483647 h 1032"/>
                <a:gd name="T108" fmla="*/ 2147483647 w 813"/>
                <a:gd name="T109" fmla="*/ 2147483647 h 1032"/>
                <a:gd name="T110" fmla="*/ 2147483647 w 813"/>
                <a:gd name="T111" fmla="*/ 2147483647 h 1032"/>
                <a:gd name="T112" fmla="*/ 2147483647 w 813"/>
                <a:gd name="T113" fmla="*/ 2147483647 h 1032"/>
                <a:gd name="T114" fmla="*/ 2147483647 w 813"/>
                <a:gd name="T115" fmla="*/ 2147483647 h 1032"/>
                <a:gd name="T116" fmla="*/ 2147483647 w 813"/>
                <a:gd name="T117" fmla="*/ 2147483647 h 1032"/>
                <a:gd name="T118" fmla="*/ 2147483647 w 813"/>
                <a:gd name="T119" fmla="*/ 2147483647 h 103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13" h="1032">
                  <a:moveTo>
                    <a:pt x="745" y="756"/>
                  </a:moveTo>
                  <a:lnTo>
                    <a:pt x="745" y="756"/>
                  </a:lnTo>
                  <a:lnTo>
                    <a:pt x="733" y="781"/>
                  </a:lnTo>
                  <a:lnTo>
                    <a:pt x="722" y="804"/>
                  </a:lnTo>
                  <a:lnTo>
                    <a:pt x="710" y="825"/>
                  </a:lnTo>
                  <a:lnTo>
                    <a:pt x="696" y="845"/>
                  </a:lnTo>
                  <a:lnTo>
                    <a:pt x="682" y="864"/>
                  </a:lnTo>
                  <a:lnTo>
                    <a:pt x="669" y="883"/>
                  </a:lnTo>
                  <a:lnTo>
                    <a:pt x="654" y="900"/>
                  </a:lnTo>
                  <a:lnTo>
                    <a:pt x="640" y="916"/>
                  </a:lnTo>
                  <a:lnTo>
                    <a:pt x="623" y="932"/>
                  </a:lnTo>
                  <a:lnTo>
                    <a:pt x="608" y="945"/>
                  </a:lnTo>
                  <a:lnTo>
                    <a:pt x="591" y="957"/>
                  </a:lnTo>
                  <a:lnTo>
                    <a:pt x="574" y="970"/>
                  </a:lnTo>
                  <a:lnTo>
                    <a:pt x="558" y="980"/>
                  </a:lnTo>
                  <a:lnTo>
                    <a:pt x="541" y="989"/>
                  </a:lnTo>
                  <a:lnTo>
                    <a:pt x="523" y="999"/>
                  </a:lnTo>
                  <a:lnTo>
                    <a:pt x="506" y="1006"/>
                  </a:lnTo>
                  <a:lnTo>
                    <a:pt x="487" y="1012"/>
                  </a:lnTo>
                  <a:lnTo>
                    <a:pt x="469" y="1018"/>
                  </a:lnTo>
                  <a:lnTo>
                    <a:pt x="451" y="1023"/>
                  </a:lnTo>
                  <a:lnTo>
                    <a:pt x="433" y="1028"/>
                  </a:lnTo>
                  <a:lnTo>
                    <a:pt x="414" y="1029"/>
                  </a:lnTo>
                  <a:lnTo>
                    <a:pt x="396" y="1031"/>
                  </a:lnTo>
                  <a:lnTo>
                    <a:pt x="378" y="1032"/>
                  </a:lnTo>
                  <a:lnTo>
                    <a:pt x="358" y="1032"/>
                  </a:lnTo>
                  <a:lnTo>
                    <a:pt x="340" y="1031"/>
                  </a:lnTo>
                  <a:lnTo>
                    <a:pt x="321" y="1029"/>
                  </a:lnTo>
                  <a:lnTo>
                    <a:pt x="285" y="1023"/>
                  </a:lnTo>
                  <a:lnTo>
                    <a:pt x="248" y="1012"/>
                  </a:lnTo>
                  <a:lnTo>
                    <a:pt x="213" y="999"/>
                  </a:lnTo>
                  <a:lnTo>
                    <a:pt x="197" y="991"/>
                  </a:lnTo>
                  <a:lnTo>
                    <a:pt x="180" y="982"/>
                  </a:lnTo>
                  <a:lnTo>
                    <a:pt x="163" y="971"/>
                  </a:lnTo>
                  <a:lnTo>
                    <a:pt x="148" y="960"/>
                  </a:lnTo>
                  <a:lnTo>
                    <a:pt x="134" y="950"/>
                  </a:lnTo>
                  <a:lnTo>
                    <a:pt x="119" y="938"/>
                  </a:lnTo>
                  <a:lnTo>
                    <a:pt x="107" y="924"/>
                  </a:lnTo>
                  <a:lnTo>
                    <a:pt x="93" y="910"/>
                  </a:lnTo>
                  <a:lnTo>
                    <a:pt x="81" y="896"/>
                  </a:lnTo>
                  <a:lnTo>
                    <a:pt x="70" y="881"/>
                  </a:lnTo>
                  <a:lnTo>
                    <a:pt x="59" y="864"/>
                  </a:lnTo>
                  <a:lnTo>
                    <a:pt x="50" y="849"/>
                  </a:lnTo>
                  <a:lnTo>
                    <a:pt x="41" y="831"/>
                  </a:lnTo>
                  <a:lnTo>
                    <a:pt x="32" y="814"/>
                  </a:lnTo>
                  <a:lnTo>
                    <a:pt x="26" y="796"/>
                  </a:lnTo>
                  <a:lnTo>
                    <a:pt x="18" y="778"/>
                  </a:lnTo>
                  <a:lnTo>
                    <a:pt x="14" y="758"/>
                  </a:lnTo>
                  <a:lnTo>
                    <a:pt x="9" y="738"/>
                  </a:lnTo>
                  <a:lnTo>
                    <a:pt x="5" y="718"/>
                  </a:lnTo>
                  <a:lnTo>
                    <a:pt x="2" y="697"/>
                  </a:lnTo>
                  <a:lnTo>
                    <a:pt x="0" y="677"/>
                  </a:lnTo>
                  <a:lnTo>
                    <a:pt x="0" y="656"/>
                  </a:lnTo>
                  <a:lnTo>
                    <a:pt x="0" y="633"/>
                  </a:lnTo>
                  <a:lnTo>
                    <a:pt x="2" y="612"/>
                  </a:lnTo>
                  <a:lnTo>
                    <a:pt x="3" y="589"/>
                  </a:lnTo>
                  <a:lnTo>
                    <a:pt x="6" y="566"/>
                  </a:lnTo>
                  <a:lnTo>
                    <a:pt x="11" y="543"/>
                  </a:lnTo>
                  <a:lnTo>
                    <a:pt x="17" y="519"/>
                  </a:lnTo>
                  <a:lnTo>
                    <a:pt x="23" y="496"/>
                  </a:lnTo>
                  <a:lnTo>
                    <a:pt x="31" y="471"/>
                  </a:lnTo>
                  <a:lnTo>
                    <a:pt x="40" y="447"/>
                  </a:lnTo>
                  <a:lnTo>
                    <a:pt x="50" y="423"/>
                  </a:lnTo>
                  <a:lnTo>
                    <a:pt x="62" y="398"/>
                  </a:lnTo>
                  <a:lnTo>
                    <a:pt x="75" y="375"/>
                  </a:lnTo>
                  <a:lnTo>
                    <a:pt x="87" y="351"/>
                  </a:lnTo>
                  <a:lnTo>
                    <a:pt x="102" y="328"/>
                  </a:lnTo>
                  <a:lnTo>
                    <a:pt x="133" y="282"/>
                  </a:lnTo>
                  <a:lnTo>
                    <a:pt x="166" y="238"/>
                  </a:lnTo>
                  <a:lnTo>
                    <a:pt x="203" y="197"/>
                  </a:lnTo>
                  <a:lnTo>
                    <a:pt x="242" y="159"/>
                  </a:lnTo>
                  <a:lnTo>
                    <a:pt x="282" y="124"/>
                  </a:lnTo>
                  <a:lnTo>
                    <a:pt x="302" y="107"/>
                  </a:lnTo>
                  <a:lnTo>
                    <a:pt x="323" y="92"/>
                  </a:lnTo>
                  <a:lnTo>
                    <a:pt x="344" y="78"/>
                  </a:lnTo>
                  <a:lnTo>
                    <a:pt x="366" y="64"/>
                  </a:lnTo>
                  <a:lnTo>
                    <a:pt x="387" y="52"/>
                  </a:lnTo>
                  <a:lnTo>
                    <a:pt x="408" y="42"/>
                  </a:lnTo>
                  <a:lnTo>
                    <a:pt x="430" y="31"/>
                  </a:lnTo>
                  <a:lnTo>
                    <a:pt x="451" y="23"/>
                  </a:lnTo>
                  <a:lnTo>
                    <a:pt x="472" y="16"/>
                  </a:lnTo>
                  <a:lnTo>
                    <a:pt x="494" y="10"/>
                  </a:lnTo>
                  <a:lnTo>
                    <a:pt x="513" y="5"/>
                  </a:lnTo>
                  <a:lnTo>
                    <a:pt x="535" y="2"/>
                  </a:lnTo>
                  <a:lnTo>
                    <a:pt x="555" y="0"/>
                  </a:lnTo>
                  <a:lnTo>
                    <a:pt x="574" y="0"/>
                  </a:lnTo>
                  <a:lnTo>
                    <a:pt x="594" y="2"/>
                  </a:lnTo>
                  <a:lnTo>
                    <a:pt x="612" y="7"/>
                  </a:lnTo>
                  <a:lnTo>
                    <a:pt x="631" y="11"/>
                  </a:lnTo>
                  <a:lnTo>
                    <a:pt x="649" y="17"/>
                  </a:lnTo>
                  <a:lnTo>
                    <a:pt x="666" y="26"/>
                  </a:lnTo>
                  <a:lnTo>
                    <a:pt x="682" y="37"/>
                  </a:lnTo>
                  <a:lnTo>
                    <a:pt x="698" y="49"/>
                  </a:lnTo>
                  <a:lnTo>
                    <a:pt x="711" y="63"/>
                  </a:lnTo>
                  <a:lnTo>
                    <a:pt x="725" y="78"/>
                  </a:lnTo>
                  <a:lnTo>
                    <a:pt x="737" y="95"/>
                  </a:lnTo>
                  <a:lnTo>
                    <a:pt x="748" y="112"/>
                  </a:lnTo>
                  <a:lnTo>
                    <a:pt x="759" y="132"/>
                  </a:lnTo>
                  <a:lnTo>
                    <a:pt x="768" y="151"/>
                  </a:lnTo>
                  <a:lnTo>
                    <a:pt x="777" y="174"/>
                  </a:lnTo>
                  <a:lnTo>
                    <a:pt x="785" y="196"/>
                  </a:lnTo>
                  <a:lnTo>
                    <a:pt x="791" y="220"/>
                  </a:lnTo>
                  <a:lnTo>
                    <a:pt x="797" y="244"/>
                  </a:lnTo>
                  <a:lnTo>
                    <a:pt x="803" y="269"/>
                  </a:lnTo>
                  <a:lnTo>
                    <a:pt x="806" y="295"/>
                  </a:lnTo>
                  <a:lnTo>
                    <a:pt x="810" y="320"/>
                  </a:lnTo>
                  <a:lnTo>
                    <a:pt x="813" y="375"/>
                  </a:lnTo>
                  <a:lnTo>
                    <a:pt x="813" y="430"/>
                  </a:lnTo>
                  <a:lnTo>
                    <a:pt x="810" y="487"/>
                  </a:lnTo>
                  <a:lnTo>
                    <a:pt x="804" y="543"/>
                  </a:lnTo>
                  <a:lnTo>
                    <a:pt x="795" y="599"/>
                  </a:lnTo>
                  <a:lnTo>
                    <a:pt x="789" y="627"/>
                  </a:lnTo>
                  <a:lnTo>
                    <a:pt x="781" y="654"/>
                  </a:lnTo>
                  <a:lnTo>
                    <a:pt x="774" y="680"/>
                  </a:lnTo>
                  <a:lnTo>
                    <a:pt x="765" y="706"/>
                  </a:lnTo>
                  <a:lnTo>
                    <a:pt x="756" y="732"/>
                  </a:lnTo>
                  <a:lnTo>
                    <a:pt x="745" y="756"/>
                  </a:ln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1221"/>
            <p:cNvSpPr>
              <a:spLocks/>
            </p:cNvSpPr>
            <p:nvPr userDrawn="1"/>
          </p:nvSpPr>
          <p:spPr bwMode="auto">
            <a:xfrm>
              <a:off x="6510215" y="3180206"/>
              <a:ext cx="222276" cy="240283"/>
            </a:xfrm>
            <a:custGeom>
              <a:avLst/>
              <a:gdLst>
                <a:gd name="T0" fmla="*/ 2147483647 w 140"/>
                <a:gd name="T1" fmla="*/ 2147483647 h 151"/>
                <a:gd name="T2" fmla="*/ 2147483647 w 140"/>
                <a:gd name="T3" fmla="*/ 2147483647 h 151"/>
                <a:gd name="T4" fmla="*/ 2147483647 w 140"/>
                <a:gd name="T5" fmla="*/ 0 h 151"/>
                <a:gd name="T6" fmla="*/ 2147483647 w 140"/>
                <a:gd name="T7" fmla="*/ 0 h 151"/>
                <a:gd name="T8" fmla="*/ 2147483647 w 140"/>
                <a:gd name="T9" fmla="*/ 2147483647 h 151"/>
                <a:gd name="T10" fmla="*/ 2147483647 w 140"/>
                <a:gd name="T11" fmla="*/ 2147483647 h 151"/>
                <a:gd name="T12" fmla="*/ 2147483647 w 140"/>
                <a:gd name="T13" fmla="*/ 2147483647 h 151"/>
                <a:gd name="T14" fmla="*/ 0 w 140"/>
                <a:gd name="T15" fmla="*/ 2147483647 h 151"/>
                <a:gd name="T16" fmla="*/ 0 w 140"/>
                <a:gd name="T17" fmla="*/ 2147483647 h 151"/>
                <a:gd name="T18" fmla="*/ 2147483647 w 140"/>
                <a:gd name="T19" fmla="*/ 2147483647 h 151"/>
                <a:gd name="T20" fmla="*/ 2147483647 w 140"/>
                <a:gd name="T21" fmla="*/ 2147483647 h 151"/>
                <a:gd name="T22" fmla="*/ 2147483647 w 140"/>
                <a:gd name="T23" fmla="*/ 2147483647 h 151"/>
                <a:gd name="T24" fmla="*/ 2147483647 w 140"/>
                <a:gd name="T25" fmla="*/ 2147483647 h 151"/>
                <a:gd name="T26" fmla="*/ 2147483647 w 140"/>
                <a:gd name="T27" fmla="*/ 2147483647 h 151"/>
                <a:gd name="T28" fmla="*/ 2147483647 w 140"/>
                <a:gd name="T29" fmla="*/ 2147483647 h 151"/>
                <a:gd name="T30" fmla="*/ 2147483647 w 140"/>
                <a:gd name="T31" fmla="*/ 2147483647 h 151"/>
                <a:gd name="T32" fmla="*/ 2147483647 w 140"/>
                <a:gd name="T33" fmla="*/ 2147483647 h 151"/>
                <a:gd name="T34" fmla="*/ 2147483647 w 140"/>
                <a:gd name="T35" fmla="*/ 2147483647 h 151"/>
                <a:gd name="T36" fmla="*/ 2147483647 w 140"/>
                <a:gd name="T37" fmla="*/ 2147483647 h 151"/>
                <a:gd name="T38" fmla="*/ 2147483647 w 140"/>
                <a:gd name="T39" fmla="*/ 2147483647 h 151"/>
                <a:gd name="T40" fmla="*/ 2147483647 w 140"/>
                <a:gd name="T41" fmla="*/ 2147483647 h 15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0" h="151">
                  <a:moveTo>
                    <a:pt x="122" y="22"/>
                  </a:moveTo>
                  <a:lnTo>
                    <a:pt x="122" y="22"/>
                  </a:lnTo>
                  <a:lnTo>
                    <a:pt x="106" y="0"/>
                  </a:lnTo>
                  <a:lnTo>
                    <a:pt x="78" y="31"/>
                  </a:lnTo>
                  <a:lnTo>
                    <a:pt x="50" y="61"/>
                  </a:lnTo>
                  <a:lnTo>
                    <a:pt x="24" y="93"/>
                  </a:lnTo>
                  <a:lnTo>
                    <a:pt x="0" y="128"/>
                  </a:lnTo>
                  <a:lnTo>
                    <a:pt x="21" y="140"/>
                  </a:lnTo>
                  <a:lnTo>
                    <a:pt x="32" y="146"/>
                  </a:lnTo>
                  <a:lnTo>
                    <a:pt x="44" y="151"/>
                  </a:lnTo>
                  <a:lnTo>
                    <a:pt x="67" y="119"/>
                  </a:lnTo>
                  <a:lnTo>
                    <a:pt x="91" y="90"/>
                  </a:lnTo>
                  <a:lnTo>
                    <a:pt x="116" y="63"/>
                  </a:lnTo>
                  <a:lnTo>
                    <a:pt x="140" y="37"/>
                  </a:lnTo>
                  <a:lnTo>
                    <a:pt x="131" y="31"/>
                  </a:lnTo>
                  <a:lnTo>
                    <a:pt x="122" y="22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1222"/>
            <p:cNvSpPr>
              <a:spLocks/>
            </p:cNvSpPr>
            <p:nvPr userDrawn="1"/>
          </p:nvSpPr>
          <p:spPr bwMode="auto">
            <a:xfrm>
              <a:off x="6323790" y="3590387"/>
              <a:ext cx="131453" cy="303390"/>
            </a:xfrm>
            <a:custGeom>
              <a:avLst/>
              <a:gdLst>
                <a:gd name="T0" fmla="*/ 2147483647 w 82"/>
                <a:gd name="T1" fmla="*/ 2147483647 h 192"/>
                <a:gd name="T2" fmla="*/ 2147483647 w 82"/>
                <a:gd name="T3" fmla="*/ 2147483647 h 192"/>
                <a:gd name="T4" fmla="*/ 2147483647 w 82"/>
                <a:gd name="T5" fmla="*/ 0 h 192"/>
                <a:gd name="T6" fmla="*/ 2147483647 w 82"/>
                <a:gd name="T7" fmla="*/ 0 h 192"/>
                <a:gd name="T8" fmla="*/ 2147483647 w 82"/>
                <a:gd name="T9" fmla="*/ 2147483647 h 192"/>
                <a:gd name="T10" fmla="*/ 2147483647 w 82"/>
                <a:gd name="T11" fmla="*/ 2147483647 h 192"/>
                <a:gd name="T12" fmla="*/ 2147483647 w 82"/>
                <a:gd name="T13" fmla="*/ 2147483647 h 192"/>
                <a:gd name="T14" fmla="*/ 0 w 82"/>
                <a:gd name="T15" fmla="*/ 2147483647 h 192"/>
                <a:gd name="T16" fmla="*/ 0 w 82"/>
                <a:gd name="T17" fmla="*/ 2147483647 h 192"/>
                <a:gd name="T18" fmla="*/ 2147483647 w 82"/>
                <a:gd name="T19" fmla="*/ 2147483647 h 192"/>
                <a:gd name="T20" fmla="*/ 2147483647 w 82"/>
                <a:gd name="T21" fmla="*/ 2147483647 h 192"/>
                <a:gd name="T22" fmla="*/ 2147483647 w 82"/>
                <a:gd name="T23" fmla="*/ 2147483647 h 192"/>
                <a:gd name="T24" fmla="*/ 2147483647 w 82"/>
                <a:gd name="T25" fmla="*/ 2147483647 h 192"/>
                <a:gd name="T26" fmla="*/ 2147483647 w 82"/>
                <a:gd name="T27" fmla="*/ 2147483647 h 192"/>
                <a:gd name="T28" fmla="*/ 2147483647 w 82"/>
                <a:gd name="T29" fmla="*/ 2147483647 h 192"/>
                <a:gd name="T30" fmla="*/ 2147483647 w 82"/>
                <a:gd name="T31" fmla="*/ 2147483647 h 192"/>
                <a:gd name="T32" fmla="*/ 2147483647 w 82"/>
                <a:gd name="T33" fmla="*/ 2147483647 h 192"/>
                <a:gd name="T34" fmla="*/ 2147483647 w 82"/>
                <a:gd name="T35" fmla="*/ 2147483647 h 192"/>
                <a:gd name="T36" fmla="*/ 2147483647 w 82"/>
                <a:gd name="T37" fmla="*/ 2147483647 h 192"/>
                <a:gd name="T38" fmla="*/ 2147483647 w 82"/>
                <a:gd name="T39" fmla="*/ 2147483647 h 192"/>
                <a:gd name="T40" fmla="*/ 2147483647 w 82"/>
                <a:gd name="T41" fmla="*/ 2147483647 h 192"/>
                <a:gd name="T42" fmla="*/ 2147483647 w 82"/>
                <a:gd name="T43" fmla="*/ 2147483647 h 19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2" h="192">
                  <a:moveTo>
                    <a:pt x="70" y="33"/>
                  </a:moveTo>
                  <a:lnTo>
                    <a:pt x="70" y="33"/>
                  </a:lnTo>
                  <a:lnTo>
                    <a:pt x="45" y="0"/>
                  </a:lnTo>
                  <a:lnTo>
                    <a:pt x="29" y="44"/>
                  </a:lnTo>
                  <a:lnTo>
                    <a:pt x="15" y="88"/>
                  </a:lnTo>
                  <a:lnTo>
                    <a:pt x="6" y="131"/>
                  </a:lnTo>
                  <a:lnTo>
                    <a:pt x="0" y="173"/>
                  </a:lnTo>
                  <a:lnTo>
                    <a:pt x="13" y="181"/>
                  </a:lnTo>
                  <a:lnTo>
                    <a:pt x="29" y="187"/>
                  </a:lnTo>
                  <a:lnTo>
                    <a:pt x="42" y="192"/>
                  </a:lnTo>
                  <a:lnTo>
                    <a:pt x="50" y="154"/>
                  </a:lnTo>
                  <a:lnTo>
                    <a:pt x="59" y="116"/>
                  </a:lnTo>
                  <a:lnTo>
                    <a:pt x="70" y="80"/>
                  </a:lnTo>
                  <a:lnTo>
                    <a:pt x="82" y="47"/>
                  </a:lnTo>
                  <a:lnTo>
                    <a:pt x="76" y="41"/>
                  </a:lnTo>
                  <a:lnTo>
                    <a:pt x="70" y="33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1223"/>
            <p:cNvSpPr>
              <a:spLocks/>
            </p:cNvSpPr>
            <p:nvPr userDrawn="1"/>
          </p:nvSpPr>
          <p:spPr bwMode="auto">
            <a:xfrm>
              <a:off x="6806584" y="2903515"/>
              <a:ext cx="800673" cy="512120"/>
            </a:xfrm>
            <a:custGeom>
              <a:avLst/>
              <a:gdLst>
                <a:gd name="T0" fmla="*/ 2147483647 w 505"/>
                <a:gd name="T1" fmla="*/ 2147483647 h 322"/>
                <a:gd name="T2" fmla="*/ 2147483647 w 505"/>
                <a:gd name="T3" fmla="*/ 2147483647 h 322"/>
                <a:gd name="T4" fmla="*/ 2147483647 w 505"/>
                <a:gd name="T5" fmla="*/ 2147483647 h 322"/>
                <a:gd name="T6" fmla="*/ 2147483647 w 505"/>
                <a:gd name="T7" fmla="*/ 2147483647 h 322"/>
                <a:gd name="T8" fmla="*/ 2147483647 w 505"/>
                <a:gd name="T9" fmla="*/ 2147483647 h 322"/>
                <a:gd name="T10" fmla="*/ 2147483647 w 505"/>
                <a:gd name="T11" fmla="*/ 2147483647 h 322"/>
                <a:gd name="T12" fmla="*/ 2147483647 w 505"/>
                <a:gd name="T13" fmla="*/ 2147483647 h 322"/>
                <a:gd name="T14" fmla="*/ 2147483647 w 505"/>
                <a:gd name="T15" fmla="*/ 2147483647 h 322"/>
                <a:gd name="T16" fmla="*/ 2147483647 w 505"/>
                <a:gd name="T17" fmla="*/ 2147483647 h 322"/>
                <a:gd name="T18" fmla="*/ 2147483647 w 505"/>
                <a:gd name="T19" fmla="*/ 2147483647 h 322"/>
                <a:gd name="T20" fmla="*/ 2147483647 w 505"/>
                <a:gd name="T21" fmla="*/ 2147483647 h 322"/>
                <a:gd name="T22" fmla="*/ 2147483647 w 505"/>
                <a:gd name="T23" fmla="*/ 2147483647 h 322"/>
                <a:gd name="T24" fmla="*/ 2147483647 w 505"/>
                <a:gd name="T25" fmla="*/ 2147483647 h 322"/>
                <a:gd name="T26" fmla="*/ 2147483647 w 505"/>
                <a:gd name="T27" fmla="*/ 2147483647 h 322"/>
                <a:gd name="T28" fmla="*/ 2147483647 w 505"/>
                <a:gd name="T29" fmla="*/ 2147483647 h 322"/>
                <a:gd name="T30" fmla="*/ 2147483647 w 505"/>
                <a:gd name="T31" fmla="*/ 2147483647 h 322"/>
                <a:gd name="T32" fmla="*/ 2147483647 w 505"/>
                <a:gd name="T33" fmla="*/ 2147483647 h 322"/>
                <a:gd name="T34" fmla="*/ 2147483647 w 505"/>
                <a:gd name="T35" fmla="*/ 2147483647 h 322"/>
                <a:gd name="T36" fmla="*/ 2147483647 w 505"/>
                <a:gd name="T37" fmla="*/ 2147483647 h 322"/>
                <a:gd name="T38" fmla="*/ 2147483647 w 505"/>
                <a:gd name="T39" fmla="*/ 2147483647 h 322"/>
                <a:gd name="T40" fmla="*/ 2147483647 w 505"/>
                <a:gd name="T41" fmla="*/ 2147483647 h 322"/>
                <a:gd name="T42" fmla="*/ 2147483647 w 505"/>
                <a:gd name="T43" fmla="*/ 2147483647 h 322"/>
                <a:gd name="T44" fmla="*/ 2147483647 w 505"/>
                <a:gd name="T45" fmla="*/ 2147483647 h 322"/>
                <a:gd name="T46" fmla="*/ 2147483647 w 505"/>
                <a:gd name="T47" fmla="*/ 2147483647 h 322"/>
                <a:gd name="T48" fmla="*/ 2147483647 w 505"/>
                <a:gd name="T49" fmla="*/ 2147483647 h 322"/>
                <a:gd name="T50" fmla="*/ 2147483647 w 505"/>
                <a:gd name="T51" fmla="*/ 2147483647 h 322"/>
                <a:gd name="T52" fmla="*/ 2147483647 w 505"/>
                <a:gd name="T53" fmla="*/ 2147483647 h 322"/>
                <a:gd name="T54" fmla="*/ 2147483647 w 505"/>
                <a:gd name="T55" fmla="*/ 2147483647 h 322"/>
                <a:gd name="T56" fmla="*/ 2147483647 w 505"/>
                <a:gd name="T57" fmla="*/ 2147483647 h 322"/>
                <a:gd name="T58" fmla="*/ 2147483647 w 505"/>
                <a:gd name="T59" fmla="*/ 2147483647 h 322"/>
                <a:gd name="T60" fmla="*/ 2147483647 w 505"/>
                <a:gd name="T61" fmla="*/ 2147483647 h 322"/>
                <a:gd name="T62" fmla="*/ 2147483647 w 505"/>
                <a:gd name="T63" fmla="*/ 0 h 322"/>
                <a:gd name="T64" fmla="*/ 2147483647 w 505"/>
                <a:gd name="T65" fmla="*/ 2147483647 h 322"/>
                <a:gd name="T66" fmla="*/ 2147483647 w 505"/>
                <a:gd name="T67" fmla="*/ 2147483647 h 322"/>
                <a:gd name="T68" fmla="*/ 2147483647 w 505"/>
                <a:gd name="T69" fmla="*/ 2147483647 h 322"/>
                <a:gd name="T70" fmla="*/ 2147483647 w 505"/>
                <a:gd name="T71" fmla="*/ 2147483647 h 322"/>
                <a:gd name="T72" fmla="*/ 0 w 505"/>
                <a:gd name="T73" fmla="*/ 2147483647 h 322"/>
                <a:gd name="T74" fmla="*/ 2147483647 w 505"/>
                <a:gd name="T75" fmla="*/ 2147483647 h 322"/>
                <a:gd name="T76" fmla="*/ 2147483647 w 505"/>
                <a:gd name="T77" fmla="*/ 2147483647 h 322"/>
                <a:gd name="T78" fmla="*/ 2147483647 w 505"/>
                <a:gd name="T79" fmla="*/ 2147483647 h 322"/>
                <a:gd name="T80" fmla="*/ 2147483647 w 505"/>
                <a:gd name="T81" fmla="*/ 2147483647 h 322"/>
                <a:gd name="T82" fmla="*/ 2147483647 w 505"/>
                <a:gd name="T83" fmla="*/ 2147483647 h 322"/>
                <a:gd name="T84" fmla="*/ 2147483647 w 505"/>
                <a:gd name="T85" fmla="*/ 2147483647 h 322"/>
                <a:gd name="T86" fmla="*/ 2147483647 w 505"/>
                <a:gd name="T87" fmla="*/ 2147483647 h 32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05" h="322">
                  <a:moveTo>
                    <a:pt x="259" y="17"/>
                  </a:moveTo>
                  <a:lnTo>
                    <a:pt x="259" y="17"/>
                  </a:lnTo>
                  <a:lnTo>
                    <a:pt x="225" y="42"/>
                  </a:lnTo>
                  <a:lnTo>
                    <a:pt x="193" y="64"/>
                  </a:lnTo>
                  <a:lnTo>
                    <a:pt x="164" y="89"/>
                  </a:lnTo>
                  <a:lnTo>
                    <a:pt x="137" y="113"/>
                  </a:lnTo>
                  <a:lnTo>
                    <a:pt x="149" y="119"/>
                  </a:lnTo>
                  <a:lnTo>
                    <a:pt x="161" y="128"/>
                  </a:lnTo>
                  <a:lnTo>
                    <a:pt x="173" y="136"/>
                  </a:lnTo>
                  <a:lnTo>
                    <a:pt x="184" y="147"/>
                  </a:lnTo>
                  <a:lnTo>
                    <a:pt x="205" y="170"/>
                  </a:lnTo>
                  <a:lnTo>
                    <a:pt x="218" y="180"/>
                  </a:lnTo>
                  <a:lnTo>
                    <a:pt x="230" y="189"/>
                  </a:lnTo>
                  <a:lnTo>
                    <a:pt x="243" y="197"/>
                  </a:lnTo>
                  <a:lnTo>
                    <a:pt x="257" y="202"/>
                  </a:lnTo>
                  <a:lnTo>
                    <a:pt x="274" y="205"/>
                  </a:lnTo>
                  <a:lnTo>
                    <a:pt x="291" y="206"/>
                  </a:lnTo>
                  <a:lnTo>
                    <a:pt x="326" y="206"/>
                  </a:lnTo>
                  <a:lnTo>
                    <a:pt x="342" y="206"/>
                  </a:lnTo>
                  <a:lnTo>
                    <a:pt x="359" y="208"/>
                  </a:lnTo>
                  <a:lnTo>
                    <a:pt x="376" y="211"/>
                  </a:lnTo>
                  <a:lnTo>
                    <a:pt x="391" y="215"/>
                  </a:lnTo>
                  <a:lnTo>
                    <a:pt x="403" y="221"/>
                  </a:lnTo>
                  <a:lnTo>
                    <a:pt x="416" y="231"/>
                  </a:lnTo>
                  <a:lnTo>
                    <a:pt x="426" y="243"/>
                  </a:lnTo>
                  <a:lnTo>
                    <a:pt x="437" y="255"/>
                  </a:lnTo>
                  <a:lnTo>
                    <a:pt x="460" y="281"/>
                  </a:lnTo>
                  <a:lnTo>
                    <a:pt x="481" y="304"/>
                  </a:lnTo>
                  <a:lnTo>
                    <a:pt x="493" y="316"/>
                  </a:lnTo>
                  <a:lnTo>
                    <a:pt x="499" y="319"/>
                  </a:lnTo>
                  <a:lnTo>
                    <a:pt x="505" y="322"/>
                  </a:lnTo>
                  <a:lnTo>
                    <a:pt x="499" y="276"/>
                  </a:lnTo>
                  <a:lnTo>
                    <a:pt x="490" y="232"/>
                  </a:lnTo>
                  <a:lnTo>
                    <a:pt x="478" y="191"/>
                  </a:lnTo>
                  <a:lnTo>
                    <a:pt x="470" y="171"/>
                  </a:lnTo>
                  <a:lnTo>
                    <a:pt x="463" y="153"/>
                  </a:lnTo>
                  <a:lnTo>
                    <a:pt x="455" y="135"/>
                  </a:lnTo>
                  <a:lnTo>
                    <a:pt x="446" y="118"/>
                  </a:lnTo>
                  <a:lnTo>
                    <a:pt x="437" y="101"/>
                  </a:lnTo>
                  <a:lnTo>
                    <a:pt x="426" y="86"/>
                  </a:lnTo>
                  <a:lnTo>
                    <a:pt x="414" y="72"/>
                  </a:lnTo>
                  <a:lnTo>
                    <a:pt x="403" y="60"/>
                  </a:lnTo>
                  <a:lnTo>
                    <a:pt x="390" y="48"/>
                  </a:lnTo>
                  <a:lnTo>
                    <a:pt x="377" y="37"/>
                  </a:lnTo>
                  <a:lnTo>
                    <a:pt x="364" y="43"/>
                  </a:lnTo>
                  <a:lnTo>
                    <a:pt x="350" y="46"/>
                  </a:lnTo>
                  <a:lnTo>
                    <a:pt x="342" y="48"/>
                  </a:lnTo>
                  <a:lnTo>
                    <a:pt x="336" y="48"/>
                  </a:lnTo>
                  <a:lnTo>
                    <a:pt x="329" y="46"/>
                  </a:lnTo>
                  <a:lnTo>
                    <a:pt x="323" y="43"/>
                  </a:lnTo>
                  <a:lnTo>
                    <a:pt x="312" y="34"/>
                  </a:lnTo>
                  <a:lnTo>
                    <a:pt x="303" y="23"/>
                  </a:lnTo>
                  <a:lnTo>
                    <a:pt x="286" y="2"/>
                  </a:lnTo>
                  <a:lnTo>
                    <a:pt x="269" y="0"/>
                  </a:lnTo>
                  <a:lnTo>
                    <a:pt x="253" y="0"/>
                  </a:lnTo>
                  <a:lnTo>
                    <a:pt x="234" y="2"/>
                  </a:lnTo>
                  <a:lnTo>
                    <a:pt x="218" y="4"/>
                  </a:lnTo>
                  <a:lnTo>
                    <a:pt x="199" y="7"/>
                  </a:lnTo>
                  <a:lnTo>
                    <a:pt x="181" y="11"/>
                  </a:lnTo>
                  <a:lnTo>
                    <a:pt x="164" y="17"/>
                  </a:lnTo>
                  <a:lnTo>
                    <a:pt x="146" y="23"/>
                  </a:lnTo>
                  <a:lnTo>
                    <a:pt x="108" y="39"/>
                  </a:lnTo>
                  <a:lnTo>
                    <a:pt x="71" y="58"/>
                  </a:lnTo>
                  <a:lnTo>
                    <a:pt x="35" y="80"/>
                  </a:lnTo>
                  <a:lnTo>
                    <a:pt x="0" y="106"/>
                  </a:lnTo>
                  <a:lnTo>
                    <a:pt x="16" y="112"/>
                  </a:lnTo>
                  <a:lnTo>
                    <a:pt x="35" y="115"/>
                  </a:lnTo>
                  <a:lnTo>
                    <a:pt x="44" y="115"/>
                  </a:lnTo>
                  <a:lnTo>
                    <a:pt x="53" y="115"/>
                  </a:lnTo>
                  <a:lnTo>
                    <a:pt x="73" y="112"/>
                  </a:lnTo>
                  <a:lnTo>
                    <a:pt x="109" y="89"/>
                  </a:lnTo>
                  <a:lnTo>
                    <a:pt x="144" y="69"/>
                  </a:lnTo>
                  <a:lnTo>
                    <a:pt x="176" y="52"/>
                  </a:lnTo>
                  <a:lnTo>
                    <a:pt x="204" y="40"/>
                  </a:lnTo>
                  <a:lnTo>
                    <a:pt x="243" y="23"/>
                  </a:lnTo>
                  <a:lnTo>
                    <a:pt x="259" y="17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1224"/>
            <p:cNvSpPr>
              <a:spLocks/>
            </p:cNvSpPr>
            <p:nvPr userDrawn="1"/>
          </p:nvSpPr>
          <p:spPr bwMode="auto">
            <a:xfrm>
              <a:off x="6376371" y="4194739"/>
              <a:ext cx="607078" cy="298534"/>
            </a:xfrm>
            <a:custGeom>
              <a:avLst/>
              <a:gdLst>
                <a:gd name="T0" fmla="*/ 2147483647 w 383"/>
                <a:gd name="T1" fmla="*/ 2147483647 h 189"/>
                <a:gd name="T2" fmla="*/ 2147483647 w 383"/>
                <a:gd name="T3" fmla="*/ 2147483647 h 189"/>
                <a:gd name="T4" fmla="*/ 2147483647 w 383"/>
                <a:gd name="T5" fmla="*/ 2147483647 h 189"/>
                <a:gd name="T6" fmla="*/ 2147483647 w 383"/>
                <a:gd name="T7" fmla="*/ 2147483647 h 189"/>
                <a:gd name="T8" fmla="*/ 2147483647 w 383"/>
                <a:gd name="T9" fmla="*/ 2147483647 h 189"/>
                <a:gd name="T10" fmla="*/ 2147483647 w 383"/>
                <a:gd name="T11" fmla="*/ 2147483647 h 189"/>
                <a:gd name="T12" fmla="*/ 2147483647 w 383"/>
                <a:gd name="T13" fmla="*/ 2147483647 h 189"/>
                <a:gd name="T14" fmla="*/ 2147483647 w 383"/>
                <a:gd name="T15" fmla="*/ 2147483647 h 189"/>
                <a:gd name="T16" fmla="*/ 2147483647 w 383"/>
                <a:gd name="T17" fmla="*/ 2147483647 h 189"/>
                <a:gd name="T18" fmla="*/ 2147483647 w 383"/>
                <a:gd name="T19" fmla="*/ 2147483647 h 189"/>
                <a:gd name="T20" fmla="*/ 2147483647 w 383"/>
                <a:gd name="T21" fmla="*/ 2147483647 h 189"/>
                <a:gd name="T22" fmla="*/ 2147483647 w 383"/>
                <a:gd name="T23" fmla="*/ 2147483647 h 189"/>
                <a:gd name="T24" fmla="*/ 2147483647 w 383"/>
                <a:gd name="T25" fmla="*/ 2147483647 h 189"/>
                <a:gd name="T26" fmla="*/ 2147483647 w 383"/>
                <a:gd name="T27" fmla="*/ 2147483647 h 189"/>
                <a:gd name="T28" fmla="*/ 2147483647 w 383"/>
                <a:gd name="T29" fmla="*/ 2147483647 h 189"/>
                <a:gd name="T30" fmla="*/ 2147483647 w 383"/>
                <a:gd name="T31" fmla="*/ 2147483647 h 189"/>
                <a:gd name="T32" fmla="*/ 2147483647 w 383"/>
                <a:gd name="T33" fmla="*/ 2147483647 h 189"/>
                <a:gd name="T34" fmla="*/ 2147483647 w 383"/>
                <a:gd name="T35" fmla="*/ 2147483647 h 189"/>
                <a:gd name="T36" fmla="*/ 2147483647 w 383"/>
                <a:gd name="T37" fmla="*/ 2147483647 h 189"/>
                <a:gd name="T38" fmla="*/ 2147483647 w 383"/>
                <a:gd name="T39" fmla="*/ 2147483647 h 189"/>
                <a:gd name="T40" fmla="*/ 2147483647 w 383"/>
                <a:gd name="T41" fmla="*/ 2147483647 h 189"/>
                <a:gd name="T42" fmla="*/ 2147483647 w 383"/>
                <a:gd name="T43" fmla="*/ 0 h 189"/>
                <a:gd name="T44" fmla="*/ 2147483647 w 383"/>
                <a:gd name="T45" fmla="*/ 2147483647 h 189"/>
                <a:gd name="T46" fmla="*/ 2147483647 w 383"/>
                <a:gd name="T47" fmla="*/ 2147483647 h 189"/>
                <a:gd name="T48" fmla="*/ 2147483647 w 383"/>
                <a:gd name="T49" fmla="*/ 2147483647 h 189"/>
                <a:gd name="T50" fmla="*/ 2147483647 w 383"/>
                <a:gd name="T51" fmla="*/ 2147483647 h 189"/>
                <a:gd name="T52" fmla="*/ 2147483647 w 383"/>
                <a:gd name="T53" fmla="*/ 2147483647 h 189"/>
                <a:gd name="T54" fmla="*/ 0 w 383"/>
                <a:gd name="T55" fmla="*/ 2147483647 h 189"/>
                <a:gd name="T56" fmla="*/ 0 w 383"/>
                <a:gd name="T57" fmla="*/ 2147483647 h 189"/>
                <a:gd name="T58" fmla="*/ 2147483647 w 383"/>
                <a:gd name="T59" fmla="*/ 2147483647 h 189"/>
                <a:gd name="T60" fmla="*/ 2147483647 w 383"/>
                <a:gd name="T61" fmla="*/ 2147483647 h 189"/>
                <a:gd name="T62" fmla="*/ 2147483647 w 383"/>
                <a:gd name="T63" fmla="*/ 2147483647 h 189"/>
                <a:gd name="T64" fmla="*/ 2147483647 w 383"/>
                <a:gd name="T65" fmla="*/ 2147483647 h 189"/>
                <a:gd name="T66" fmla="*/ 2147483647 w 383"/>
                <a:gd name="T67" fmla="*/ 2147483647 h 189"/>
                <a:gd name="T68" fmla="*/ 2147483647 w 383"/>
                <a:gd name="T69" fmla="*/ 2147483647 h 189"/>
                <a:gd name="T70" fmla="*/ 2147483647 w 383"/>
                <a:gd name="T71" fmla="*/ 2147483647 h 189"/>
                <a:gd name="T72" fmla="*/ 2147483647 w 383"/>
                <a:gd name="T73" fmla="*/ 2147483647 h 189"/>
                <a:gd name="T74" fmla="*/ 2147483647 w 383"/>
                <a:gd name="T75" fmla="*/ 2147483647 h 189"/>
                <a:gd name="T76" fmla="*/ 2147483647 w 383"/>
                <a:gd name="T77" fmla="*/ 2147483647 h 189"/>
                <a:gd name="T78" fmla="*/ 2147483647 w 383"/>
                <a:gd name="T79" fmla="*/ 2147483647 h 189"/>
                <a:gd name="T80" fmla="*/ 2147483647 w 383"/>
                <a:gd name="T81" fmla="*/ 2147483647 h 189"/>
                <a:gd name="T82" fmla="*/ 2147483647 w 383"/>
                <a:gd name="T83" fmla="*/ 2147483647 h 189"/>
                <a:gd name="T84" fmla="*/ 2147483647 w 383"/>
                <a:gd name="T85" fmla="*/ 2147483647 h 189"/>
                <a:gd name="T86" fmla="*/ 2147483647 w 383"/>
                <a:gd name="T87" fmla="*/ 2147483647 h 189"/>
                <a:gd name="T88" fmla="*/ 2147483647 w 383"/>
                <a:gd name="T89" fmla="*/ 2147483647 h 189"/>
                <a:gd name="T90" fmla="*/ 2147483647 w 383"/>
                <a:gd name="T91" fmla="*/ 2147483647 h 189"/>
                <a:gd name="T92" fmla="*/ 2147483647 w 383"/>
                <a:gd name="T93" fmla="*/ 2147483647 h 189"/>
                <a:gd name="T94" fmla="*/ 2147483647 w 383"/>
                <a:gd name="T95" fmla="*/ 2147483647 h 18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83" h="189">
                  <a:moveTo>
                    <a:pt x="383" y="119"/>
                  </a:moveTo>
                  <a:lnTo>
                    <a:pt x="383" y="119"/>
                  </a:lnTo>
                  <a:lnTo>
                    <a:pt x="367" y="120"/>
                  </a:lnTo>
                  <a:lnTo>
                    <a:pt x="350" y="123"/>
                  </a:lnTo>
                  <a:lnTo>
                    <a:pt x="318" y="129"/>
                  </a:lnTo>
                  <a:lnTo>
                    <a:pt x="303" y="131"/>
                  </a:lnTo>
                  <a:lnTo>
                    <a:pt x="286" y="129"/>
                  </a:lnTo>
                  <a:lnTo>
                    <a:pt x="271" y="126"/>
                  </a:lnTo>
                  <a:lnTo>
                    <a:pt x="254" y="119"/>
                  </a:lnTo>
                  <a:lnTo>
                    <a:pt x="239" y="109"/>
                  </a:lnTo>
                  <a:lnTo>
                    <a:pt x="223" y="97"/>
                  </a:lnTo>
                  <a:lnTo>
                    <a:pt x="195" y="70"/>
                  </a:lnTo>
                  <a:lnTo>
                    <a:pt x="166" y="42"/>
                  </a:lnTo>
                  <a:lnTo>
                    <a:pt x="152" y="29"/>
                  </a:lnTo>
                  <a:lnTo>
                    <a:pt x="135" y="16"/>
                  </a:lnTo>
                  <a:lnTo>
                    <a:pt x="128" y="12"/>
                  </a:lnTo>
                  <a:lnTo>
                    <a:pt x="118" y="7"/>
                  </a:lnTo>
                  <a:lnTo>
                    <a:pt x="111" y="4"/>
                  </a:lnTo>
                  <a:lnTo>
                    <a:pt x="102" y="3"/>
                  </a:lnTo>
                  <a:lnTo>
                    <a:pt x="85" y="0"/>
                  </a:lnTo>
                  <a:lnTo>
                    <a:pt x="68" y="1"/>
                  </a:lnTo>
                  <a:lnTo>
                    <a:pt x="35" y="4"/>
                  </a:lnTo>
                  <a:lnTo>
                    <a:pt x="18" y="4"/>
                  </a:lnTo>
                  <a:lnTo>
                    <a:pt x="1" y="1"/>
                  </a:lnTo>
                  <a:lnTo>
                    <a:pt x="0" y="1"/>
                  </a:lnTo>
                  <a:lnTo>
                    <a:pt x="13" y="32"/>
                  </a:lnTo>
                  <a:lnTo>
                    <a:pt x="32" y="61"/>
                  </a:lnTo>
                  <a:lnTo>
                    <a:pt x="50" y="87"/>
                  </a:lnTo>
                  <a:lnTo>
                    <a:pt x="73" y="111"/>
                  </a:lnTo>
                  <a:lnTo>
                    <a:pt x="96" y="134"/>
                  </a:lnTo>
                  <a:lnTo>
                    <a:pt x="121" y="154"/>
                  </a:lnTo>
                  <a:lnTo>
                    <a:pt x="150" y="170"/>
                  </a:lnTo>
                  <a:lnTo>
                    <a:pt x="179" y="186"/>
                  </a:lnTo>
                  <a:lnTo>
                    <a:pt x="188" y="189"/>
                  </a:lnTo>
                  <a:lnTo>
                    <a:pt x="216" y="184"/>
                  </a:lnTo>
                  <a:lnTo>
                    <a:pt x="242" y="176"/>
                  </a:lnTo>
                  <a:lnTo>
                    <a:pt x="266" y="169"/>
                  </a:lnTo>
                  <a:lnTo>
                    <a:pt x="290" y="161"/>
                  </a:lnTo>
                  <a:lnTo>
                    <a:pt x="315" y="151"/>
                  </a:lnTo>
                  <a:lnTo>
                    <a:pt x="338" y="141"/>
                  </a:lnTo>
                  <a:lnTo>
                    <a:pt x="383" y="119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1225"/>
            <p:cNvSpPr>
              <a:spLocks/>
            </p:cNvSpPr>
            <p:nvPr userDrawn="1"/>
          </p:nvSpPr>
          <p:spPr bwMode="auto">
            <a:xfrm>
              <a:off x="6751612" y="3226320"/>
              <a:ext cx="860425" cy="609206"/>
            </a:xfrm>
            <a:custGeom>
              <a:avLst/>
              <a:gdLst>
                <a:gd name="T0" fmla="*/ 2147483647 w 542"/>
                <a:gd name="T1" fmla="*/ 2147483647 h 384"/>
                <a:gd name="T2" fmla="*/ 2147483647 w 542"/>
                <a:gd name="T3" fmla="*/ 2147483647 h 384"/>
                <a:gd name="T4" fmla="*/ 2147483647 w 542"/>
                <a:gd name="T5" fmla="*/ 2147483647 h 384"/>
                <a:gd name="T6" fmla="*/ 2147483647 w 542"/>
                <a:gd name="T7" fmla="*/ 2147483647 h 384"/>
                <a:gd name="T8" fmla="*/ 2147483647 w 542"/>
                <a:gd name="T9" fmla="*/ 2147483647 h 384"/>
                <a:gd name="T10" fmla="*/ 2147483647 w 542"/>
                <a:gd name="T11" fmla="*/ 2147483647 h 384"/>
                <a:gd name="T12" fmla="*/ 2147483647 w 542"/>
                <a:gd name="T13" fmla="*/ 2147483647 h 384"/>
                <a:gd name="T14" fmla="*/ 2147483647 w 542"/>
                <a:gd name="T15" fmla="*/ 2147483647 h 384"/>
                <a:gd name="T16" fmla="*/ 2147483647 w 542"/>
                <a:gd name="T17" fmla="*/ 2147483647 h 384"/>
                <a:gd name="T18" fmla="*/ 2147483647 w 542"/>
                <a:gd name="T19" fmla="*/ 2147483647 h 384"/>
                <a:gd name="T20" fmla="*/ 2147483647 w 542"/>
                <a:gd name="T21" fmla="*/ 2147483647 h 384"/>
                <a:gd name="T22" fmla="*/ 2147483647 w 542"/>
                <a:gd name="T23" fmla="*/ 2147483647 h 384"/>
                <a:gd name="T24" fmla="*/ 2147483647 w 542"/>
                <a:gd name="T25" fmla="*/ 2147483647 h 384"/>
                <a:gd name="T26" fmla="*/ 2147483647 w 542"/>
                <a:gd name="T27" fmla="*/ 2147483647 h 384"/>
                <a:gd name="T28" fmla="*/ 2147483647 w 542"/>
                <a:gd name="T29" fmla="*/ 2147483647 h 384"/>
                <a:gd name="T30" fmla="*/ 2147483647 w 542"/>
                <a:gd name="T31" fmla="*/ 2147483647 h 384"/>
                <a:gd name="T32" fmla="*/ 2147483647 w 542"/>
                <a:gd name="T33" fmla="*/ 2147483647 h 384"/>
                <a:gd name="T34" fmla="*/ 2147483647 w 542"/>
                <a:gd name="T35" fmla="*/ 2147483647 h 384"/>
                <a:gd name="T36" fmla="*/ 2147483647 w 542"/>
                <a:gd name="T37" fmla="*/ 2147483647 h 384"/>
                <a:gd name="T38" fmla="*/ 2147483647 w 542"/>
                <a:gd name="T39" fmla="*/ 2147483647 h 384"/>
                <a:gd name="T40" fmla="*/ 2147483647 w 542"/>
                <a:gd name="T41" fmla="*/ 0 h 384"/>
                <a:gd name="T42" fmla="*/ 2147483647 w 542"/>
                <a:gd name="T43" fmla="*/ 2147483647 h 384"/>
                <a:gd name="T44" fmla="*/ 2147483647 w 542"/>
                <a:gd name="T45" fmla="*/ 2147483647 h 384"/>
                <a:gd name="T46" fmla="*/ 2147483647 w 542"/>
                <a:gd name="T47" fmla="*/ 2147483647 h 384"/>
                <a:gd name="T48" fmla="*/ 0 w 542"/>
                <a:gd name="T49" fmla="*/ 2147483647 h 384"/>
                <a:gd name="T50" fmla="*/ 2147483647 w 542"/>
                <a:gd name="T51" fmla="*/ 2147483647 h 384"/>
                <a:gd name="T52" fmla="*/ 2147483647 w 542"/>
                <a:gd name="T53" fmla="*/ 2147483647 h 384"/>
                <a:gd name="T54" fmla="*/ 2147483647 w 542"/>
                <a:gd name="T55" fmla="*/ 2147483647 h 384"/>
                <a:gd name="T56" fmla="*/ 2147483647 w 542"/>
                <a:gd name="T57" fmla="*/ 2147483647 h 384"/>
                <a:gd name="T58" fmla="*/ 2147483647 w 542"/>
                <a:gd name="T59" fmla="*/ 2147483647 h 384"/>
                <a:gd name="T60" fmla="*/ 2147483647 w 542"/>
                <a:gd name="T61" fmla="*/ 2147483647 h 384"/>
                <a:gd name="T62" fmla="*/ 2147483647 w 542"/>
                <a:gd name="T63" fmla="*/ 2147483647 h 384"/>
                <a:gd name="T64" fmla="*/ 2147483647 w 542"/>
                <a:gd name="T65" fmla="*/ 2147483647 h 384"/>
                <a:gd name="T66" fmla="*/ 2147483647 w 542"/>
                <a:gd name="T67" fmla="*/ 2147483647 h 384"/>
                <a:gd name="T68" fmla="*/ 2147483647 w 542"/>
                <a:gd name="T69" fmla="*/ 2147483647 h 384"/>
                <a:gd name="T70" fmla="*/ 2147483647 w 542"/>
                <a:gd name="T71" fmla="*/ 2147483647 h 384"/>
                <a:gd name="T72" fmla="*/ 2147483647 w 542"/>
                <a:gd name="T73" fmla="*/ 2147483647 h 384"/>
                <a:gd name="T74" fmla="*/ 2147483647 w 542"/>
                <a:gd name="T75" fmla="*/ 2147483647 h 384"/>
                <a:gd name="T76" fmla="*/ 2147483647 w 542"/>
                <a:gd name="T77" fmla="*/ 2147483647 h 384"/>
                <a:gd name="T78" fmla="*/ 2147483647 w 542"/>
                <a:gd name="T79" fmla="*/ 2147483647 h 384"/>
                <a:gd name="T80" fmla="*/ 2147483647 w 542"/>
                <a:gd name="T81" fmla="*/ 2147483647 h 384"/>
                <a:gd name="T82" fmla="*/ 2147483647 w 542"/>
                <a:gd name="T83" fmla="*/ 2147483647 h 384"/>
                <a:gd name="T84" fmla="*/ 2147483647 w 542"/>
                <a:gd name="T85" fmla="*/ 2147483647 h 384"/>
                <a:gd name="T86" fmla="*/ 2147483647 w 542"/>
                <a:gd name="T87" fmla="*/ 2147483647 h 38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42" h="384">
                  <a:moveTo>
                    <a:pt x="542" y="220"/>
                  </a:moveTo>
                  <a:lnTo>
                    <a:pt x="542" y="220"/>
                  </a:lnTo>
                  <a:lnTo>
                    <a:pt x="524" y="223"/>
                  </a:lnTo>
                  <a:lnTo>
                    <a:pt x="514" y="223"/>
                  </a:lnTo>
                  <a:lnTo>
                    <a:pt x="501" y="221"/>
                  </a:lnTo>
                  <a:lnTo>
                    <a:pt x="495" y="218"/>
                  </a:lnTo>
                  <a:lnTo>
                    <a:pt x="488" y="215"/>
                  </a:lnTo>
                  <a:lnTo>
                    <a:pt x="475" y="206"/>
                  </a:lnTo>
                  <a:lnTo>
                    <a:pt x="465" y="195"/>
                  </a:lnTo>
                  <a:lnTo>
                    <a:pt x="454" y="180"/>
                  </a:lnTo>
                  <a:lnTo>
                    <a:pt x="434" y="153"/>
                  </a:lnTo>
                  <a:lnTo>
                    <a:pt x="413" y="124"/>
                  </a:lnTo>
                  <a:lnTo>
                    <a:pt x="401" y="110"/>
                  </a:lnTo>
                  <a:lnTo>
                    <a:pt x="389" y="99"/>
                  </a:lnTo>
                  <a:lnTo>
                    <a:pt x="376" y="90"/>
                  </a:lnTo>
                  <a:lnTo>
                    <a:pt x="369" y="87"/>
                  </a:lnTo>
                  <a:lnTo>
                    <a:pt x="363" y="85"/>
                  </a:lnTo>
                  <a:lnTo>
                    <a:pt x="355" y="84"/>
                  </a:lnTo>
                  <a:lnTo>
                    <a:pt x="347" y="84"/>
                  </a:lnTo>
                  <a:lnTo>
                    <a:pt x="334" y="85"/>
                  </a:lnTo>
                  <a:lnTo>
                    <a:pt x="303" y="92"/>
                  </a:lnTo>
                  <a:lnTo>
                    <a:pt x="288" y="95"/>
                  </a:lnTo>
                  <a:lnTo>
                    <a:pt x="273" y="96"/>
                  </a:lnTo>
                  <a:lnTo>
                    <a:pt x="265" y="96"/>
                  </a:lnTo>
                  <a:lnTo>
                    <a:pt x="258" y="95"/>
                  </a:lnTo>
                  <a:lnTo>
                    <a:pt x="250" y="92"/>
                  </a:lnTo>
                  <a:lnTo>
                    <a:pt x="242" y="87"/>
                  </a:lnTo>
                  <a:lnTo>
                    <a:pt x="230" y="79"/>
                  </a:lnTo>
                  <a:lnTo>
                    <a:pt x="218" y="69"/>
                  </a:lnTo>
                  <a:lnTo>
                    <a:pt x="197" y="47"/>
                  </a:lnTo>
                  <a:lnTo>
                    <a:pt x="175" y="26"/>
                  </a:lnTo>
                  <a:lnTo>
                    <a:pt x="165" y="17"/>
                  </a:lnTo>
                  <a:lnTo>
                    <a:pt x="153" y="8"/>
                  </a:lnTo>
                  <a:lnTo>
                    <a:pt x="145" y="5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19" y="0"/>
                  </a:lnTo>
                  <a:lnTo>
                    <a:pt x="101" y="2"/>
                  </a:lnTo>
                  <a:lnTo>
                    <a:pt x="82" y="6"/>
                  </a:lnTo>
                  <a:lnTo>
                    <a:pt x="58" y="38"/>
                  </a:lnTo>
                  <a:lnTo>
                    <a:pt x="37" y="70"/>
                  </a:lnTo>
                  <a:lnTo>
                    <a:pt x="17" y="102"/>
                  </a:lnTo>
                  <a:lnTo>
                    <a:pt x="0" y="134"/>
                  </a:lnTo>
                  <a:lnTo>
                    <a:pt x="15" y="139"/>
                  </a:lnTo>
                  <a:lnTo>
                    <a:pt x="31" y="145"/>
                  </a:lnTo>
                  <a:lnTo>
                    <a:pt x="43" y="153"/>
                  </a:lnTo>
                  <a:lnTo>
                    <a:pt x="57" y="162"/>
                  </a:lnTo>
                  <a:lnTo>
                    <a:pt x="72" y="172"/>
                  </a:lnTo>
                  <a:lnTo>
                    <a:pt x="85" y="185"/>
                  </a:lnTo>
                  <a:lnTo>
                    <a:pt x="114" y="212"/>
                  </a:lnTo>
                  <a:lnTo>
                    <a:pt x="130" y="226"/>
                  </a:lnTo>
                  <a:lnTo>
                    <a:pt x="145" y="236"/>
                  </a:lnTo>
                  <a:lnTo>
                    <a:pt x="162" y="247"/>
                  </a:lnTo>
                  <a:lnTo>
                    <a:pt x="178" y="253"/>
                  </a:lnTo>
                  <a:lnTo>
                    <a:pt x="200" y="258"/>
                  </a:lnTo>
                  <a:lnTo>
                    <a:pt x="220" y="261"/>
                  </a:lnTo>
                  <a:lnTo>
                    <a:pt x="264" y="264"/>
                  </a:lnTo>
                  <a:lnTo>
                    <a:pt x="285" y="265"/>
                  </a:lnTo>
                  <a:lnTo>
                    <a:pt x="305" y="267"/>
                  </a:lnTo>
                  <a:lnTo>
                    <a:pt x="326" y="270"/>
                  </a:lnTo>
                  <a:lnTo>
                    <a:pt x="346" y="276"/>
                  </a:lnTo>
                  <a:lnTo>
                    <a:pt x="361" y="284"/>
                  </a:lnTo>
                  <a:lnTo>
                    <a:pt x="376" y="293"/>
                  </a:lnTo>
                  <a:lnTo>
                    <a:pt x="392" y="305"/>
                  </a:lnTo>
                  <a:lnTo>
                    <a:pt x="407" y="317"/>
                  </a:lnTo>
                  <a:lnTo>
                    <a:pt x="436" y="343"/>
                  </a:lnTo>
                  <a:lnTo>
                    <a:pt x="450" y="355"/>
                  </a:lnTo>
                  <a:lnTo>
                    <a:pt x="463" y="366"/>
                  </a:lnTo>
                  <a:lnTo>
                    <a:pt x="477" y="377"/>
                  </a:lnTo>
                  <a:lnTo>
                    <a:pt x="492" y="384"/>
                  </a:lnTo>
                  <a:lnTo>
                    <a:pt x="520" y="337"/>
                  </a:lnTo>
                  <a:lnTo>
                    <a:pt x="538" y="299"/>
                  </a:lnTo>
                  <a:lnTo>
                    <a:pt x="542" y="259"/>
                  </a:lnTo>
                  <a:lnTo>
                    <a:pt x="542" y="220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1226"/>
            <p:cNvSpPr>
              <a:spLocks/>
            </p:cNvSpPr>
            <p:nvPr userDrawn="1"/>
          </p:nvSpPr>
          <p:spPr bwMode="auto">
            <a:xfrm>
              <a:off x="6632108" y="3687471"/>
              <a:ext cx="745702" cy="531538"/>
            </a:xfrm>
            <a:custGeom>
              <a:avLst/>
              <a:gdLst>
                <a:gd name="T0" fmla="*/ 2147483647 w 471"/>
                <a:gd name="T1" fmla="*/ 2147483647 h 334"/>
                <a:gd name="T2" fmla="*/ 2147483647 w 471"/>
                <a:gd name="T3" fmla="*/ 2147483647 h 334"/>
                <a:gd name="T4" fmla="*/ 2147483647 w 471"/>
                <a:gd name="T5" fmla="*/ 2147483647 h 334"/>
                <a:gd name="T6" fmla="*/ 2147483647 w 471"/>
                <a:gd name="T7" fmla="*/ 2147483647 h 334"/>
                <a:gd name="T8" fmla="*/ 2147483647 w 471"/>
                <a:gd name="T9" fmla="*/ 2147483647 h 334"/>
                <a:gd name="T10" fmla="*/ 2147483647 w 471"/>
                <a:gd name="T11" fmla="*/ 2147483647 h 334"/>
                <a:gd name="T12" fmla="*/ 2147483647 w 471"/>
                <a:gd name="T13" fmla="*/ 2147483647 h 334"/>
                <a:gd name="T14" fmla="*/ 2147483647 w 471"/>
                <a:gd name="T15" fmla="*/ 2147483647 h 334"/>
                <a:gd name="T16" fmla="*/ 2147483647 w 471"/>
                <a:gd name="T17" fmla="*/ 2147483647 h 334"/>
                <a:gd name="T18" fmla="*/ 2147483647 w 471"/>
                <a:gd name="T19" fmla="*/ 2147483647 h 334"/>
                <a:gd name="T20" fmla="*/ 2147483647 w 471"/>
                <a:gd name="T21" fmla="*/ 2147483647 h 334"/>
                <a:gd name="T22" fmla="*/ 2147483647 w 471"/>
                <a:gd name="T23" fmla="*/ 2147483647 h 334"/>
                <a:gd name="T24" fmla="*/ 2147483647 w 471"/>
                <a:gd name="T25" fmla="*/ 2147483647 h 334"/>
                <a:gd name="T26" fmla="*/ 2147483647 w 471"/>
                <a:gd name="T27" fmla="*/ 2147483647 h 334"/>
                <a:gd name="T28" fmla="*/ 2147483647 w 471"/>
                <a:gd name="T29" fmla="*/ 2147483647 h 334"/>
                <a:gd name="T30" fmla="*/ 2147483647 w 471"/>
                <a:gd name="T31" fmla="*/ 0 h 334"/>
                <a:gd name="T32" fmla="*/ 2147483647 w 471"/>
                <a:gd name="T33" fmla="*/ 0 h 334"/>
                <a:gd name="T34" fmla="*/ 2147483647 w 471"/>
                <a:gd name="T35" fmla="*/ 2147483647 h 334"/>
                <a:gd name="T36" fmla="*/ 0 w 471"/>
                <a:gd name="T37" fmla="*/ 2147483647 h 334"/>
                <a:gd name="T38" fmla="*/ 2147483647 w 471"/>
                <a:gd name="T39" fmla="*/ 2147483647 h 334"/>
                <a:gd name="T40" fmla="*/ 0 w 471"/>
                <a:gd name="T41" fmla="*/ 2147483647 h 334"/>
                <a:gd name="T42" fmla="*/ 2147483647 w 471"/>
                <a:gd name="T43" fmla="*/ 2147483647 h 334"/>
                <a:gd name="T44" fmla="*/ 2147483647 w 471"/>
                <a:gd name="T45" fmla="*/ 2147483647 h 334"/>
                <a:gd name="T46" fmla="*/ 2147483647 w 471"/>
                <a:gd name="T47" fmla="*/ 2147483647 h 334"/>
                <a:gd name="T48" fmla="*/ 2147483647 w 471"/>
                <a:gd name="T49" fmla="*/ 2147483647 h 334"/>
                <a:gd name="T50" fmla="*/ 2147483647 w 471"/>
                <a:gd name="T51" fmla="*/ 2147483647 h 334"/>
                <a:gd name="T52" fmla="*/ 2147483647 w 471"/>
                <a:gd name="T53" fmla="*/ 2147483647 h 334"/>
                <a:gd name="T54" fmla="*/ 2147483647 w 471"/>
                <a:gd name="T55" fmla="*/ 2147483647 h 334"/>
                <a:gd name="T56" fmla="*/ 2147483647 w 471"/>
                <a:gd name="T57" fmla="*/ 2147483647 h 334"/>
                <a:gd name="T58" fmla="*/ 2147483647 w 471"/>
                <a:gd name="T59" fmla="*/ 2147483647 h 334"/>
                <a:gd name="T60" fmla="*/ 2147483647 w 471"/>
                <a:gd name="T61" fmla="*/ 2147483647 h 334"/>
                <a:gd name="T62" fmla="*/ 2147483647 w 471"/>
                <a:gd name="T63" fmla="*/ 2147483647 h 334"/>
                <a:gd name="T64" fmla="*/ 2147483647 w 471"/>
                <a:gd name="T65" fmla="*/ 2147483647 h 334"/>
                <a:gd name="T66" fmla="*/ 2147483647 w 471"/>
                <a:gd name="T67" fmla="*/ 2147483647 h 334"/>
                <a:gd name="T68" fmla="*/ 2147483647 w 471"/>
                <a:gd name="T69" fmla="*/ 2147483647 h 3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71" h="334">
                  <a:moveTo>
                    <a:pt x="451" y="210"/>
                  </a:moveTo>
                  <a:lnTo>
                    <a:pt x="451" y="210"/>
                  </a:lnTo>
                  <a:lnTo>
                    <a:pt x="425" y="183"/>
                  </a:lnTo>
                  <a:lnTo>
                    <a:pt x="398" y="153"/>
                  </a:lnTo>
                  <a:lnTo>
                    <a:pt x="384" y="140"/>
                  </a:lnTo>
                  <a:lnTo>
                    <a:pt x="369" y="128"/>
                  </a:lnTo>
                  <a:lnTo>
                    <a:pt x="352" y="119"/>
                  </a:lnTo>
                  <a:lnTo>
                    <a:pt x="344" y="116"/>
                  </a:lnTo>
                  <a:lnTo>
                    <a:pt x="335" y="113"/>
                  </a:lnTo>
                  <a:lnTo>
                    <a:pt x="326" y="111"/>
                  </a:lnTo>
                  <a:lnTo>
                    <a:pt x="317" y="111"/>
                  </a:lnTo>
                  <a:lnTo>
                    <a:pt x="299" y="113"/>
                  </a:lnTo>
                  <a:lnTo>
                    <a:pt x="264" y="119"/>
                  </a:lnTo>
                  <a:lnTo>
                    <a:pt x="245" y="121"/>
                  </a:lnTo>
                  <a:lnTo>
                    <a:pt x="227" y="121"/>
                  </a:lnTo>
                  <a:lnTo>
                    <a:pt x="218" y="121"/>
                  </a:lnTo>
                  <a:lnTo>
                    <a:pt x="209" y="118"/>
                  </a:lnTo>
                  <a:lnTo>
                    <a:pt x="200" y="114"/>
                  </a:lnTo>
                  <a:lnTo>
                    <a:pt x="190" y="110"/>
                  </a:lnTo>
                  <a:lnTo>
                    <a:pt x="175" y="99"/>
                  </a:lnTo>
                  <a:lnTo>
                    <a:pt x="161" y="89"/>
                  </a:lnTo>
                  <a:lnTo>
                    <a:pt x="134" y="63"/>
                  </a:lnTo>
                  <a:lnTo>
                    <a:pt x="107" y="37"/>
                  </a:lnTo>
                  <a:lnTo>
                    <a:pt x="93" y="25"/>
                  </a:lnTo>
                  <a:lnTo>
                    <a:pt x="79" y="14"/>
                  </a:lnTo>
                  <a:lnTo>
                    <a:pt x="72" y="9"/>
                  </a:lnTo>
                  <a:lnTo>
                    <a:pt x="64" y="6"/>
                  </a:lnTo>
                  <a:lnTo>
                    <a:pt x="49" y="2"/>
                  </a:lnTo>
                  <a:lnTo>
                    <a:pt x="34" y="0"/>
                  </a:lnTo>
                  <a:lnTo>
                    <a:pt x="18" y="0"/>
                  </a:lnTo>
                  <a:lnTo>
                    <a:pt x="11" y="40"/>
                  </a:lnTo>
                  <a:lnTo>
                    <a:pt x="5" y="75"/>
                  </a:lnTo>
                  <a:lnTo>
                    <a:pt x="2" y="107"/>
                  </a:lnTo>
                  <a:lnTo>
                    <a:pt x="0" y="134"/>
                  </a:lnTo>
                  <a:lnTo>
                    <a:pt x="0" y="156"/>
                  </a:lnTo>
                  <a:lnTo>
                    <a:pt x="2" y="172"/>
                  </a:lnTo>
                  <a:lnTo>
                    <a:pt x="2" y="186"/>
                  </a:lnTo>
                  <a:lnTo>
                    <a:pt x="0" y="185"/>
                  </a:lnTo>
                  <a:lnTo>
                    <a:pt x="29" y="212"/>
                  </a:lnTo>
                  <a:lnTo>
                    <a:pt x="59" y="241"/>
                  </a:lnTo>
                  <a:lnTo>
                    <a:pt x="76" y="255"/>
                  </a:lnTo>
                  <a:lnTo>
                    <a:pt x="93" y="267"/>
                  </a:lnTo>
                  <a:lnTo>
                    <a:pt x="110" y="276"/>
                  </a:lnTo>
                  <a:lnTo>
                    <a:pt x="126" y="284"/>
                  </a:lnTo>
                  <a:lnTo>
                    <a:pt x="149" y="288"/>
                  </a:lnTo>
                  <a:lnTo>
                    <a:pt x="174" y="291"/>
                  </a:lnTo>
                  <a:lnTo>
                    <a:pt x="198" y="294"/>
                  </a:lnTo>
                  <a:lnTo>
                    <a:pt x="222" y="296"/>
                  </a:lnTo>
                  <a:lnTo>
                    <a:pt x="245" y="297"/>
                  </a:lnTo>
                  <a:lnTo>
                    <a:pt x="270" y="299"/>
                  </a:lnTo>
                  <a:lnTo>
                    <a:pt x="294" y="302"/>
                  </a:lnTo>
                  <a:lnTo>
                    <a:pt x="317" y="308"/>
                  </a:lnTo>
                  <a:lnTo>
                    <a:pt x="331" y="313"/>
                  </a:lnTo>
                  <a:lnTo>
                    <a:pt x="344" y="319"/>
                  </a:lnTo>
                  <a:lnTo>
                    <a:pt x="370" y="334"/>
                  </a:lnTo>
                  <a:lnTo>
                    <a:pt x="398" y="308"/>
                  </a:lnTo>
                  <a:lnTo>
                    <a:pt x="423" y="282"/>
                  </a:lnTo>
                  <a:lnTo>
                    <a:pt x="448" y="256"/>
                  </a:lnTo>
                  <a:lnTo>
                    <a:pt x="471" y="230"/>
                  </a:lnTo>
                  <a:lnTo>
                    <a:pt x="460" y="221"/>
                  </a:lnTo>
                  <a:lnTo>
                    <a:pt x="451" y="210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1227"/>
            <p:cNvSpPr>
              <a:spLocks/>
            </p:cNvSpPr>
            <p:nvPr userDrawn="1"/>
          </p:nvSpPr>
          <p:spPr bwMode="auto">
            <a:xfrm>
              <a:off x="7377810" y="3835526"/>
              <a:ext cx="207937" cy="249992"/>
            </a:xfrm>
            <a:custGeom>
              <a:avLst/>
              <a:gdLst>
                <a:gd name="T0" fmla="*/ 2147483647 w 131"/>
                <a:gd name="T1" fmla="*/ 2147483647 h 157"/>
                <a:gd name="T2" fmla="*/ 2147483647 w 131"/>
                <a:gd name="T3" fmla="*/ 2147483647 h 157"/>
                <a:gd name="T4" fmla="*/ 2147483647 w 131"/>
                <a:gd name="T5" fmla="*/ 2147483647 h 157"/>
                <a:gd name="T6" fmla="*/ 2147483647 w 131"/>
                <a:gd name="T7" fmla="*/ 2147483647 h 157"/>
                <a:gd name="T8" fmla="*/ 2147483647 w 131"/>
                <a:gd name="T9" fmla="*/ 2147483647 h 157"/>
                <a:gd name="T10" fmla="*/ 2147483647 w 131"/>
                <a:gd name="T11" fmla="*/ 2147483647 h 157"/>
                <a:gd name="T12" fmla="*/ 2147483647 w 131"/>
                <a:gd name="T13" fmla="*/ 2147483647 h 157"/>
                <a:gd name="T14" fmla="*/ 2147483647 w 131"/>
                <a:gd name="T15" fmla="*/ 2147483647 h 157"/>
                <a:gd name="T16" fmla="*/ 2147483647 w 131"/>
                <a:gd name="T17" fmla="*/ 2147483647 h 157"/>
                <a:gd name="T18" fmla="*/ 2147483647 w 131"/>
                <a:gd name="T19" fmla="*/ 2147483647 h 157"/>
                <a:gd name="T20" fmla="*/ 2147483647 w 131"/>
                <a:gd name="T21" fmla="*/ 2147483647 h 157"/>
                <a:gd name="T22" fmla="*/ 2147483647 w 131"/>
                <a:gd name="T23" fmla="*/ 2147483647 h 157"/>
                <a:gd name="T24" fmla="*/ 2147483647 w 131"/>
                <a:gd name="T25" fmla="*/ 2147483647 h 157"/>
                <a:gd name="T26" fmla="*/ 2147483647 w 131"/>
                <a:gd name="T27" fmla="*/ 2147483647 h 157"/>
                <a:gd name="T28" fmla="*/ 2147483647 w 131"/>
                <a:gd name="T29" fmla="*/ 0 h 157"/>
                <a:gd name="T30" fmla="*/ 2147483647 w 131"/>
                <a:gd name="T31" fmla="*/ 0 h 157"/>
                <a:gd name="T32" fmla="*/ 2147483647 w 131"/>
                <a:gd name="T33" fmla="*/ 2147483647 h 157"/>
                <a:gd name="T34" fmla="*/ 2147483647 w 131"/>
                <a:gd name="T35" fmla="*/ 2147483647 h 157"/>
                <a:gd name="T36" fmla="*/ 2147483647 w 131"/>
                <a:gd name="T37" fmla="*/ 2147483647 h 157"/>
                <a:gd name="T38" fmla="*/ 0 w 131"/>
                <a:gd name="T39" fmla="*/ 2147483647 h 157"/>
                <a:gd name="T40" fmla="*/ 0 w 131"/>
                <a:gd name="T41" fmla="*/ 2147483647 h 157"/>
                <a:gd name="T42" fmla="*/ 2147483647 w 131"/>
                <a:gd name="T43" fmla="*/ 2147483647 h 157"/>
                <a:gd name="T44" fmla="*/ 2147483647 w 131"/>
                <a:gd name="T45" fmla="*/ 2147483647 h 157"/>
                <a:gd name="T46" fmla="*/ 2147483647 w 131"/>
                <a:gd name="T47" fmla="*/ 2147483647 h 157"/>
                <a:gd name="T48" fmla="*/ 2147483647 w 131"/>
                <a:gd name="T49" fmla="*/ 2147483647 h 157"/>
                <a:gd name="T50" fmla="*/ 2147483647 w 131"/>
                <a:gd name="T51" fmla="*/ 2147483647 h 15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31" h="157">
                  <a:moveTo>
                    <a:pt x="41" y="156"/>
                  </a:moveTo>
                  <a:lnTo>
                    <a:pt x="41" y="156"/>
                  </a:lnTo>
                  <a:lnTo>
                    <a:pt x="52" y="157"/>
                  </a:lnTo>
                  <a:lnTo>
                    <a:pt x="64" y="157"/>
                  </a:lnTo>
                  <a:lnTo>
                    <a:pt x="85" y="154"/>
                  </a:lnTo>
                  <a:lnTo>
                    <a:pt x="99" y="119"/>
                  </a:lnTo>
                  <a:lnTo>
                    <a:pt x="111" y="81"/>
                  </a:lnTo>
                  <a:lnTo>
                    <a:pt x="122" y="43"/>
                  </a:lnTo>
                  <a:lnTo>
                    <a:pt x="131" y="3"/>
                  </a:lnTo>
                  <a:lnTo>
                    <a:pt x="119" y="5"/>
                  </a:lnTo>
                  <a:lnTo>
                    <a:pt x="108" y="3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5" y="66"/>
                  </a:lnTo>
                  <a:lnTo>
                    <a:pt x="29" y="101"/>
                  </a:lnTo>
                  <a:lnTo>
                    <a:pt x="0" y="137"/>
                  </a:lnTo>
                  <a:lnTo>
                    <a:pt x="9" y="143"/>
                  </a:lnTo>
                  <a:lnTo>
                    <a:pt x="18" y="149"/>
                  </a:lnTo>
                  <a:lnTo>
                    <a:pt x="29" y="153"/>
                  </a:lnTo>
                  <a:lnTo>
                    <a:pt x="41" y="156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1228"/>
            <p:cNvSpPr>
              <a:spLocks/>
            </p:cNvSpPr>
            <p:nvPr userDrawn="1"/>
          </p:nvSpPr>
          <p:spPr bwMode="auto">
            <a:xfrm>
              <a:off x="6983449" y="4219010"/>
              <a:ext cx="456503" cy="254846"/>
            </a:xfrm>
            <a:custGeom>
              <a:avLst/>
              <a:gdLst>
                <a:gd name="T0" fmla="*/ 2147483647 w 287"/>
                <a:gd name="T1" fmla="*/ 2147483647 h 161"/>
                <a:gd name="T2" fmla="*/ 2147483647 w 287"/>
                <a:gd name="T3" fmla="*/ 2147483647 h 161"/>
                <a:gd name="T4" fmla="*/ 2147483647 w 287"/>
                <a:gd name="T5" fmla="*/ 2147483647 h 161"/>
                <a:gd name="T6" fmla="*/ 2147483647 w 287"/>
                <a:gd name="T7" fmla="*/ 2147483647 h 161"/>
                <a:gd name="T8" fmla="*/ 2147483647 w 287"/>
                <a:gd name="T9" fmla="*/ 2147483647 h 161"/>
                <a:gd name="T10" fmla="*/ 2147483647 w 287"/>
                <a:gd name="T11" fmla="*/ 2147483647 h 161"/>
                <a:gd name="T12" fmla="*/ 2147483647 w 287"/>
                <a:gd name="T13" fmla="*/ 2147483647 h 161"/>
                <a:gd name="T14" fmla="*/ 2147483647 w 287"/>
                <a:gd name="T15" fmla="*/ 2147483647 h 161"/>
                <a:gd name="T16" fmla="*/ 2147483647 w 287"/>
                <a:gd name="T17" fmla="*/ 2147483647 h 161"/>
                <a:gd name="T18" fmla="*/ 2147483647 w 287"/>
                <a:gd name="T19" fmla="*/ 2147483647 h 161"/>
                <a:gd name="T20" fmla="*/ 2147483647 w 287"/>
                <a:gd name="T21" fmla="*/ 2147483647 h 161"/>
                <a:gd name="T22" fmla="*/ 2147483647 w 287"/>
                <a:gd name="T23" fmla="*/ 2147483647 h 161"/>
                <a:gd name="T24" fmla="*/ 2147483647 w 287"/>
                <a:gd name="T25" fmla="*/ 2147483647 h 161"/>
                <a:gd name="T26" fmla="*/ 2147483647 w 287"/>
                <a:gd name="T27" fmla="*/ 2147483647 h 161"/>
                <a:gd name="T28" fmla="*/ 2147483647 w 287"/>
                <a:gd name="T29" fmla="*/ 2147483647 h 161"/>
                <a:gd name="T30" fmla="*/ 2147483647 w 287"/>
                <a:gd name="T31" fmla="*/ 2147483647 h 161"/>
                <a:gd name="T32" fmla="*/ 2147483647 w 287"/>
                <a:gd name="T33" fmla="*/ 2147483647 h 161"/>
                <a:gd name="T34" fmla="*/ 2147483647 w 287"/>
                <a:gd name="T35" fmla="*/ 2147483647 h 161"/>
                <a:gd name="T36" fmla="*/ 2147483647 w 287"/>
                <a:gd name="T37" fmla="*/ 2147483647 h 161"/>
                <a:gd name="T38" fmla="*/ 2147483647 w 287"/>
                <a:gd name="T39" fmla="*/ 0 h 161"/>
                <a:gd name="T40" fmla="*/ 2147483647 w 287"/>
                <a:gd name="T41" fmla="*/ 0 h 161"/>
                <a:gd name="T42" fmla="*/ 2147483647 w 287"/>
                <a:gd name="T43" fmla="*/ 2147483647 h 161"/>
                <a:gd name="T44" fmla="*/ 2147483647 w 287"/>
                <a:gd name="T45" fmla="*/ 2147483647 h 161"/>
                <a:gd name="T46" fmla="*/ 2147483647 w 287"/>
                <a:gd name="T47" fmla="*/ 2147483647 h 161"/>
                <a:gd name="T48" fmla="*/ 0 w 287"/>
                <a:gd name="T49" fmla="*/ 2147483647 h 161"/>
                <a:gd name="T50" fmla="*/ 0 w 287"/>
                <a:gd name="T51" fmla="*/ 2147483647 h 161"/>
                <a:gd name="T52" fmla="*/ 2147483647 w 287"/>
                <a:gd name="T53" fmla="*/ 2147483647 h 161"/>
                <a:gd name="T54" fmla="*/ 2147483647 w 287"/>
                <a:gd name="T55" fmla="*/ 2147483647 h 161"/>
                <a:gd name="T56" fmla="*/ 2147483647 w 287"/>
                <a:gd name="T57" fmla="*/ 2147483647 h 161"/>
                <a:gd name="T58" fmla="*/ 2147483647 w 287"/>
                <a:gd name="T59" fmla="*/ 2147483647 h 161"/>
                <a:gd name="T60" fmla="*/ 2147483647 w 287"/>
                <a:gd name="T61" fmla="*/ 2147483647 h 161"/>
                <a:gd name="T62" fmla="*/ 2147483647 w 287"/>
                <a:gd name="T63" fmla="*/ 2147483647 h 161"/>
                <a:gd name="T64" fmla="*/ 2147483647 w 287"/>
                <a:gd name="T65" fmla="*/ 2147483647 h 161"/>
                <a:gd name="T66" fmla="*/ 2147483647 w 287"/>
                <a:gd name="T67" fmla="*/ 2147483647 h 161"/>
                <a:gd name="T68" fmla="*/ 2147483647 w 287"/>
                <a:gd name="T69" fmla="*/ 2147483647 h 161"/>
                <a:gd name="T70" fmla="*/ 2147483647 w 287"/>
                <a:gd name="T71" fmla="*/ 2147483647 h 16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7" h="161">
                  <a:moveTo>
                    <a:pt x="122" y="161"/>
                  </a:moveTo>
                  <a:lnTo>
                    <a:pt x="122" y="161"/>
                  </a:lnTo>
                  <a:lnTo>
                    <a:pt x="145" y="149"/>
                  </a:lnTo>
                  <a:lnTo>
                    <a:pt x="168" y="134"/>
                  </a:lnTo>
                  <a:lnTo>
                    <a:pt x="189" y="117"/>
                  </a:lnTo>
                  <a:lnTo>
                    <a:pt x="211" y="99"/>
                  </a:lnTo>
                  <a:lnTo>
                    <a:pt x="230" y="79"/>
                  </a:lnTo>
                  <a:lnTo>
                    <a:pt x="250" y="56"/>
                  </a:lnTo>
                  <a:lnTo>
                    <a:pt x="269" y="33"/>
                  </a:lnTo>
                  <a:lnTo>
                    <a:pt x="287" y="6"/>
                  </a:lnTo>
                  <a:lnTo>
                    <a:pt x="265" y="36"/>
                  </a:lnTo>
                  <a:lnTo>
                    <a:pt x="244" y="64"/>
                  </a:lnTo>
                  <a:lnTo>
                    <a:pt x="230" y="58"/>
                  </a:lnTo>
                  <a:lnTo>
                    <a:pt x="211" y="44"/>
                  </a:lnTo>
                  <a:lnTo>
                    <a:pt x="191" y="30"/>
                  </a:lnTo>
                  <a:lnTo>
                    <a:pt x="170" y="15"/>
                  </a:lnTo>
                  <a:lnTo>
                    <a:pt x="148" y="0"/>
                  </a:lnTo>
                  <a:lnTo>
                    <a:pt x="115" y="27"/>
                  </a:lnTo>
                  <a:lnTo>
                    <a:pt x="78" y="55"/>
                  </a:lnTo>
                  <a:lnTo>
                    <a:pt x="40" y="81"/>
                  </a:lnTo>
                  <a:lnTo>
                    <a:pt x="0" y="104"/>
                  </a:lnTo>
                  <a:lnTo>
                    <a:pt x="14" y="104"/>
                  </a:lnTo>
                  <a:lnTo>
                    <a:pt x="28" y="105"/>
                  </a:lnTo>
                  <a:lnTo>
                    <a:pt x="42" y="108"/>
                  </a:lnTo>
                  <a:lnTo>
                    <a:pt x="54" y="113"/>
                  </a:lnTo>
                  <a:lnTo>
                    <a:pt x="67" y="119"/>
                  </a:lnTo>
                  <a:lnTo>
                    <a:pt x="78" y="126"/>
                  </a:lnTo>
                  <a:lnTo>
                    <a:pt x="101" y="143"/>
                  </a:lnTo>
                  <a:lnTo>
                    <a:pt x="122" y="161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1229"/>
            <p:cNvSpPr>
              <a:spLocks/>
            </p:cNvSpPr>
            <p:nvPr userDrawn="1"/>
          </p:nvSpPr>
          <p:spPr bwMode="auto">
            <a:xfrm>
              <a:off x="6672740" y="4384053"/>
              <a:ext cx="504304" cy="157762"/>
            </a:xfrm>
            <a:custGeom>
              <a:avLst/>
              <a:gdLst>
                <a:gd name="T0" fmla="*/ 2147483647 w 317"/>
                <a:gd name="T1" fmla="*/ 2147483647 h 100"/>
                <a:gd name="T2" fmla="*/ 2147483647 w 317"/>
                <a:gd name="T3" fmla="*/ 2147483647 h 100"/>
                <a:gd name="T4" fmla="*/ 2147483647 w 317"/>
                <a:gd name="T5" fmla="*/ 2147483647 h 100"/>
                <a:gd name="T6" fmla="*/ 2147483647 w 317"/>
                <a:gd name="T7" fmla="*/ 2147483647 h 100"/>
                <a:gd name="T8" fmla="*/ 2147483647 w 317"/>
                <a:gd name="T9" fmla="*/ 2147483647 h 100"/>
                <a:gd name="T10" fmla="*/ 2147483647 w 317"/>
                <a:gd name="T11" fmla="*/ 2147483647 h 100"/>
                <a:gd name="T12" fmla="*/ 2147483647 w 317"/>
                <a:gd name="T13" fmla="*/ 0 h 100"/>
                <a:gd name="T14" fmla="*/ 2147483647 w 317"/>
                <a:gd name="T15" fmla="*/ 0 h 100"/>
                <a:gd name="T16" fmla="*/ 2147483647 w 317"/>
                <a:gd name="T17" fmla="*/ 2147483647 h 100"/>
                <a:gd name="T18" fmla="*/ 2147483647 w 317"/>
                <a:gd name="T19" fmla="*/ 2147483647 h 100"/>
                <a:gd name="T20" fmla="*/ 2147483647 w 317"/>
                <a:gd name="T21" fmla="*/ 2147483647 h 100"/>
                <a:gd name="T22" fmla="*/ 0 w 317"/>
                <a:gd name="T23" fmla="*/ 2147483647 h 100"/>
                <a:gd name="T24" fmla="*/ 2147483647 w 317"/>
                <a:gd name="T25" fmla="*/ 2147483647 h 100"/>
                <a:gd name="T26" fmla="*/ 2147483647 w 317"/>
                <a:gd name="T27" fmla="*/ 2147483647 h 100"/>
                <a:gd name="T28" fmla="*/ 2147483647 w 317"/>
                <a:gd name="T29" fmla="*/ 2147483647 h 100"/>
                <a:gd name="T30" fmla="*/ 2147483647 w 317"/>
                <a:gd name="T31" fmla="*/ 2147483647 h 100"/>
                <a:gd name="T32" fmla="*/ 2147483647 w 317"/>
                <a:gd name="T33" fmla="*/ 2147483647 h 100"/>
                <a:gd name="T34" fmla="*/ 2147483647 w 317"/>
                <a:gd name="T35" fmla="*/ 2147483647 h 100"/>
                <a:gd name="T36" fmla="*/ 2147483647 w 317"/>
                <a:gd name="T37" fmla="*/ 2147483647 h 100"/>
                <a:gd name="T38" fmla="*/ 2147483647 w 317"/>
                <a:gd name="T39" fmla="*/ 2147483647 h 100"/>
                <a:gd name="T40" fmla="*/ 2147483647 w 317"/>
                <a:gd name="T41" fmla="*/ 2147483647 h 100"/>
                <a:gd name="T42" fmla="*/ 2147483647 w 317"/>
                <a:gd name="T43" fmla="*/ 2147483647 h 100"/>
                <a:gd name="T44" fmla="*/ 2147483647 w 317"/>
                <a:gd name="T45" fmla="*/ 2147483647 h 100"/>
                <a:gd name="T46" fmla="*/ 2147483647 w 317"/>
                <a:gd name="T47" fmla="*/ 2147483647 h 100"/>
                <a:gd name="T48" fmla="*/ 2147483647 w 317"/>
                <a:gd name="T49" fmla="*/ 2147483647 h 100"/>
                <a:gd name="T50" fmla="*/ 2147483647 w 317"/>
                <a:gd name="T51" fmla="*/ 2147483647 h 100"/>
                <a:gd name="T52" fmla="*/ 2147483647 w 317"/>
                <a:gd name="T53" fmla="*/ 2147483647 h 100"/>
                <a:gd name="T54" fmla="*/ 2147483647 w 317"/>
                <a:gd name="T55" fmla="*/ 2147483647 h 100"/>
                <a:gd name="T56" fmla="*/ 2147483647 w 317"/>
                <a:gd name="T57" fmla="*/ 2147483647 h 100"/>
                <a:gd name="T58" fmla="*/ 2147483647 w 317"/>
                <a:gd name="T59" fmla="*/ 2147483647 h 100"/>
                <a:gd name="T60" fmla="*/ 2147483647 w 317"/>
                <a:gd name="T61" fmla="*/ 2147483647 h 100"/>
                <a:gd name="T62" fmla="*/ 2147483647 w 317"/>
                <a:gd name="T63" fmla="*/ 2147483647 h 100"/>
                <a:gd name="T64" fmla="*/ 2147483647 w 317"/>
                <a:gd name="T65" fmla="*/ 2147483647 h 100"/>
                <a:gd name="T66" fmla="*/ 2147483647 w 317"/>
                <a:gd name="T67" fmla="*/ 2147483647 h 100"/>
                <a:gd name="T68" fmla="*/ 2147483647 w 317"/>
                <a:gd name="T69" fmla="*/ 2147483647 h 100"/>
                <a:gd name="T70" fmla="*/ 2147483647 w 317"/>
                <a:gd name="T71" fmla="*/ 2147483647 h 100"/>
                <a:gd name="T72" fmla="*/ 2147483647 w 317"/>
                <a:gd name="T73" fmla="*/ 2147483647 h 1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17" h="100">
                  <a:moveTo>
                    <a:pt x="302" y="67"/>
                  </a:moveTo>
                  <a:lnTo>
                    <a:pt x="302" y="67"/>
                  </a:lnTo>
                  <a:lnTo>
                    <a:pt x="313" y="60"/>
                  </a:lnTo>
                  <a:lnTo>
                    <a:pt x="317" y="57"/>
                  </a:lnTo>
                  <a:lnTo>
                    <a:pt x="296" y="39"/>
                  </a:lnTo>
                  <a:lnTo>
                    <a:pt x="273" y="22"/>
                  </a:lnTo>
                  <a:lnTo>
                    <a:pt x="262" y="15"/>
                  </a:lnTo>
                  <a:lnTo>
                    <a:pt x="249" y="9"/>
                  </a:lnTo>
                  <a:lnTo>
                    <a:pt x="237" y="4"/>
                  </a:lnTo>
                  <a:lnTo>
                    <a:pt x="223" y="1"/>
                  </a:lnTo>
                  <a:lnTo>
                    <a:pt x="209" y="0"/>
                  </a:lnTo>
                  <a:lnTo>
                    <a:pt x="195" y="0"/>
                  </a:lnTo>
                  <a:lnTo>
                    <a:pt x="150" y="22"/>
                  </a:lnTo>
                  <a:lnTo>
                    <a:pt x="127" y="32"/>
                  </a:lnTo>
                  <a:lnTo>
                    <a:pt x="102" y="42"/>
                  </a:lnTo>
                  <a:lnTo>
                    <a:pt x="78" y="50"/>
                  </a:lnTo>
                  <a:lnTo>
                    <a:pt x="54" y="57"/>
                  </a:lnTo>
                  <a:lnTo>
                    <a:pt x="28" y="65"/>
                  </a:lnTo>
                  <a:lnTo>
                    <a:pt x="0" y="70"/>
                  </a:lnTo>
                  <a:lnTo>
                    <a:pt x="2" y="71"/>
                  </a:lnTo>
                  <a:lnTo>
                    <a:pt x="19" y="77"/>
                  </a:lnTo>
                  <a:lnTo>
                    <a:pt x="40" y="85"/>
                  </a:lnTo>
                  <a:lnTo>
                    <a:pt x="63" y="91"/>
                  </a:lnTo>
                  <a:lnTo>
                    <a:pt x="84" y="94"/>
                  </a:lnTo>
                  <a:lnTo>
                    <a:pt x="107" y="99"/>
                  </a:lnTo>
                  <a:lnTo>
                    <a:pt x="109" y="99"/>
                  </a:lnTo>
                  <a:lnTo>
                    <a:pt x="124" y="99"/>
                  </a:lnTo>
                  <a:lnTo>
                    <a:pt x="127" y="100"/>
                  </a:lnTo>
                  <a:lnTo>
                    <a:pt x="142" y="100"/>
                  </a:lnTo>
                  <a:lnTo>
                    <a:pt x="147" y="100"/>
                  </a:lnTo>
                  <a:lnTo>
                    <a:pt x="160" y="100"/>
                  </a:lnTo>
                  <a:lnTo>
                    <a:pt x="166" y="100"/>
                  </a:lnTo>
                  <a:lnTo>
                    <a:pt x="180" y="99"/>
                  </a:lnTo>
                  <a:lnTo>
                    <a:pt x="185" y="99"/>
                  </a:lnTo>
                  <a:lnTo>
                    <a:pt x="198" y="97"/>
                  </a:lnTo>
                  <a:lnTo>
                    <a:pt x="202" y="96"/>
                  </a:lnTo>
                  <a:lnTo>
                    <a:pt x="230" y="91"/>
                  </a:lnTo>
                  <a:lnTo>
                    <a:pt x="235" y="89"/>
                  </a:lnTo>
                  <a:lnTo>
                    <a:pt x="246" y="86"/>
                  </a:lnTo>
                  <a:lnTo>
                    <a:pt x="255" y="83"/>
                  </a:lnTo>
                  <a:lnTo>
                    <a:pt x="264" y="80"/>
                  </a:lnTo>
                  <a:lnTo>
                    <a:pt x="275" y="77"/>
                  </a:lnTo>
                  <a:lnTo>
                    <a:pt x="284" y="74"/>
                  </a:lnTo>
                  <a:lnTo>
                    <a:pt x="293" y="70"/>
                  </a:lnTo>
                  <a:lnTo>
                    <a:pt x="302" y="67"/>
                  </a:lnTo>
                  <a:close/>
                </a:path>
              </a:pathLst>
            </a:custGeom>
            <a:solidFill>
              <a:srgbClr val="D4A4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1230"/>
            <p:cNvSpPr>
              <a:spLocks/>
            </p:cNvSpPr>
            <p:nvPr userDrawn="1"/>
          </p:nvSpPr>
          <p:spPr bwMode="auto">
            <a:xfrm>
              <a:off x="7533165" y="3699608"/>
              <a:ext cx="71702" cy="143199"/>
            </a:xfrm>
            <a:custGeom>
              <a:avLst/>
              <a:gdLst>
                <a:gd name="T0" fmla="*/ 2147483647 w 46"/>
                <a:gd name="T1" fmla="*/ 2147483647 h 90"/>
                <a:gd name="T2" fmla="*/ 2147483647 w 46"/>
                <a:gd name="T3" fmla="*/ 2147483647 h 90"/>
                <a:gd name="T4" fmla="*/ 2147483647 w 46"/>
                <a:gd name="T5" fmla="*/ 2147483647 h 90"/>
                <a:gd name="T6" fmla="*/ 2147483647 w 46"/>
                <a:gd name="T7" fmla="*/ 2147483647 h 90"/>
                <a:gd name="T8" fmla="*/ 2147483647 w 46"/>
                <a:gd name="T9" fmla="*/ 2147483647 h 90"/>
                <a:gd name="T10" fmla="*/ 2147483647 w 46"/>
                <a:gd name="T11" fmla="*/ 2147483647 h 90"/>
                <a:gd name="T12" fmla="*/ 2147483647 w 46"/>
                <a:gd name="T13" fmla="*/ 2147483647 h 90"/>
                <a:gd name="T14" fmla="*/ 2147483647 w 46"/>
                <a:gd name="T15" fmla="*/ 2147483647 h 90"/>
                <a:gd name="T16" fmla="*/ 2147483647 w 46"/>
                <a:gd name="T17" fmla="*/ 2147483647 h 90"/>
                <a:gd name="T18" fmla="*/ 2147483647 w 46"/>
                <a:gd name="T19" fmla="*/ 2147483647 h 90"/>
                <a:gd name="T20" fmla="*/ 2147483647 w 46"/>
                <a:gd name="T21" fmla="*/ 2147483647 h 90"/>
                <a:gd name="T22" fmla="*/ 2147483647 w 46"/>
                <a:gd name="T23" fmla="*/ 2147483647 h 90"/>
                <a:gd name="T24" fmla="*/ 2147483647 w 46"/>
                <a:gd name="T25" fmla="*/ 0 h 90"/>
                <a:gd name="T26" fmla="*/ 2147483647 w 46"/>
                <a:gd name="T27" fmla="*/ 0 h 90"/>
                <a:gd name="T28" fmla="*/ 2147483647 w 46"/>
                <a:gd name="T29" fmla="*/ 2147483647 h 90"/>
                <a:gd name="T30" fmla="*/ 0 w 46"/>
                <a:gd name="T31" fmla="*/ 2147483647 h 90"/>
                <a:gd name="T32" fmla="*/ 0 w 46"/>
                <a:gd name="T33" fmla="*/ 2147483647 h 90"/>
                <a:gd name="T34" fmla="*/ 2147483647 w 46"/>
                <a:gd name="T35" fmla="*/ 2147483647 h 90"/>
                <a:gd name="T36" fmla="*/ 2147483647 w 46"/>
                <a:gd name="T37" fmla="*/ 2147483647 h 90"/>
                <a:gd name="T38" fmla="*/ 2147483647 w 46"/>
                <a:gd name="T39" fmla="*/ 2147483647 h 90"/>
                <a:gd name="T40" fmla="*/ 2147483647 w 46"/>
                <a:gd name="T41" fmla="*/ 2147483647 h 90"/>
                <a:gd name="T42" fmla="*/ 2147483647 w 46"/>
                <a:gd name="T43" fmla="*/ 2147483647 h 9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6" h="90">
                  <a:moveTo>
                    <a:pt x="34" y="88"/>
                  </a:moveTo>
                  <a:lnTo>
                    <a:pt x="34" y="88"/>
                  </a:lnTo>
                  <a:lnTo>
                    <a:pt x="37" y="68"/>
                  </a:lnTo>
                  <a:lnTo>
                    <a:pt x="38" y="62"/>
                  </a:lnTo>
                  <a:lnTo>
                    <a:pt x="41" y="38"/>
                  </a:lnTo>
                  <a:lnTo>
                    <a:pt x="43" y="30"/>
                  </a:lnTo>
                  <a:lnTo>
                    <a:pt x="46" y="3"/>
                  </a:lnTo>
                  <a:lnTo>
                    <a:pt x="46" y="0"/>
                  </a:lnTo>
                  <a:lnTo>
                    <a:pt x="28" y="38"/>
                  </a:lnTo>
                  <a:lnTo>
                    <a:pt x="0" y="85"/>
                  </a:lnTo>
                  <a:lnTo>
                    <a:pt x="11" y="88"/>
                  </a:lnTo>
                  <a:lnTo>
                    <a:pt x="22" y="90"/>
                  </a:lnTo>
                  <a:lnTo>
                    <a:pt x="34" y="88"/>
                  </a:lnTo>
                  <a:close/>
                </a:path>
              </a:pathLst>
            </a:custGeom>
            <a:solidFill>
              <a:srgbClr val="D4A4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1231"/>
            <p:cNvSpPr>
              <a:spLocks/>
            </p:cNvSpPr>
            <p:nvPr userDrawn="1"/>
          </p:nvSpPr>
          <p:spPr bwMode="auto">
            <a:xfrm>
              <a:off x="7217676" y="4053966"/>
              <a:ext cx="296369" cy="264554"/>
            </a:xfrm>
            <a:custGeom>
              <a:avLst/>
              <a:gdLst>
                <a:gd name="T0" fmla="*/ 2147483647 w 186"/>
                <a:gd name="T1" fmla="*/ 2147483647 h 168"/>
                <a:gd name="T2" fmla="*/ 2147483647 w 186"/>
                <a:gd name="T3" fmla="*/ 2147483647 h 168"/>
                <a:gd name="T4" fmla="*/ 2147483647 w 186"/>
                <a:gd name="T5" fmla="*/ 2147483647 h 168"/>
                <a:gd name="T6" fmla="*/ 2147483647 w 186"/>
                <a:gd name="T7" fmla="*/ 2147483647 h 168"/>
                <a:gd name="T8" fmla="*/ 2147483647 w 186"/>
                <a:gd name="T9" fmla="*/ 2147483647 h 168"/>
                <a:gd name="T10" fmla="*/ 2147483647 w 186"/>
                <a:gd name="T11" fmla="*/ 2147483647 h 168"/>
                <a:gd name="T12" fmla="*/ 2147483647 w 186"/>
                <a:gd name="T13" fmla="*/ 2147483647 h 168"/>
                <a:gd name="T14" fmla="*/ 2147483647 w 186"/>
                <a:gd name="T15" fmla="*/ 2147483647 h 168"/>
                <a:gd name="T16" fmla="*/ 2147483647 w 186"/>
                <a:gd name="T17" fmla="*/ 2147483647 h 168"/>
                <a:gd name="T18" fmla="*/ 2147483647 w 186"/>
                <a:gd name="T19" fmla="*/ 2147483647 h 168"/>
                <a:gd name="T20" fmla="*/ 2147483647 w 186"/>
                <a:gd name="T21" fmla="*/ 2147483647 h 168"/>
                <a:gd name="T22" fmla="*/ 2147483647 w 186"/>
                <a:gd name="T23" fmla="*/ 2147483647 h 168"/>
                <a:gd name="T24" fmla="*/ 2147483647 w 186"/>
                <a:gd name="T25" fmla="*/ 2147483647 h 168"/>
                <a:gd name="T26" fmla="*/ 2147483647 w 186"/>
                <a:gd name="T27" fmla="*/ 2147483647 h 168"/>
                <a:gd name="T28" fmla="*/ 2147483647 w 186"/>
                <a:gd name="T29" fmla="*/ 2147483647 h 168"/>
                <a:gd name="T30" fmla="*/ 2147483647 w 186"/>
                <a:gd name="T31" fmla="*/ 2147483647 h 168"/>
                <a:gd name="T32" fmla="*/ 2147483647 w 186"/>
                <a:gd name="T33" fmla="*/ 2147483647 h 168"/>
                <a:gd name="T34" fmla="*/ 2147483647 w 186"/>
                <a:gd name="T35" fmla="*/ 2147483647 h 168"/>
                <a:gd name="T36" fmla="*/ 2147483647 w 186"/>
                <a:gd name="T37" fmla="*/ 2147483647 h 168"/>
                <a:gd name="T38" fmla="*/ 2147483647 w 186"/>
                <a:gd name="T39" fmla="*/ 2147483647 h 168"/>
                <a:gd name="T40" fmla="*/ 2147483647 w 186"/>
                <a:gd name="T41" fmla="*/ 2147483647 h 168"/>
                <a:gd name="T42" fmla="*/ 2147483647 w 186"/>
                <a:gd name="T43" fmla="*/ 2147483647 h 168"/>
                <a:gd name="T44" fmla="*/ 2147483647 w 186"/>
                <a:gd name="T45" fmla="*/ 2147483647 h 168"/>
                <a:gd name="T46" fmla="*/ 2147483647 w 186"/>
                <a:gd name="T47" fmla="*/ 2147483647 h 168"/>
                <a:gd name="T48" fmla="*/ 2147483647 w 186"/>
                <a:gd name="T49" fmla="*/ 2147483647 h 168"/>
                <a:gd name="T50" fmla="*/ 2147483647 w 186"/>
                <a:gd name="T51" fmla="*/ 2147483647 h 168"/>
                <a:gd name="T52" fmla="*/ 2147483647 w 186"/>
                <a:gd name="T53" fmla="*/ 2147483647 h 168"/>
                <a:gd name="T54" fmla="*/ 2147483647 w 186"/>
                <a:gd name="T55" fmla="*/ 2147483647 h 168"/>
                <a:gd name="T56" fmla="*/ 2147483647 w 186"/>
                <a:gd name="T57" fmla="*/ 0 h 168"/>
                <a:gd name="T58" fmla="*/ 2147483647 w 186"/>
                <a:gd name="T59" fmla="*/ 0 h 168"/>
                <a:gd name="T60" fmla="*/ 2147483647 w 186"/>
                <a:gd name="T61" fmla="*/ 2147483647 h 168"/>
                <a:gd name="T62" fmla="*/ 2147483647 w 186"/>
                <a:gd name="T63" fmla="*/ 2147483647 h 168"/>
                <a:gd name="T64" fmla="*/ 2147483647 w 186"/>
                <a:gd name="T65" fmla="*/ 2147483647 h 168"/>
                <a:gd name="T66" fmla="*/ 0 w 186"/>
                <a:gd name="T67" fmla="*/ 2147483647 h 168"/>
                <a:gd name="T68" fmla="*/ 0 w 186"/>
                <a:gd name="T69" fmla="*/ 2147483647 h 168"/>
                <a:gd name="T70" fmla="*/ 2147483647 w 186"/>
                <a:gd name="T71" fmla="*/ 2147483647 h 168"/>
                <a:gd name="T72" fmla="*/ 2147483647 w 186"/>
                <a:gd name="T73" fmla="*/ 2147483647 h 168"/>
                <a:gd name="T74" fmla="*/ 2147483647 w 186"/>
                <a:gd name="T75" fmla="*/ 2147483647 h 168"/>
                <a:gd name="T76" fmla="*/ 2147483647 w 186"/>
                <a:gd name="T77" fmla="*/ 2147483647 h 168"/>
                <a:gd name="T78" fmla="*/ 2147483647 w 186"/>
                <a:gd name="T79" fmla="*/ 2147483647 h 168"/>
                <a:gd name="T80" fmla="*/ 2147483647 w 186"/>
                <a:gd name="T81" fmla="*/ 2147483647 h 168"/>
                <a:gd name="T82" fmla="*/ 2147483647 w 186"/>
                <a:gd name="T83" fmla="*/ 2147483647 h 16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86" h="168">
                  <a:moveTo>
                    <a:pt x="96" y="168"/>
                  </a:moveTo>
                  <a:lnTo>
                    <a:pt x="96" y="168"/>
                  </a:lnTo>
                  <a:lnTo>
                    <a:pt x="117" y="140"/>
                  </a:lnTo>
                  <a:lnTo>
                    <a:pt x="139" y="110"/>
                  </a:lnTo>
                  <a:lnTo>
                    <a:pt x="142" y="104"/>
                  </a:lnTo>
                  <a:lnTo>
                    <a:pt x="148" y="93"/>
                  </a:lnTo>
                  <a:lnTo>
                    <a:pt x="154" y="84"/>
                  </a:lnTo>
                  <a:lnTo>
                    <a:pt x="159" y="75"/>
                  </a:lnTo>
                  <a:lnTo>
                    <a:pt x="166" y="63"/>
                  </a:lnTo>
                  <a:lnTo>
                    <a:pt x="169" y="55"/>
                  </a:lnTo>
                  <a:lnTo>
                    <a:pt x="180" y="32"/>
                  </a:lnTo>
                  <a:lnTo>
                    <a:pt x="186" y="17"/>
                  </a:lnTo>
                  <a:lnTo>
                    <a:pt x="165" y="20"/>
                  </a:lnTo>
                  <a:lnTo>
                    <a:pt x="153" y="20"/>
                  </a:lnTo>
                  <a:lnTo>
                    <a:pt x="142" y="19"/>
                  </a:lnTo>
                  <a:lnTo>
                    <a:pt x="130" y="16"/>
                  </a:lnTo>
                  <a:lnTo>
                    <a:pt x="119" y="12"/>
                  </a:lnTo>
                  <a:lnTo>
                    <a:pt x="110" y="6"/>
                  </a:lnTo>
                  <a:lnTo>
                    <a:pt x="101" y="0"/>
                  </a:lnTo>
                  <a:lnTo>
                    <a:pt x="78" y="26"/>
                  </a:lnTo>
                  <a:lnTo>
                    <a:pt x="53" y="52"/>
                  </a:lnTo>
                  <a:lnTo>
                    <a:pt x="28" y="78"/>
                  </a:lnTo>
                  <a:lnTo>
                    <a:pt x="0" y="104"/>
                  </a:lnTo>
                  <a:lnTo>
                    <a:pt x="22" y="119"/>
                  </a:lnTo>
                  <a:lnTo>
                    <a:pt x="43" y="134"/>
                  </a:lnTo>
                  <a:lnTo>
                    <a:pt x="63" y="148"/>
                  </a:lnTo>
                  <a:lnTo>
                    <a:pt x="82" y="162"/>
                  </a:lnTo>
                  <a:lnTo>
                    <a:pt x="96" y="168"/>
                  </a:lnTo>
                  <a:close/>
                </a:path>
              </a:pathLst>
            </a:custGeom>
            <a:solidFill>
              <a:srgbClr val="D4A4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1232"/>
            <p:cNvSpPr>
              <a:spLocks/>
            </p:cNvSpPr>
            <p:nvPr userDrawn="1"/>
          </p:nvSpPr>
          <p:spPr bwMode="auto">
            <a:xfrm>
              <a:off x="6455243" y="3420489"/>
              <a:ext cx="296369" cy="276691"/>
            </a:xfrm>
            <a:custGeom>
              <a:avLst/>
              <a:gdLst>
                <a:gd name="T0" fmla="*/ 2147483647 w 187"/>
                <a:gd name="T1" fmla="*/ 2147483647 h 175"/>
                <a:gd name="T2" fmla="*/ 2147483647 w 187"/>
                <a:gd name="T3" fmla="*/ 2147483647 h 175"/>
                <a:gd name="T4" fmla="*/ 2147483647 w 187"/>
                <a:gd name="T5" fmla="*/ 2147483647 h 175"/>
                <a:gd name="T6" fmla="*/ 2147483647 w 187"/>
                <a:gd name="T7" fmla="*/ 2147483647 h 175"/>
                <a:gd name="T8" fmla="*/ 2147483647 w 187"/>
                <a:gd name="T9" fmla="*/ 2147483647 h 175"/>
                <a:gd name="T10" fmla="*/ 2147483647 w 187"/>
                <a:gd name="T11" fmla="*/ 2147483647 h 175"/>
                <a:gd name="T12" fmla="*/ 2147483647 w 187"/>
                <a:gd name="T13" fmla="*/ 2147483647 h 175"/>
                <a:gd name="T14" fmla="*/ 2147483647 w 187"/>
                <a:gd name="T15" fmla="*/ 2147483647 h 175"/>
                <a:gd name="T16" fmla="*/ 2147483647 w 187"/>
                <a:gd name="T17" fmla="*/ 2147483647 h 175"/>
                <a:gd name="T18" fmla="*/ 2147483647 w 187"/>
                <a:gd name="T19" fmla="*/ 2147483647 h 175"/>
                <a:gd name="T20" fmla="*/ 2147483647 w 187"/>
                <a:gd name="T21" fmla="*/ 2147483647 h 175"/>
                <a:gd name="T22" fmla="*/ 2147483647 w 187"/>
                <a:gd name="T23" fmla="*/ 2147483647 h 175"/>
                <a:gd name="T24" fmla="*/ 2147483647 w 187"/>
                <a:gd name="T25" fmla="*/ 2147483647 h 175"/>
                <a:gd name="T26" fmla="*/ 2147483647 w 187"/>
                <a:gd name="T27" fmla="*/ 2147483647 h 175"/>
                <a:gd name="T28" fmla="*/ 2147483647 w 187"/>
                <a:gd name="T29" fmla="*/ 2147483647 h 175"/>
                <a:gd name="T30" fmla="*/ 2147483647 w 187"/>
                <a:gd name="T31" fmla="*/ 2147483647 h 175"/>
                <a:gd name="T32" fmla="*/ 2147483647 w 187"/>
                <a:gd name="T33" fmla="*/ 2147483647 h 175"/>
                <a:gd name="T34" fmla="*/ 2147483647 w 187"/>
                <a:gd name="T35" fmla="*/ 2147483647 h 175"/>
                <a:gd name="T36" fmla="*/ 2147483647 w 187"/>
                <a:gd name="T37" fmla="*/ 2147483647 h 175"/>
                <a:gd name="T38" fmla="*/ 2147483647 w 187"/>
                <a:gd name="T39" fmla="*/ 0 h 175"/>
                <a:gd name="T40" fmla="*/ 2147483647 w 187"/>
                <a:gd name="T41" fmla="*/ 0 h 175"/>
                <a:gd name="T42" fmla="*/ 2147483647 w 187"/>
                <a:gd name="T43" fmla="*/ 2147483647 h 175"/>
                <a:gd name="T44" fmla="*/ 2147483647 w 187"/>
                <a:gd name="T45" fmla="*/ 2147483647 h 175"/>
                <a:gd name="T46" fmla="*/ 2147483647 w 187"/>
                <a:gd name="T47" fmla="*/ 2147483647 h 175"/>
                <a:gd name="T48" fmla="*/ 0 w 187"/>
                <a:gd name="T49" fmla="*/ 2147483647 h 175"/>
                <a:gd name="T50" fmla="*/ 0 w 187"/>
                <a:gd name="T51" fmla="*/ 2147483647 h 175"/>
                <a:gd name="T52" fmla="*/ 2147483647 w 187"/>
                <a:gd name="T53" fmla="*/ 2147483647 h 175"/>
                <a:gd name="T54" fmla="*/ 2147483647 w 187"/>
                <a:gd name="T55" fmla="*/ 2147483647 h 175"/>
                <a:gd name="T56" fmla="*/ 2147483647 w 187"/>
                <a:gd name="T57" fmla="*/ 2147483647 h 175"/>
                <a:gd name="T58" fmla="*/ 2147483647 w 187"/>
                <a:gd name="T59" fmla="*/ 2147483647 h 175"/>
                <a:gd name="T60" fmla="*/ 2147483647 w 187"/>
                <a:gd name="T61" fmla="*/ 2147483647 h 17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87" h="175">
                  <a:moveTo>
                    <a:pt x="55" y="174"/>
                  </a:moveTo>
                  <a:lnTo>
                    <a:pt x="55" y="174"/>
                  </a:lnTo>
                  <a:lnTo>
                    <a:pt x="73" y="175"/>
                  </a:lnTo>
                  <a:lnTo>
                    <a:pt x="93" y="174"/>
                  </a:lnTo>
                  <a:lnTo>
                    <a:pt x="129" y="169"/>
                  </a:lnTo>
                  <a:lnTo>
                    <a:pt x="138" y="133"/>
                  </a:lnTo>
                  <a:lnTo>
                    <a:pt x="152" y="95"/>
                  </a:lnTo>
                  <a:lnTo>
                    <a:pt x="167" y="53"/>
                  </a:lnTo>
                  <a:lnTo>
                    <a:pt x="187" y="12"/>
                  </a:lnTo>
                  <a:lnTo>
                    <a:pt x="177" y="9"/>
                  </a:lnTo>
                  <a:lnTo>
                    <a:pt x="157" y="9"/>
                  </a:lnTo>
                  <a:lnTo>
                    <a:pt x="137" y="9"/>
                  </a:lnTo>
                  <a:lnTo>
                    <a:pt x="117" y="9"/>
                  </a:lnTo>
                  <a:lnTo>
                    <a:pt x="106" y="8"/>
                  </a:lnTo>
                  <a:lnTo>
                    <a:pt x="97" y="6"/>
                  </a:lnTo>
                  <a:lnTo>
                    <a:pt x="79" y="0"/>
                  </a:lnTo>
                  <a:lnTo>
                    <a:pt x="58" y="35"/>
                  </a:lnTo>
                  <a:lnTo>
                    <a:pt x="36" y="72"/>
                  </a:lnTo>
                  <a:lnTo>
                    <a:pt x="17" y="111"/>
                  </a:lnTo>
                  <a:lnTo>
                    <a:pt x="0" y="154"/>
                  </a:lnTo>
                  <a:lnTo>
                    <a:pt x="10" y="162"/>
                  </a:lnTo>
                  <a:lnTo>
                    <a:pt x="24" y="168"/>
                  </a:lnTo>
                  <a:lnTo>
                    <a:pt x="38" y="171"/>
                  </a:lnTo>
                  <a:lnTo>
                    <a:pt x="55" y="174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1233"/>
            <p:cNvSpPr>
              <a:spLocks/>
            </p:cNvSpPr>
            <p:nvPr userDrawn="1"/>
          </p:nvSpPr>
          <p:spPr bwMode="auto">
            <a:xfrm>
              <a:off x="6385932" y="3893777"/>
              <a:ext cx="246176" cy="87376"/>
            </a:xfrm>
            <a:custGeom>
              <a:avLst/>
              <a:gdLst>
                <a:gd name="T0" fmla="*/ 2147483647 w 155"/>
                <a:gd name="T1" fmla="*/ 2147483647 h 55"/>
                <a:gd name="T2" fmla="*/ 2147483647 w 155"/>
                <a:gd name="T3" fmla="*/ 2147483647 h 55"/>
                <a:gd name="T4" fmla="*/ 2147483647 w 155"/>
                <a:gd name="T5" fmla="*/ 2147483647 h 55"/>
                <a:gd name="T6" fmla="*/ 2147483647 w 155"/>
                <a:gd name="T7" fmla="*/ 2147483647 h 55"/>
                <a:gd name="T8" fmla="*/ 2147483647 w 155"/>
                <a:gd name="T9" fmla="*/ 2147483647 h 55"/>
                <a:gd name="T10" fmla="*/ 2147483647 w 155"/>
                <a:gd name="T11" fmla="*/ 0 h 55"/>
                <a:gd name="T12" fmla="*/ 2147483647 w 155"/>
                <a:gd name="T13" fmla="*/ 0 h 55"/>
                <a:gd name="T14" fmla="*/ 0 w 155"/>
                <a:gd name="T15" fmla="*/ 2147483647 h 55"/>
                <a:gd name="T16" fmla="*/ 2147483647 w 155"/>
                <a:gd name="T17" fmla="*/ 2147483647 h 55"/>
                <a:gd name="T18" fmla="*/ 2147483647 w 155"/>
                <a:gd name="T19" fmla="*/ 2147483647 h 55"/>
                <a:gd name="T20" fmla="*/ 2147483647 w 155"/>
                <a:gd name="T21" fmla="*/ 2147483647 h 55"/>
                <a:gd name="T22" fmla="*/ 2147483647 w 155"/>
                <a:gd name="T23" fmla="*/ 2147483647 h 55"/>
                <a:gd name="T24" fmla="*/ 2147483647 w 155"/>
                <a:gd name="T25" fmla="*/ 2147483647 h 55"/>
                <a:gd name="T26" fmla="*/ 2147483647 w 155"/>
                <a:gd name="T27" fmla="*/ 2147483647 h 55"/>
                <a:gd name="T28" fmla="*/ 2147483647 w 155"/>
                <a:gd name="T29" fmla="*/ 2147483647 h 55"/>
                <a:gd name="T30" fmla="*/ 2147483647 w 155"/>
                <a:gd name="T31" fmla="*/ 2147483647 h 55"/>
                <a:gd name="T32" fmla="*/ 2147483647 w 155"/>
                <a:gd name="T33" fmla="*/ 2147483647 h 5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55" h="55">
                  <a:moveTo>
                    <a:pt x="71" y="9"/>
                  </a:moveTo>
                  <a:lnTo>
                    <a:pt x="71" y="9"/>
                  </a:lnTo>
                  <a:lnTo>
                    <a:pt x="54" y="6"/>
                  </a:lnTo>
                  <a:lnTo>
                    <a:pt x="38" y="4"/>
                  </a:lnTo>
                  <a:lnTo>
                    <a:pt x="21" y="3"/>
                  </a:lnTo>
                  <a:lnTo>
                    <a:pt x="4" y="0"/>
                  </a:lnTo>
                  <a:lnTo>
                    <a:pt x="0" y="21"/>
                  </a:lnTo>
                  <a:lnTo>
                    <a:pt x="155" y="55"/>
                  </a:lnTo>
                  <a:lnTo>
                    <a:pt x="146" y="47"/>
                  </a:lnTo>
                  <a:lnTo>
                    <a:pt x="128" y="35"/>
                  </a:lnTo>
                  <a:lnTo>
                    <a:pt x="111" y="24"/>
                  </a:lnTo>
                  <a:lnTo>
                    <a:pt x="93" y="15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1234"/>
            <p:cNvSpPr>
              <a:spLocks/>
            </p:cNvSpPr>
            <p:nvPr userDrawn="1"/>
          </p:nvSpPr>
          <p:spPr bwMode="auto">
            <a:xfrm>
              <a:off x="6732491" y="3075839"/>
              <a:ext cx="291589" cy="172326"/>
            </a:xfrm>
            <a:custGeom>
              <a:avLst/>
              <a:gdLst>
                <a:gd name="T0" fmla="*/ 2147483647 w 183"/>
                <a:gd name="T1" fmla="*/ 2147483647 h 108"/>
                <a:gd name="T2" fmla="*/ 2147483647 w 183"/>
                <a:gd name="T3" fmla="*/ 2147483647 h 108"/>
                <a:gd name="T4" fmla="*/ 2147483647 w 183"/>
                <a:gd name="T5" fmla="*/ 2147483647 h 108"/>
                <a:gd name="T6" fmla="*/ 2147483647 w 183"/>
                <a:gd name="T7" fmla="*/ 2147483647 h 108"/>
                <a:gd name="T8" fmla="*/ 2147483647 w 183"/>
                <a:gd name="T9" fmla="*/ 2147483647 h 108"/>
                <a:gd name="T10" fmla="*/ 2147483647 w 183"/>
                <a:gd name="T11" fmla="*/ 2147483647 h 108"/>
                <a:gd name="T12" fmla="*/ 2147483647 w 183"/>
                <a:gd name="T13" fmla="*/ 2147483647 h 108"/>
                <a:gd name="T14" fmla="*/ 2147483647 w 183"/>
                <a:gd name="T15" fmla="*/ 2147483647 h 108"/>
                <a:gd name="T16" fmla="*/ 2147483647 w 183"/>
                <a:gd name="T17" fmla="*/ 2147483647 h 108"/>
                <a:gd name="T18" fmla="*/ 2147483647 w 183"/>
                <a:gd name="T19" fmla="*/ 2147483647 h 108"/>
                <a:gd name="T20" fmla="*/ 2147483647 w 183"/>
                <a:gd name="T21" fmla="*/ 2147483647 h 108"/>
                <a:gd name="T22" fmla="*/ 2147483647 w 183"/>
                <a:gd name="T23" fmla="*/ 2147483647 h 108"/>
                <a:gd name="T24" fmla="*/ 2147483647 w 183"/>
                <a:gd name="T25" fmla="*/ 0 h 108"/>
                <a:gd name="T26" fmla="*/ 2147483647 w 183"/>
                <a:gd name="T27" fmla="*/ 0 h 108"/>
                <a:gd name="T28" fmla="*/ 2147483647 w 183"/>
                <a:gd name="T29" fmla="*/ 2147483647 h 108"/>
                <a:gd name="T30" fmla="*/ 2147483647 w 183"/>
                <a:gd name="T31" fmla="*/ 2147483647 h 108"/>
                <a:gd name="T32" fmla="*/ 2147483647 w 183"/>
                <a:gd name="T33" fmla="*/ 2147483647 h 108"/>
                <a:gd name="T34" fmla="*/ 2147483647 w 183"/>
                <a:gd name="T35" fmla="*/ 2147483647 h 108"/>
                <a:gd name="T36" fmla="*/ 2147483647 w 183"/>
                <a:gd name="T37" fmla="*/ 2147483647 h 108"/>
                <a:gd name="T38" fmla="*/ 2147483647 w 183"/>
                <a:gd name="T39" fmla="*/ 2147483647 h 108"/>
                <a:gd name="T40" fmla="*/ 0 w 183"/>
                <a:gd name="T41" fmla="*/ 2147483647 h 108"/>
                <a:gd name="T42" fmla="*/ 0 w 183"/>
                <a:gd name="T43" fmla="*/ 2147483647 h 108"/>
                <a:gd name="T44" fmla="*/ 2147483647 w 183"/>
                <a:gd name="T45" fmla="*/ 2147483647 h 108"/>
                <a:gd name="T46" fmla="*/ 2147483647 w 183"/>
                <a:gd name="T47" fmla="*/ 2147483647 h 108"/>
                <a:gd name="T48" fmla="*/ 2147483647 w 183"/>
                <a:gd name="T49" fmla="*/ 2147483647 h 108"/>
                <a:gd name="T50" fmla="*/ 2147483647 w 183"/>
                <a:gd name="T51" fmla="*/ 2147483647 h 10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83" h="108">
                  <a:moveTo>
                    <a:pt x="43" y="108"/>
                  </a:moveTo>
                  <a:lnTo>
                    <a:pt x="43" y="108"/>
                  </a:lnTo>
                  <a:lnTo>
                    <a:pt x="55" y="108"/>
                  </a:lnTo>
                  <a:lnTo>
                    <a:pt x="69" y="106"/>
                  </a:lnTo>
                  <a:lnTo>
                    <a:pt x="94" y="100"/>
                  </a:lnTo>
                  <a:lnTo>
                    <a:pt x="114" y="76"/>
                  </a:lnTo>
                  <a:lnTo>
                    <a:pt x="136" y="53"/>
                  </a:lnTo>
                  <a:lnTo>
                    <a:pt x="158" y="29"/>
                  </a:lnTo>
                  <a:lnTo>
                    <a:pt x="183" y="4"/>
                  </a:lnTo>
                  <a:lnTo>
                    <a:pt x="169" y="1"/>
                  </a:lnTo>
                  <a:lnTo>
                    <a:pt x="152" y="0"/>
                  </a:lnTo>
                  <a:lnTo>
                    <a:pt x="136" y="1"/>
                  </a:lnTo>
                  <a:lnTo>
                    <a:pt x="119" y="3"/>
                  </a:lnTo>
                  <a:lnTo>
                    <a:pt x="90" y="24"/>
                  </a:lnTo>
                  <a:lnTo>
                    <a:pt x="59" y="47"/>
                  </a:lnTo>
                  <a:lnTo>
                    <a:pt x="30" y="73"/>
                  </a:lnTo>
                  <a:lnTo>
                    <a:pt x="0" y="102"/>
                  </a:lnTo>
                  <a:lnTo>
                    <a:pt x="9" y="105"/>
                  </a:lnTo>
                  <a:lnTo>
                    <a:pt x="18" y="106"/>
                  </a:lnTo>
                  <a:lnTo>
                    <a:pt x="43" y="108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1235"/>
            <p:cNvSpPr>
              <a:spLocks/>
            </p:cNvSpPr>
            <p:nvPr userDrawn="1"/>
          </p:nvSpPr>
          <p:spPr bwMode="auto">
            <a:xfrm>
              <a:off x="6390712" y="3663200"/>
              <a:ext cx="267688" cy="320379"/>
            </a:xfrm>
            <a:custGeom>
              <a:avLst/>
              <a:gdLst>
                <a:gd name="T0" fmla="*/ 2147483647 w 169"/>
                <a:gd name="T1" fmla="*/ 2147483647 h 201"/>
                <a:gd name="T2" fmla="*/ 2147483647 w 169"/>
                <a:gd name="T3" fmla="*/ 2147483647 h 201"/>
                <a:gd name="T4" fmla="*/ 2147483647 w 169"/>
                <a:gd name="T5" fmla="*/ 2147483647 h 201"/>
                <a:gd name="T6" fmla="*/ 2147483647 w 169"/>
                <a:gd name="T7" fmla="*/ 2147483647 h 201"/>
                <a:gd name="T8" fmla="*/ 2147483647 w 169"/>
                <a:gd name="T9" fmla="*/ 2147483647 h 201"/>
                <a:gd name="T10" fmla="*/ 2147483647 w 169"/>
                <a:gd name="T11" fmla="*/ 2147483647 h 201"/>
                <a:gd name="T12" fmla="*/ 2147483647 w 169"/>
                <a:gd name="T13" fmla="*/ 2147483647 h 201"/>
                <a:gd name="T14" fmla="*/ 2147483647 w 169"/>
                <a:gd name="T15" fmla="*/ 2147483647 h 201"/>
                <a:gd name="T16" fmla="*/ 2147483647 w 169"/>
                <a:gd name="T17" fmla="*/ 2147483647 h 201"/>
                <a:gd name="T18" fmla="*/ 2147483647 w 169"/>
                <a:gd name="T19" fmla="*/ 0 h 201"/>
                <a:gd name="T20" fmla="*/ 2147483647 w 169"/>
                <a:gd name="T21" fmla="*/ 0 h 201"/>
                <a:gd name="T22" fmla="*/ 2147483647 w 169"/>
                <a:gd name="T23" fmla="*/ 2147483647 h 201"/>
                <a:gd name="T24" fmla="*/ 2147483647 w 169"/>
                <a:gd name="T25" fmla="*/ 2147483647 h 201"/>
                <a:gd name="T26" fmla="*/ 2147483647 w 169"/>
                <a:gd name="T27" fmla="*/ 2147483647 h 201"/>
                <a:gd name="T28" fmla="*/ 0 w 169"/>
                <a:gd name="T29" fmla="*/ 2147483647 h 201"/>
                <a:gd name="T30" fmla="*/ 0 w 169"/>
                <a:gd name="T31" fmla="*/ 2147483647 h 201"/>
                <a:gd name="T32" fmla="*/ 2147483647 w 169"/>
                <a:gd name="T33" fmla="*/ 2147483647 h 201"/>
                <a:gd name="T34" fmla="*/ 2147483647 w 169"/>
                <a:gd name="T35" fmla="*/ 2147483647 h 201"/>
                <a:gd name="T36" fmla="*/ 2147483647 w 169"/>
                <a:gd name="T37" fmla="*/ 2147483647 h 201"/>
                <a:gd name="T38" fmla="*/ 2147483647 w 169"/>
                <a:gd name="T39" fmla="*/ 2147483647 h 201"/>
                <a:gd name="T40" fmla="*/ 2147483647 w 169"/>
                <a:gd name="T41" fmla="*/ 2147483647 h 201"/>
                <a:gd name="T42" fmla="*/ 2147483647 w 169"/>
                <a:gd name="T43" fmla="*/ 2147483647 h 201"/>
                <a:gd name="T44" fmla="*/ 2147483647 w 169"/>
                <a:gd name="T45" fmla="*/ 2147483647 h 201"/>
                <a:gd name="T46" fmla="*/ 2147483647 w 169"/>
                <a:gd name="T47" fmla="*/ 2147483647 h 201"/>
                <a:gd name="T48" fmla="*/ 2147483647 w 169"/>
                <a:gd name="T49" fmla="*/ 2147483647 h 201"/>
                <a:gd name="T50" fmla="*/ 2147483647 w 169"/>
                <a:gd name="T51" fmla="*/ 2147483647 h 201"/>
                <a:gd name="T52" fmla="*/ 2147483647 w 169"/>
                <a:gd name="T53" fmla="*/ 2147483647 h 201"/>
                <a:gd name="T54" fmla="*/ 2147483647 w 169"/>
                <a:gd name="T55" fmla="*/ 2147483647 h 201"/>
                <a:gd name="T56" fmla="*/ 2147483647 w 169"/>
                <a:gd name="T57" fmla="*/ 2147483647 h 201"/>
                <a:gd name="T58" fmla="*/ 2147483647 w 169"/>
                <a:gd name="T59" fmla="*/ 2147483647 h 201"/>
                <a:gd name="T60" fmla="*/ 2147483647 w 169"/>
                <a:gd name="T61" fmla="*/ 2147483647 h 201"/>
                <a:gd name="T62" fmla="*/ 2147483647 w 169"/>
                <a:gd name="T63" fmla="*/ 2147483647 h 201"/>
                <a:gd name="T64" fmla="*/ 2147483647 w 169"/>
                <a:gd name="T65" fmla="*/ 2147483647 h 201"/>
                <a:gd name="T66" fmla="*/ 2147483647 w 169"/>
                <a:gd name="T67" fmla="*/ 2147483647 h 201"/>
                <a:gd name="T68" fmla="*/ 2147483647 w 169"/>
                <a:gd name="T69" fmla="*/ 2147483647 h 201"/>
                <a:gd name="T70" fmla="*/ 2147483647 w 169"/>
                <a:gd name="T71" fmla="*/ 2147483647 h 201"/>
                <a:gd name="T72" fmla="*/ 2147483647 w 169"/>
                <a:gd name="T73" fmla="*/ 2147483647 h 20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69" h="201">
                  <a:moveTo>
                    <a:pt x="169" y="15"/>
                  </a:moveTo>
                  <a:lnTo>
                    <a:pt x="169" y="15"/>
                  </a:lnTo>
                  <a:lnTo>
                    <a:pt x="133" y="20"/>
                  </a:lnTo>
                  <a:lnTo>
                    <a:pt x="113" y="21"/>
                  </a:lnTo>
                  <a:lnTo>
                    <a:pt x="95" y="20"/>
                  </a:lnTo>
                  <a:lnTo>
                    <a:pt x="78" y="17"/>
                  </a:lnTo>
                  <a:lnTo>
                    <a:pt x="64" y="14"/>
                  </a:lnTo>
                  <a:lnTo>
                    <a:pt x="50" y="8"/>
                  </a:lnTo>
                  <a:lnTo>
                    <a:pt x="40" y="0"/>
                  </a:lnTo>
                  <a:lnTo>
                    <a:pt x="28" y="33"/>
                  </a:lnTo>
                  <a:lnTo>
                    <a:pt x="17" y="69"/>
                  </a:lnTo>
                  <a:lnTo>
                    <a:pt x="8" y="107"/>
                  </a:lnTo>
                  <a:lnTo>
                    <a:pt x="0" y="145"/>
                  </a:lnTo>
                  <a:lnTo>
                    <a:pt x="17" y="148"/>
                  </a:lnTo>
                  <a:lnTo>
                    <a:pt x="34" y="149"/>
                  </a:lnTo>
                  <a:lnTo>
                    <a:pt x="50" y="151"/>
                  </a:lnTo>
                  <a:lnTo>
                    <a:pt x="67" y="154"/>
                  </a:lnTo>
                  <a:lnTo>
                    <a:pt x="89" y="160"/>
                  </a:lnTo>
                  <a:lnTo>
                    <a:pt x="107" y="169"/>
                  </a:lnTo>
                  <a:lnTo>
                    <a:pt x="124" y="180"/>
                  </a:lnTo>
                  <a:lnTo>
                    <a:pt x="142" y="192"/>
                  </a:lnTo>
                  <a:lnTo>
                    <a:pt x="151" y="200"/>
                  </a:lnTo>
                  <a:lnTo>
                    <a:pt x="153" y="201"/>
                  </a:lnTo>
                  <a:lnTo>
                    <a:pt x="153" y="187"/>
                  </a:lnTo>
                  <a:lnTo>
                    <a:pt x="151" y="171"/>
                  </a:lnTo>
                  <a:lnTo>
                    <a:pt x="151" y="149"/>
                  </a:lnTo>
                  <a:lnTo>
                    <a:pt x="153" y="122"/>
                  </a:lnTo>
                  <a:lnTo>
                    <a:pt x="156" y="90"/>
                  </a:lnTo>
                  <a:lnTo>
                    <a:pt x="162" y="55"/>
                  </a:lnTo>
                  <a:lnTo>
                    <a:pt x="169" y="15"/>
                  </a:lnTo>
                  <a:close/>
                </a:path>
              </a:pathLst>
            </a:custGeom>
            <a:solidFill>
              <a:srgbClr val="FFE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1236"/>
            <p:cNvSpPr>
              <a:spLocks/>
            </p:cNvSpPr>
            <p:nvPr userDrawn="1"/>
          </p:nvSpPr>
          <p:spPr bwMode="auto">
            <a:xfrm>
              <a:off x="6579527" y="3236029"/>
              <a:ext cx="301149" cy="201451"/>
            </a:xfrm>
            <a:custGeom>
              <a:avLst/>
              <a:gdLst>
                <a:gd name="T0" fmla="*/ 2147483647 w 190"/>
                <a:gd name="T1" fmla="*/ 2147483647 h 128"/>
                <a:gd name="T2" fmla="*/ 2147483647 w 190"/>
                <a:gd name="T3" fmla="*/ 2147483647 h 128"/>
                <a:gd name="T4" fmla="*/ 2147483647 w 190"/>
                <a:gd name="T5" fmla="*/ 2147483647 h 128"/>
                <a:gd name="T6" fmla="*/ 2147483647 w 190"/>
                <a:gd name="T7" fmla="*/ 2147483647 h 128"/>
                <a:gd name="T8" fmla="*/ 2147483647 w 190"/>
                <a:gd name="T9" fmla="*/ 2147483647 h 128"/>
                <a:gd name="T10" fmla="*/ 2147483647 w 190"/>
                <a:gd name="T11" fmla="*/ 2147483647 h 128"/>
                <a:gd name="T12" fmla="*/ 2147483647 w 190"/>
                <a:gd name="T13" fmla="*/ 2147483647 h 128"/>
                <a:gd name="T14" fmla="*/ 2147483647 w 190"/>
                <a:gd name="T15" fmla="*/ 0 h 128"/>
                <a:gd name="T16" fmla="*/ 2147483647 w 190"/>
                <a:gd name="T17" fmla="*/ 0 h 128"/>
                <a:gd name="T18" fmla="*/ 2147483647 w 190"/>
                <a:gd name="T19" fmla="*/ 2147483647 h 128"/>
                <a:gd name="T20" fmla="*/ 2147483647 w 190"/>
                <a:gd name="T21" fmla="*/ 2147483647 h 128"/>
                <a:gd name="T22" fmla="*/ 2147483647 w 190"/>
                <a:gd name="T23" fmla="*/ 2147483647 h 128"/>
                <a:gd name="T24" fmla="*/ 2147483647 w 190"/>
                <a:gd name="T25" fmla="*/ 2147483647 h 128"/>
                <a:gd name="T26" fmla="*/ 2147483647 w 190"/>
                <a:gd name="T27" fmla="*/ 2147483647 h 128"/>
                <a:gd name="T28" fmla="*/ 2147483647 w 190"/>
                <a:gd name="T29" fmla="*/ 2147483647 h 128"/>
                <a:gd name="T30" fmla="*/ 2147483647 w 190"/>
                <a:gd name="T31" fmla="*/ 2147483647 h 128"/>
                <a:gd name="T32" fmla="*/ 2147483647 w 190"/>
                <a:gd name="T33" fmla="*/ 2147483647 h 128"/>
                <a:gd name="T34" fmla="*/ 2147483647 w 190"/>
                <a:gd name="T35" fmla="*/ 2147483647 h 128"/>
                <a:gd name="T36" fmla="*/ 2147483647 w 190"/>
                <a:gd name="T37" fmla="*/ 2147483647 h 128"/>
                <a:gd name="T38" fmla="*/ 2147483647 w 190"/>
                <a:gd name="T39" fmla="*/ 2147483647 h 128"/>
                <a:gd name="T40" fmla="*/ 0 w 190"/>
                <a:gd name="T41" fmla="*/ 2147483647 h 128"/>
                <a:gd name="T42" fmla="*/ 0 w 190"/>
                <a:gd name="T43" fmla="*/ 2147483647 h 128"/>
                <a:gd name="T44" fmla="*/ 2147483647 w 190"/>
                <a:gd name="T45" fmla="*/ 2147483647 h 128"/>
                <a:gd name="T46" fmla="*/ 2147483647 w 190"/>
                <a:gd name="T47" fmla="*/ 2147483647 h 128"/>
                <a:gd name="T48" fmla="*/ 2147483647 w 190"/>
                <a:gd name="T49" fmla="*/ 2147483647 h 128"/>
                <a:gd name="T50" fmla="*/ 2147483647 w 190"/>
                <a:gd name="T51" fmla="*/ 2147483647 h 128"/>
                <a:gd name="T52" fmla="*/ 2147483647 w 190"/>
                <a:gd name="T53" fmla="*/ 2147483647 h 128"/>
                <a:gd name="T54" fmla="*/ 2147483647 w 190"/>
                <a:gd name="T55" fmla="*/ 2147483647 h 128"/>
                <a:gd name="T56" fmla="*/ 2147483647 w 190"/>
                <a:gd name="T57" fmla="*/ 2147483647 h 128"/>
                <a:gd name="T58" fmla="*/ 2147483647 w 190"/>
                <a:gd name="T59" fmla="*/ 2147483647 h 12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90" h="128">
                  <a:moveTo>
                    <a:pt x="98" y="125"/>
                  </a:moveTo>
                  <a:lnTo>
                    <a:pt x="98" y="125"/>
                  </a:lnTo>
                  <a:lnTo>
                    <a:pt x="108" y="128"/>
                  </a:lnTo>
                  <a:lnTo>
                    <a:pt x="125" y="96"/>
                  </a:lnTo>
                  <a:lnTo>
                    <a:pt x="145" y="64"/>
                  </a:lnTo>
                  <a:lnTo>
                    <a:pt x="166" y="32"/>
                  </a:lnTo>
                  <a:lnTo>
                    <a:pt x="190" y="0"/>
                  </a:lnTo>
                  <a:lnTo>
                    <a:pt x="165" y="6"/>
                  </a:lnTo>
                  <a:lnTo>
                    <a:pt x="151" y="8"/>
                  </a:lnTo>
                  <a:lnTo>
                    <a:pt x="139" y="8"/>
                  </a:lnTo>
                  <a:lnTo>
                    <a:pt x="114" y="6"/>
                  </a:lnTo>
                  <a:lnTo>
                    <a:pt x="105" y="5"/>
                  </a:lnTo>
                  <a:lnTo>
                    <a:pt x="96" y="2"/>
                  </a:lnTo>
                  <a:lnTo>
                    <a:pt x="72" y="28"/>
                  </a:lnTo>
                  <a:lnTo>
                    <a:pt x="47" y="55"/>
                  </a:lnTo>
                  <a:lnTo>
                    <a:pt x="23" y="84"/>
                  </a:lnTo>
                  <a:lnTo>
                    <a:pt x="0" y="116"/>
                  </a:lnTo>
                  <a:lnTo>
                    <a:pt x="18" y="122"/>
                  </a:lnTo>
                  <a:lnTo>
                    <a:pt x="27" y="124"/>
                  </a:lnTo>
                  <a:lnTo>
                    <a:pt x="38" y="125"/>
                  </a:lnTo>
                  <a:lnTo>
                    <a:pt x="58" y="125"/>
                  </a:lnTo>
                  <a:lnTo>
                    <a:pt x="78" y="125"/>
                  </a:lnTo>
                  <a:lnTo>
                    <a:pt x="98" y="125"/>
                  </a:lnTo>
                  <a:close/>
                </a:path>
              </a:pathLst>
            </a:custGeom>
            <a:solidFill>
              <a:srgbClr val="FFE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1237"/>
            <p:cNvSpPr>
              <a:spLocks/>
            </p:cNvSpPr>
            <p:nvPr userDrawn="1"/>
          </p:nvSpPr>
          <p:spPr bwMode="auto">
            <a:xfrm>
              <a:off x="6921307" y="2930212"/>
              <a:ext cx="296369" cy="152909"/>
            </a:xfrm>
            <a:custGeom>
              <a:avLst/>
              <a:gdLst>
                <a:gd name="T0" fmla="*/ 2147483647 w 186"/>
                <a:gd name="T1" fmla="*/ 2147483647 h 96"/>
                <a:gd name="T2" fmla="*/ 2147483647 w 186"/>
                <a:gd name="T3" fmla="*/ 2147483647 h 96"/>
                <a:gd name="T4" fmla="*/ 2147483647 w 186"/>
                <a:gd name="T5" fmla="*/ 2147483647 h 96"/>
                <a:gd name="T6" fmla="*/ 2147483647 w 186"/>
                <a:gd name="T7" fmla="*/ 2147483647 h 96"/>
                <a:gd name="T8" fmla="*/ 2147483647 w 186"/>
                <a:gd name="T9" fmla="*/ 2147483647 h 96"/>
                <a:gd name="T10" fmla="*/ 2147483647 w 186"/>
                <a:gd name="T11" fmla="*/ 0 h 96"/>
                <a:gd name="T12" fmla="*/ 2147483647 w 186"/>
                <a:gd name="T13" fmla="*/ 0 h 96"/>
                <a:gd name="T14" fmla="*/ 2147483647 w 186"/>
                <a:gd name="T15" fmla="*/ 2147483647 h 96"/>
                <a:gd name="T16" fmla="*/ 2147483647 w 186"/>
                <a:gd name="T17" fmla="*/ 2147483647 h 96"/>
                <a:gd name="T18" fmla="*/ 2147483647 w 186"/>
                <a:gd name="T19" fmla="*/ 2147483647 h 96"/>
                <a:gd name="T20" fmla="*/ 2147483647 w 186"/>
                <a:gd name="T21" fmla="*/ 2147483647 h 96"/>
                <a:gd name="T22" fmla="*/ 2147483647 w 186"/>
                <a:gd name="T23" fmla="*/ 2147483647 h 96"/>
                <a:gd name="T24" fmla="*/ 0 w 186"/>
                <a:gd name="T25" fmla="*/ 2147483647 h 96"/>
                <a:gd name="T26" fmla="*/ 0 w 186"/>
                <a:gd name="T27" fmla="*/ 2147483647 h 96"/>
                <a:gd name="T28" fmla="*/ 2147483647 w 186"/>
                <a:gd name="T29" fmla="*/ 2147483647 h 96"/>
                <a:gd name="T30" fmla="*/ 2147483647 w 186"/>
                <a:gd name="T31" fmla="*/ 2147483647 h 96"/>
                <a:gd name="T32" fmla="*/ 2147483647 w 186"/>
                <a:gd name="T33" fmla="*/ 2147483647 h 96"/>
                <a:gd name="T34" fmla="*/ 2147483647 w 186"/>
                <a:gd name="T35" fmla="*/ 2147483647 h 96"/>
                <a:gd name="T36" fmla="*/ 2147483647 w 186"/>
                <a:gd name="T37" fmla="*/ 2147483647 h 96"/>
                <a:gd name="T38" fmla="*/ 2147483647 w 186"/>
                <a:gd name="T39" fmla="*/ 2147483647 h 9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86" h="96">
                  <a:moveTo>
                    <a:pt x="64" y="96"/>
                  </a:moveTo>
                  <a:lnTo>
                    <a:pt x="64" y="96"/>
                  </a:lnTo>
                  <a:lnTo>
                    <a:pt x="91" y="72"/>
                  </a:lnTo>
                  <a:lnTo>
                    <a:pt x="120" y="47"/>
                  </a:lnTo>
                  <a:lnTo>
                    <a:pt x="152" y="25"/>
                  </a:lnTo>
                  <a:lnTo>
                    <a:pt x="186" y="0"/>
                  </a:lnTo>
                  <a:lnTo>
                    <a:pt x="170" y="6"/>
                  </a:lnTo>
                  <a:lnTo>
                    <a:pt x="131" y="23"/>
                  </a:lnTo>
                  <a:lnTo>
                    <a:pt x="103" y="35"/>
                  </a:lnTo>
                  <a:lnTo>
                    <a:pt x="71" y="52"/>
                  </a:lnTo>
                  <a:lnTo>
                    <a:pt x="36" y="72"/>
                  </a:lnTo>
                  <a:lnTo>
                    <a:pt x="0" y="95"/>
                  </a:lnTo>
                  <a:lnTo>
                    <a:pt x="17" y="93"/>
                  </a:lnTo>
                  <a:lnTo>
                    <a:pt x="33" y="92"/>
                  </a:lnTo>
                  <a:lnTo>
                    <a:pt x="50" y="93"/>
                  </a:lnTo>
                  <a:lnTo>
                    <a:pt x="64" y="96"/>
                  </a:lnTo>
                  <a:close/>
                </a:path>
              </a:pathLst>
            </a:custGeom>
            <a:solidFill>
              <a:srgbClr val="FFE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0" name="组合 1344"/>
          <p:cNvGrpSpPr>
            <a:grpSpLocks/>
          </p:cNvGrpSpPr>
          <p:nvPr userDrawn="1"/>
        </p:nvGrpSpPr>
        <p:grpSpPr bwMode="auto">
          <a:xfrm>
            <a:off x="8001000" y="5426075"/>
            <a:ext cx="1035050" cy="1431925"/>
            <a:chOff x="7699398" y="4130680"/>
            <a:chExt cx="1035050" cy="1431925"/>
          </a:xfrm>
        </p:grpSpPr>
        <p:sp>
          <p:nvSpPr>
            <p:cNvPr id="41" name="Freeform 1167"/>
            <p:cNvSpPr>
              <a:spLocks/>
            </p:cNvSpPr>
            <p:nvPr userDrawn="1"/>
          </p:nvSpPr>
          <p:spPr bwMode="auto">
            <a:xfrm>
              <a:off x="7699398" y="4130680"/>
              <a:ext cx="1035050" cy="1431925"/>
            </a:xfrm>
            <a:custGeom>
              <a:avLst/>
              <a:gdLst>
                <a:gd name="T0" fmla="*/ 2147483647 w 652"/>
                <a:gd name="T1" fmla="*/ 2147483647 h 902"/>
                <a:gd name="T2" fmla="*/ 2147483647 w 652"/>
                <a:gd name="T3" fmla="*/ 2147483647 h 902"/>
                <a:gd name="T4" fmla="*/ 2147483647 w 652"/>
                <a:gd name="T5" fmla="*/ 2147483647 h 902"/>
                <a:gd name="T6" fmla="*/ 2147483647 w 652"/>
                <a:gd name="T7" fmla="*/ 2147483647 h 902"/>
                <a:gd name="T8" fmla="*/ 2147483647 w 652"/>
                <a:gd name="T9" fmla="*/ 2147483647 h 902"/>
                <a:gd name="T10" fmla="*/ 2147483647 w 652"/>
                <a:gd name="T11" fmla="*/ 2147483647 h 902"/>
                <a:gd name="T12" fmla="*/ 2147483647 w 652"/>
                <a:gd name="T13" fmla="*/ 2147483647 h 902"/>
                <a:gd name="T14" fmla="*/ 2147483647 w 652"/>
                <a:gd name="T15" fmla="*/ 2147483647 h 902"/>
                <a:gd name="T16" fmla="*/ 2147483647 w 652"/>
                <a:gd name="T17" fmla="*/ 2147483647 h 902"/>
                <a:gd name="T18" fmla="*/ 2147483647 w 652"/>
                <a:gd name="T19" fmla="*/ 2147483647 h 902"/>
                <a:gd name="T20" fmla="*/ 2147483647 w 652"/>
                <a:gd name="T21" fmla="*/ 2147483647 h 902"/>
                <a:gd name="T22" fmla="*/ 2147483647 w 652"/>
                <a:gd name="T23" fmla="*/ 2147483647 h 902"/>
                <a:gd name="T24" fmla="*/ 2147483647 w 652"/>
                <a:gd name="T25" fmla="*/ 2147483647 h 902"/>
                <a:gd name="T26" fmla="*/ 2147483647 w 652"/>
                <a:gd name="T27" fmla="*/ 2147483647 h 902"/>
                <a:gd name="T28" fmla="*/ 2147483647 w 652"/>
                <a:gd name="T29" fmla="*/ 2147483647 h 902"/>
                <a:gd name="T30" fmla="*/ 2147483647 w 652"/>
                <a:gd name="T31" fmla="*/ 2147483647 h 902"/>
                <a:gd name="T32" fmla="*/ 2147483647 w 652"/>
                <a:gd name="T33" fmla="*/ 2147483647 h 902"/>
                <a:gd name="T34" fmla="*/ 0 w 652"/>
                <a:gd name="T35" fmla="*/ 2147483647 h 902"/>
                <a:gd name="T36" fmla="*/ 2147483647 w 652"/>
                <a:gd name="T37" fmla="*/ 2147483647 h 902"/>
                <a:gd name="T38" fmla="*/ 2147483647 w 652"/>
                <a:gd name="T39" fmla="*/ 2147483647 h 902"/>
                <a:gd name="T40" fmla="*/ 2147483647 w 652"/>
                <a:gd name="T41" fmla="*/ 2147483647 h 902"/>
                <a:gd name="T42" fmla="*/ 2147483647 w 652"/>
                <a:gd name="T43" fmla="*/ 2147483647 h 902"/>
                <a:gd name="T44" fmla="*/ 2147483647 w 652"/>
                <a:gd name="T45" fmla="*/ 2147483647 h 902"/>
                <a:gd name="T46" fmla="*/ 2147483647 w 652"/>
                <a:gd name="T47" fmla="*/ 2147483647 h 902"/>
                <a:gd name="T48" fmla="*/ 2147483647 w 652"/>
                <a:gd name="T49" fmla="*/ 2147483647 h 902"/>
                <a:gd name="T50" fmla="*/ 2147483647 w 652"/>
                <a:gd name="T51" fmla="*/ 2147483647 h 902"/>
                <a:gd name="T52" fmla="*/ 2147483647 w 652"/>
                <a:gd name="T53" fmla="*/ 2147483647 h 902"/>
                <a:gd name="T54" fmla="*/ 2147483647 w 652"/>
                <a:gd name="T55" fmla="*/ 2147483647 h 902"/>
                <a:gd name="T56" fmla="*/ 2147483647 w 652"/>
                <a:gd name="T57" fmla="*/ 2147483647 h 902"/>
                <a:gd name="T58" fmla="*/ 2147483647 w 652"/>
                <a:gd name="T59" fmla="*/ 0 h 902"/>
                <a:gd name="T60" fmla="*/ 2147483647 w 652"/>
                <a:gd name="T61" fmla="*/ 2147483647 h 902"/>
                <a:gd name="T62" fmla="*/ 2147483647 w 652"/>
                <a:gd name="T63" fmla="*/ 2147483647 h 902"/>
                <a:gd name="T64" fmla="*/ 2147483647 w 652"/>
                <a:gd name="T65" fmla="*/ 2147483647 h 902"/>
                <a:gd name="T66" fmla="*/ 2147483647 w 652"/>
                <a:gd name="T67" fmla="*/ 2147483647 h 902"/>
                <a:gd name="T68" fmla="*/ 2147483647 w 652"/>
                <a:gd name="T69" fmla="*/ 2147483647 h 902"/>
                <a:gd name="T70" fmla="*/ 2147483647 w 652"/>
                <a:gd name="T71" fmla="*/ 2147483647 h 902"/>
                <a:gd name="T72" fmla="*/ 2147483647 w 652"/>
                <a:gd name="T73" fmla="*/ 2147483647 h 902"/>
                <a:gd name="T74" fmla="*/ 2147483647 w 652"/>
                <a:gd name="T75" fmla="*/ 2147483647 h 902"/>
                <a:gd name="T76" fmla="*/ 2147483647 w 652"/>
                <a:gd name="T77" fmla="*/ 2147483647 h 902"/>
                <a:gd name="T78" fmla="*/ 2147483647 w 652"/>
                <a:gd name="T79" fmla="*/ 2147483647 h 902"/>
                <a:gd name="T80" fmla="*/ 2147483647 w 652"/>
                <a:gd name="T81" fmla="*/ 2147483647 h 902"/>
                <a:gd name="T82" fmla="*/ 2147483647 w 652"/>
                <a:gd name="T83" fmla="*/ 2147483647 h 90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52" h="902">
                  <a:moveTo>
                    <a:pt x="646" y="580"/>
                  </a:moveTo>
                  <a:lnTo>
                    <a:pt x="646" y="580"/>
                  </a:lnTo>
                  <a:lnTo>
                    <a:pt x="643" y="603"/>
                  </a:lnTo>
                  <a:lnTo>
                    <a:pt x="638" y="623"/>
                  </a:lnTo>
                  <a:lnTo>
                    <a:pt x="632" y="644"/>
                  </a:lnTo>
                  <a:lnTo>
                    <a:pt x="626" y="664"/>
                  </a:lnTo>
                  <a:lnTo>
                    <a:pt x="620" y="683"/>
                  </a:lnTo>
                  <a:lnTo>
                    <a:pt x="612" y="701"/>
                  </a:lnTo>
                  <a:lnTo>
                    <a:pt x="595" y="734"/>
                  </a:lnTo>
                  <a:lnTo>
                    <a:pt x="577" y="765"/>
                  </a:lnTo>
                  <a:lnTo>
                    <a:pt x="556" y="792"/>
                  </a:lnTo>
                  <a:lnTo>
                    <a:pt x="533" y="817"/>
                  </a:lnTo>
                  <a:lnTo>
                    <a:pt x="507" y="838"/>
                  </a:lnTo>
                  <a:lnTo>
                    <a:pt x="481" y="856"/>
                  </a:lnTo>
                  <a:lnTo>
                    <a:pt x="454" y="872"/>
                  </a:lnTo>
                  <a:lnTo>
                    <a:pt x="425" y="884"/>
                  </a:lnTo>
                  <a:lnTo>
                    <a:pt x="394" y="893"/>
                  </a:lnTo>
                  <a:lnTo>
                    <a:pt x="364" y="899"/>
                  </a:lnTo>
                  <a:lnTo>
                    <a:pt x="332" y="902"/>
                  </a:lnTo>
                  <a:lnTo>
                    <a:pt x="300" y="900"/>
                  </a:lnTo>
                  <a:lnTo>
                    <a:pt x="268" y="897"/>
                  </a:lnTo>
                  <a:lnTo>
                    <a:pt x="237" y="891"/>
                  </a:lnTo>
                  <a:lnTo>
                    <a:pt x="207" y="882"/>
                  </a:lnTo>
                  <a:lnTo>
                    <a:pt x="178" y="870"/>
                  </a:lnTo>
                  <a:lnTo>
                    <a:pt x="151" y="853"/>
                  </a:lnTo>
                  <a:lnTo>
                    <a:pt x="125" y="835"/>
                  </a:lnTo>
                  <a:lnTo>
                    <a:pt x="102" y="814"/>
                  </a:lnTo>
                  <a:lnTo>
                    <a:pt x="79" y="789"/>
                  </a:lnTo>
                  <a:lnTo>
                    <a:pt x="61" y="762"/>
                  </a:lnTo>
                  <a:lnTo>
                    <a:pt x="42" y="733"/>
                  </a:lnTo>
                  <a:lnTo>
                    <a:pt x="29" y="701"/>
                  </a:lnTo>
                  <a:lnTo>
                    <a:pt x="17" y="667"/>
                  </a:lnTo>
                  <a:lnTo>
                    <a:pt x="7" y="631"/>
                  </a:lnTo>
                  <a:lnTo>
                    <a:pt x="3" y="593"/>
                  </a:lnTo>
                  <a:lnTo>
                    <a:pt x="0" y="553"/>
                  </a:lnTo>
                  <a:lnTo>
                    <a:pt x="1" y="512"/>
                  </a:lnTo>
                  <a:lnTo>
                    <a:pt x="6" y="468"/>
                  </a:lnTo>
                  <a:lnTo>
                    <a:pt x="14" y="424"/>
                  </a:lnTo>
                  <a:lnTo>
                    <a:pt x="26" y="378"/>
                  </a:lnTo>
                  <a:lnTo>
                    <a:pt x="39" y="334"/>
                  </a:lnTo>
                  <a:lnTo>
                    <a:pt x="58" y="291"/>
                  </a:lnTo>
                  <a:lnTo>
                    <a:pt x="78" y="250"/>
                  </a:lnTo>
                  <a:lnTo>
                    <a:pt x="100" y="209"/>
                  </a:lnTo>
                  <a:lnTo>
                    <a:pt x="125" y="172"/>
                  </a:lnTo>
                  <a:lnTo>
                    <a:pt x="152" y="136"/>
                  </a:lnTo>
                  <a:lnTo>
                    <a:pt x="180" y="104"/>
                  </a:lnTo>
                  <a:lnTo>
                    <a:pt x="210" y="76"/>
                  </a:lnTo>
                  <a:lnTo>
                    <a:pt x="225" y="62"/>
                  </a:lnTo>
                  <a:lnTo>
                    <a:pt x="240" y="52"/>
                  </a:lnTo>
                  <a:lnTo>
                    <a:pt x="256" y="40"/>
                  </a:lnTo>
                  <a:lnTo>
                    <a:pt x="271" y="30"/>
                  </a:lnTo>
                  <a:lnTo>
                    <a:pt x="288" y="23"/>
                  </a:lnTo>
                  <a:lnTo>
                    <a:pt x="303" y="15"/>
                  </a:lnTo>
                  <a:lnTo>
                    <a:pt x="320" y="9"/>
                  </a:lnTo>
                  <a:lnTo>
                    <a:pt x="335" y="4"/>
                  </a:lnTo>
                  <a:lnTo>
                    <a:pt x="352" y="1"/>
                  </a:lnTo>
                  <a:lnTo>
                    <a:pt x="368" y="0"/>
                  </a:lnTo>
                  <a:lnTo>
                    <a:pt x="384" y="0"/>
                  </a:lnTo>
                  <a:lnTo>
                    <a:pt x="400" y="1"/>
                  </a:lnTo>
                  <a:lnTo>
                    <a:pt x="416" y="4"/>
                  </a:lnTo>
                  <a:lnTo>
                    <a:pt x="431" y="9"/>
                  </a:lnTo>
                  <a:lnTo>
                    <a:pt x="446" y="17"/>
                  </a:lnTo>
                  <a:lnTo>
                    <a:pt x="460" y="24"/>
                  </a:lnTo>
                  <a:lnTo>
                    <a:pt x="475" y="33"/>
                  </a:lnTo>
                  <a:lnTo>
                    <a:pt x="489" y="44"/>
                  </a:lnTo>
                  <a:lnTo>
                    <a:pt x="503" y="56"/>
                  </a:lnTo>
                  <a:lnTo>
                    <a:pt x="515" y="70"/>
                  </a:lnTo>
                  <a:lnTo>
                    <a:pt x="527" y="84"/>
                  </a:lnTo>
                  <a:lnTo>
                    <a:pt x="539" y="99"/>
                  </a:lnTo>
                  <a:lnTo>
                    <a:pt x="550" y="116"/>
                  </a:lnTo>
                  <a:lnTo>
                    <a:pt x="562" y="134"/>
                  </a:lnTo>
                  <a:lnTo>
                    <a:pt x="582" y="171"/>
                  </a:lnTo>
                  <a:lnTo>
                    <a:pt x="600" y="212"/>
                  </a:lnTo>
                  <a:lnTo>
                    <a:pt x="615" y="254"/>
                  </a:lnTo>
                  <a:lnTo>
                    <a:pt x="627" y="300"/>
                  </a:lnTo>
                  <a:lnTo>
                    <a:pt x="638" y="346"/>
                  </a:lnTo>
                  <a:lnTo>
                    <a:pt x="646" y="393"/>
                  </a:lnTo>
                  <a:lnTo>
                    <a:pt x="650" y="442"/>
                  </a:lnTo>
                  <a:lnTo>
                    <a:pt x="652" y="489"/>
                  </a:lnTo>
                  <a:lnTo>
                    <a:pt x="650" y="536"/>
                  </a:lnTo>
                  <a:lnTo>
                    <a:pt x="646" y="580"/>
                  </a:ln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1168"/>
            <p:cNvSpPr>
              <a:spLocks/>
            </p:cNvSpPr>
            <p:nvPr userDrawn="1"/>
          </p:nvSpPr>
          <p:spPr bwMode="auto">
            <a:xfrm>
              <a:off x="7766073" y="5281618"/>
              <a:ext cx="211138" cy="220662"/>
            </a:xfrm>
            <a:custGeom>
              <a:avLst/>
              <a:gdLst>
                <a:gd name="T0" fmla="*/ 2147483647 w 133"/>
                <a:gd name="T1" fmla="*/ 2147483647 h 139"/>
                <a:gd name="T2" fmla="*/ 2147483647 w 133"/>
                <a:gd name="T3" fmla="*/ 2147483647 h 139"/>
                <a:gd name="T4" fmla="*/ 2147483647 w 133"/>
                <a:gd name="T5" fmla="*/ 2147483647 h 139"/>
                <a:gd name="T6" fmla="*/ 2147483647 w 133"/>
                <a:gd name="T7" fmla="*/ 2147483647 h 139"/>
                <a:gd name="T8" fmla="*/ 2147483647 w 133"/>
                <a:gd name="T9" fmla="*/ 2147483647 h 139"/>
                <a:gd name="T10" fmla="*/ 2147483647 w 133"/>
                <a:gd name="T11" fmla="*/ 0 h 139"/>
                <a:gd name="T12" fmla="*/ 2147483647 w 133"/>
                <a:gd name="T13" fmla="*/ 0 h 139"/>
                <a:gd name="T14" fmla="*/ 2147483647 w 133"/>
                <a:gd name="T15" fmla="*/ 0 h 139"/>
                <a:gd name="T16" fmla="*/ 2147483647 w 133"/>
                <a:gd name="T17" fmla="*/ 2147483647 h 139"/>
                <a:gd name="T18" fmla="*/ 0 w 133"/>
                <a:gd name="T19" fmla="*/ 2147483647 h 139"/>
                <a:gd name="T20" fmla="*/ 0 w 133"/>
                <a:gd name="T21" fmla="*/ 2147483647 h 139"/>
                <a:gd name="T22" fmla="*/ 2147483647 w 133"/>
                <a:gd name="T23" fmla="*/ 2147483647 h 139"/>
                <a:gd name="T24" fmla="*/ 2147483647 w 133"/>
                <a:gd name="T25" fmla="*/ 2147483647 h 139"/>
                <a:gd name="T26" fmla="*/ 2147483647 w 133"/>
                <a:gd name="T27" fmla="*/ 2147483647 h 139"/>
                <a:gd name="T28" fmla="*/ 2147483647 w 133"/>
                <a:gd name="T29" fmla="*/ 2147483647 h 139"/>
                <a:gd name="T30" fmla="*/ 2147483647 w 133"/>
                <a:gd name="T31" fmla="*/ 2147483647 h 139"/>
                <a:gd name="T32" fmla="*/ 2147483647 w 133"/>
                <a:gd name="T33" fmla="*/ 2147483647 h 139"/>
                <a:gd name="T34" fmla="*/ 2147483647 w 133"/>
                <a:gd name="T35" fmla="*/ 2147483647 h 139"/>
                <a:gd name="T36" fmla="*/ 2147483647 w 133"/>
                <a:gd name="T37" fmla="*/ 2147483647 h 139"/>
                <a:gd name="T38" fmla="*/ 2147483647 w 133"/>
                <a:gd name="T39" fmla="*/ 2147483647 h 139"/>
                <a:gd name="T40" fmla="*/ 2147483647 w 133"/>
                <a:gd name="T41" fmla="*/ 2147483647 h 139"/>
                <a:gd name="T42" fmla="*/ 2147483647 w 133"/>
                <a:gd name="T43" fmla="*/ 2147483647 h 139"/>
                <a:gd name="T44" fmla="*/ 2147483647 w 133"/>
                <a:gd name="T45" fmla="*/ 2147483647 h 139"/>
                <a:gd name="T46" fmla="*/ 2147483647 w 133"/>
                <a:gd name="T47" fmla="*/ 2147483647 h 139"/>
                <a:gd name="T48" fmla="*/ 2147483647 w 133"/>
                <a:gd name="T49" fmla="*/ 2147483647 h 139"/>
                <a:gd name="T50" fmla="*/ 2147483647 w 133"/>
                <a:gd name="T51" fmla="*/ 2147483647 h 139"/>
                <a:gd name="T52" fmla="*/ 2147483647 w 133"/>
                <a:gd name="T53" fmla="*/ 2147483647 h 139"/>
                <a:gd name="T54" fmla="*/ 2147483647 w 133"/>
                <a:gd name="T55" fmla="*/ 2147483647 h 139"/>
                <a:gd name="T56" fmla="*/ 2147483647 w 133"/>
                <a:gd name="T57" fmla="*/ 2147483647 h 139"/>
                <a:gd name="T58" fmla="*/ 2147483647 w 133"/>
                <a:gd name="T59" fmla="*/ 2147483647 h 139"/>
                <a:gd name="T60" fmla="*/ 2147483647 w 133"/>
                <a:gd name="T61" fmla="*/ 2147483647 h 139"/>
                <a:gd name="T62" fmla="*/ 2147483647 w 133"/>
                <a:gd name="T63" fmla="*/ 2147483647 h 139"/>
                <a:gd name="T64" fmla="*/ 2147483647 w 133"/>
                <a:gd name="T65" fmla="*/ 2147483647 h 139"/>
                <a:gd name="T66" fmla="*/ 2147483647 w 133"/>
                <a:gd name="T67" fmla="*/ 2147483647 h 139"/>
                <a:gd name="T68" fmla="*/ 2147483647 w 133"/>
                <a:gd name="T69" fmla="*/ 2147483647 h 139"/>
                <a:gd name="T70" fmla="*/ 2147483647 w 133"/>
                <a:gd name="T71" fmla="*/ 2147483647 h 139"/>
                <a:gd name="T72" fmla="*/ 2147483647 w 133"/>
                <a:gd name="T73" fmla="*/ 2147483647 h 139"/>
                <a:gd name="T74" fmla="*/ 2147483647 w 133"/>
                <a:gd name="T75" fmla="*/ 2147483647 h 139"/>
                <a:gd name="T76" fmla="*/ 2147483647 w 133"/>
                <a:gd name="T77" fmla="*/ 2147483647 h 139"/>
                <a:gd name="T78" fmla="*/ 2147483647 w 133"/>
                <a:gd name="T79" fmla="*/ 2147483647 h 139"/>
                <a:gd name="T80" fmla="*/ 2147483647 w 133"/>
                <a:gd name="T81" fmla="*/ 2147483647 h 139"/>
                <a:gd name="T82" fmla="*/ 2147483647 w 133"/>
                <a:gd name="T83" fmla="*/ 2147483647 h 139"/>
                <a:gd name="T84" fmla="*/ 2147483647 w 133"/>
                <a:gd name="T85" fmla="*/ 2147483647 h 13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33" h="139">
                  <a:moveTo>
                    <a:pt x="92" y="19"/>
                  </a:moveTo>
                  <a:lnTo>
                    <a:pt x="92" y="19"/>
                  </a:lnTo>
                  <a:lnTo>
                    <a:pt x="81" y="12"/>
                  </a:lnTo>
                  <a:lnTo>
                    <a:pt x="71" y="6"/>
                  </a:lnTo>
                  <a:lnTo>
                    <a:pt x="58" y="3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22" y="0"/>
                  </a:lnTo>
                  <a:lnTo>
                    <a:pt x="11" y="2"/>
                  </a:lnTo>
                  <a:lnTo>
                    <a:pt x="0" y="5"/>
                  </a:lnTo>
                  <a:lnTo>
                    <a:pt x="10" y="23"/>
                  </a:lnTo>
                  <a:lnTo>
                    <a:pt x="22" y="20"/>
                  </a:lnTo>
                  <a:lnTo>
                    <a:pt x="36" y="20"/>
                  </a:lnTo>
                  <a:lnTo>
                    <a:pt x="51" y="23"/>
                  </a:lnTo>
                  <a:lnTo>
                    <a:pt x="66" y="28"/>
                  </a:lnTo>
                  <a:lnTo>
                    <a:pt x="83" y="37"/>
                  </a:lnTo>
                  <a:lnTo>
                    <a:pt x="95" y="46"/>
                  </a:lnTo>
                  <a:lnTo>
                    <a:pt x="104" y="58"/>
                  </a:lnTo>
                  <a:lnTo>
                    <a:pt x="112" y="70"/>
                  </a:lnTo>
                  <a:lnTo>
                    <a:pt x="115" y="84"/>
                  </a:lnTo>
                  <a:lnTo>
                    <a:pt x="115" y="98"/>
                  </a:lnTo>
                  <a:lnTo>
                    <a:pt x="113" y="113"/>
                  </a:lnTo>
                  <a:lnTo>
                    <a:pt x="110" y="125"/>
                  </a:lnTo>
                  <a:lnTo>
                    <a:pt x="109" y="128"/>
                  </a:lnTo>
                  <a:lnTo>
                    <a:pt x="127" y="139"/>
                  </a:lnTo>
                  <a:lnTo>
                    <a:pt x="130" y="128"/>
                  </a:lnTo>
                  <a:lnTo>
                    <a:pt x="131" y="116"/>
                  </a:lnTo>
                  <a:lnTo>
                    <a:pt x="133" y="101"/>
                  </a:lnTo>
                  <a:lnTo>
                    <a:pt x="133" y="87"/>
                  </a:lnTo>
                  <a:lnTo>
                    <a:pt x="130" y="73"/>
                  </a:lnTo>
                  <a:lnTo>
                    <a:pt x="125" y="60"/>
                  </a:lnTo>
                  <a:lnTo>
                    <a:pt x="119" y="49"/>
                  </a:lnTo>
                  <a:lnTo>
                    <a:pt x="112" y="37"/>
                  </a:lnTo>
                  <a:lnTo>
                    <a:pt x="103" y="28"/>
                  </a:lnTo>
                  <a:lnTo>
                    <a:pt x="92" y="19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1169"/>
            <p:cNvSpPr>
              <a:spLocks/>
            </p:cNvSpPr>
            <p:nvPr userDrawn="1"/>
          </p:nvSpPr>
          <p:spPr bwMode="auto">
            <a:xfrm>
              <a:off x="7727973" y="5192718"/>
              <a:ext cx="26988" cy="36512"/>
            </a:xfrm>
            <a:custGeom>
              <a:avLst/>
              <a:gdLst>
                <a:gd name="T0" fmla="*/ 2147483647 w 17"/>
                <a:gd name="T1" fmla="*/ 0 h 23"/>
                <a:gd name="T2" fmla="*/ 2147483647 w 17"/>
                <a:gd name="T3" fmla="*/ 0 h 23"/>
                <a:gd name="T4" fmla="*/ 2147483647 w 17"/>
                <a:gd name="T5" fmla="*/ 0 h 23"/>
                <a:gd name="T6" fmla="*/ 0 w 17"/>
                <a:gd name="T7" fmla="*/ 2147483647 h 23"/>
                <a:gd name="T8" fmla="*/ 0 w 17"/>
                <a:gd name="T9" fmla="*/ 2147483647 h 23"/>
                <a:gd name="T10" fmla="*/ 2147483647 w 17"/>
                <a:gd name="T11" fmla="*/ 2147483647 h 23"/>
                <a:gd name="T12" fmla="*/ 2147483647 w 17"/>
                <a:gd name="T13" fmla="*/ 2147483647 h 23"/>
                <a:gd name="T14" fmla="*/ 2147483647 w 17"/>
                <a:gd name="T15" fmla="*/ 2147483647 h 23"/>
                <a:gd name="T16" fmla="*/ 2147483647 w 17"/>
                <a:gd name="T17" fmla="*/ 2147483647 h 23"/>
                <a:gd name="T18" fmla="*/ 2147483647 w 17"/>
                <a:gd name="T19" fmla="*/ 2147483647 h 23"/>
                <a:gd name="T20" fmla="*/ 2147483647 w 17"/>
                <a:gd name="T21" fmla="*/ 2147483647 h 23"/>
                <a:gd name="T22" fmla="*/ 2147483647 w 17"/>
                <a:gd name="T23" fmla="*/ 2147483647 h 23"/>
                <a:gd name="T24" fmla="*/ 2147483647 w 17"/>
                <a:gd name="T25" fmla="*/ 0 h 23"/>
                <a:gd name="T26" fmla="*/ 2147483647 w 17"/>
                <a:gd name="T27" fmla="*/ 0 h 2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7" h="23">
                  <a:moveTo>
                    <a:pt x="15" y="0"/>
                  </a:moveTo>
                  <a:lnTo>
                    <a:pt x="15" y="0"/>
                  </a:lnTo>
                  <a:lnTo>
                    <a:pt x="9" y="0"/>
                  </a:lnTo>
                  <a:lnTo>
                    <a:pt x="0" y="4"/>
                  </a:lnTo>
                  <a:lnTo>
                    <a:pt x="6" y="23"/>
                  </a:lnTo>
                  <a:lnTo>
                    <a:pt x="14" y="14"/>
                  </a:lnTo>
                  <a:lnTo>
                    <a:pt x="17" y="9"/>
                  </a:lnTo>
                  <a:lnTo>
                    <a:pt x="17" y="4"/>
                  </a:lnTo>
                  <a:lnTo>
                    <a:pt x="17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Freeform 1170"/>
            <p:cNvSpPr>
              <a:spLocks/>
            </p:cNvSpPr>
            <p:nvPr userDrawn="1"/>
          </p:nvSpPr>
          <p:spPr bwMode="auto">
            <a:xfrm>
              <a:off x="7810523" y="5356230"/>
              <a:ext cx="73025" cy="87313"/>
            </a:xfrm>
            <a:custGeom>
              <a:avLst/>
              <a:gdLst>
                <a:gd name="T0" fmla="*/ 2147483647 w 46"/>
                <a:gd name="T1" fmla="*/ 0 h 55"/>
                <a:gd name="T2" fmla="*/ 2147483647 w 46"/>
                <a:gd name="T3" fmla="*/ 0 h 55"/>
                <a:gd name="T4" fmla="*/ 2147483647 w 46"/>
                <a:gd name="T5" fmla="*/ 2147483647 h 55"/>
                <a:gd name="T6" fmla="*/ 0 w 46"/>
                <a:gd name="T7" fmla="*/ 2147483647 h 55"/>
                <a:gd name="T8" fmla="*/ 0 w 46"/>
                <a:gd name="T9" fmla="*/ 2147483647 h 55"/>
                <a:gd name="T10" fmla="*/ 2147483647 w 46"/>
                <a:gd name="T11" fmla="*/ 2147483647 h 55"/>
                <a:gd name="T12" fmla="*/ 2147483647 w 46"/>
                <a:gd name="T13" fmla="*/ 2147483647 h 55"/>
                <a:gd name="T14" fmla="*/ 2147483647 w 46"/>
                <a:gd name="T15" fmla="*/ 2147483647 h 55"/>
                <a:gd name="T16" fmla="*/ 2147483647 w 46"/>
                <a:gd name="T17" fmla="*/ 2147483647 h 55"/>
                <a:gd name="T18" fmla="*/ 2147483647 w 46"/>
                <a:gd name="T19" fmla="*/ 2147483647 h 55"/>
                <a:gd name="T20" fmla="*/ 2147483647 w 46"/>
                <a:gd name="T21" fmla="*/ 2147483647 h 55"/>
                <a:gd name="T22" fmla="*/ 2147483647 w 46"/>
                <a:gd name="T23" fmla="*/ 2147483647 h 55"/>
                <a:gd name="T24" fmla="*/ 2147483647 w 46"/>
                <a:gd name="T25" fmla="*/ 2147483647 h 55"/>
                <a:gd name="T26" fmla="*/ 2147483647 w 46"/>
                <a:gd name="T27" fmla="*/ 2147483647 h 55"/>
                <a:gd name="T28" fmla="*/ 2147483647 w 46"/>
                <a:gd name="T29" fmla="*/ 2147483647 h 55"/>
                <a:gd name="T30" fmla="*/ 2147483647 w 46"/>
                <a:gd name="T31" fmla="*/ 2147483647 h 55"/>
                <a:gd name="T32" fmla="*/ 2147483647 w 46"/>
                <a:gd name="T33" fmla="*/ 2147483647 h 55"/>
                <a:gd name="T34" fmla="*/ 2147483647 w 46"/>
                <a:gd name="T35" fmla="*/ 2147483647 h 55"/>
                <a:gd name="T36" fmla="*/ 2147483647 w 46"/>
                <a:gd name="T37" fmla="*/ 2147483647 h 55"/>
                <a:gd name="T38" fmla="*/ 2147483647 w 46"/>
                <a:gd name="T39" fmla="*/ 2147483647 h 55"/>
                <a:gd name="T40" fmla="*/ 2147483647 w 46"/>
                <a:gd name="T41" fmla="*/ 2147483647 h 55"/>
                <a:gd name="T42" fmla="*/ 2147483647 w 46"/>
                <a:gd name="T43" fmla="*/ 0 h 55"/>
                <a:gd name="T44" fmla="*/ 2147483647 w 46"/>
                <a:gd name="T45" fmla="*/ 0 h 55"/>
                <a:gd name="T46" fmla="*/ 2147483647 w 46"/>
                <a:gd name="T47" fmla="*/ 0 h 5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6" h="55">
                  <a:moveTo>
                    <a:pt x="8" y="0"/>
                  </a:moveTo>
                  <a:lnTo>
                    <a:pt x="8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9" y="17"/>
                  </a:lnTo>
                  <a:lnTo>
                    <a:pt x="11" y="16"/>
                  </a:lnTo>
                  <a:lnTo>
                    <a:pt x="12" y="20"/>
                  </a:lnTo>
                  <a:lnTo>
                    <a:pt x="29" y="39"/>
                  </a:lnTo>
                  <a:lnTo>
                    <a:pt x="46" y="55"/>
                  </a:lnTo>
                  <a:lnTo>
                    <a:pt x="46" y="43"/>
                  </a:lnTo>
                  <a:lnTo>
                    <a:pt x="44" y="34"/>
                  </a:lnTo>
                  <a:lnTo>
                    <a:pt x="41" y="25"/>
                  </a:lnTo>
                  <a:lnTo>
                    <a:pt x="36" y="16"/>
                  </a:lnTo>
                  <a:lnTo>
                    <a:pt x="30" y="8"/>
                  </a:lnTo>
                  <a:lnTo>
                    <a:pt x="23" y="4"/>
                  </a:lnTo>
                  <a:lnTo>
                    <a:pt x="1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Freeform 1171"/>
            <p:cNvSpPr>
              <a:spLocks/>
            </p:cNvSpPr>
            <p:nvPr userDrawn="1"/>
          </p:nvSpPr>
          <p:spPr bwMode="auto">
            <a:xfrm>
              <a:off x="8262961" y="4130680"/>
              <a:ext cx="195262" cy="207963"/>
            </a:xfrm>
            <a:custGeom>
              <a:avLst/>
              <a:gdLst>
                <a:gd name="T0" fmla="*/ 2147483647 w 123"/>
                <a:gd name="T1" fmla="*/ 2147483647 h 131"/>
                <a:gd name="T2" fmla="*/ 2147483647 w 123"/>
                <a:gd name="T3" fmla="*/ 2147483647 h 131"/>
                <a:gd name="T4" fmla="*/ 2147483647 w 123"/>
                <a:gd name="T5" fmla="*/ 2147483647 h 131"/>
                <a:gd name="T6" fmla="*/ 2147483647 w 123"/>
                <a:gd name="T7" fmla="*/ 2147483647 h 131"/>
                <a:gd name="T8" fmla="*/ 2147483647 w 123"/>
                <a:gd name="T9" fmla="*/ 2147483647 h 131"/>
                <a:gd name="T10" fmla="*/ 2147483647 w 123"/>
                <a:gd name="T11" fmla="*/ 2147483647 h 131"/>
                <a:gd name="T12" fmla="*/ 2147483647 w 123"/>
                <a:gd name="T13" fmla="*/ 2147483647 h 131"/>
                <a:gd name="T14" fmla="*/ 2147483647 w 123"/>
                <a:gd name="T15" fmla="*/ 2147483647 h 131"/>
                <a:gd name="T16" fmla="*/ 2147483647 w 123"/>
                <a:gd name="T17" fmla="*/ 2147483647 h 131"/>
                <a:gd name="T18" fmla="*/ 2147483647 w 123"/>
                <a:gd name="T19" fmla="*/ 2147483647 h 131"/>
                <a:gd name="T20" fmla="*/ 2147483647 w 123"/>
                <a:gd name="T21" fmla="*/ 2147483647 h 131"/>
                <a:gd name="T22" fmla="*/ 2147483647 w 123"/>
                <a:gd name="T23" fmla="*/ 2147483647 h 131"/>
                <a:gd name="T24" fmla="*/ 2147483647 w 123"/>
                <a:gd name="T25" fmla="*/ 2147483647 h 131"/>
                <a:gd name="T26" fmla="*/ 2147483647 w 123"/>
                <a:gd name="T27" fmla="*/ 2147483647 h 131"/>
                <a:gd name="T28" fmla="*/ 2147483647 w 123"/>
                <a:gd name="T29" fmla="*/ 2147483647 h 131"/>
                <a:gd name="T30" fmla="*/ 2147483647 w 123"/>
                <a:gd name="T31" fmla="*/ 2147483647 h 131"/>
                <a:gd name="T32" fmla="*/ 2147483647 w 123"/>
                <a:gd name="T33" fmla="*/ 2147483647 h 131"/>
                <a:gd name="T34" fmla="*/ 2147483647 w 123"/>
                <a:gd name="T35" fmla="*/ 2147483647 h 131"/>
                <a:gd name="T36" fmla="*/ 2147483647 w 123"/>
                <a:gd name="T37" fmla="*/ 2147483647 h 131"/>
                <a:gd name="T38" fmla="*/ 2147483647 w 123"/>
                <a:gd name="T39" fmla="*/ 2147483647 h 131"/>
                <a:gd name="T40" fmla="*/ 2147483647 w 123"/>
                <a:gd name="T41" fmla="*/ 2147483647 h 131"/>
                <a:gd name="T42" fmla="*/ 2147483647 w 123"/>
                <a:gd name="T43" fmla="*/ 2147483647 h 131"/>
                <a:gd name="T44" fmla="*/ 2147483647 w 123"/>
                <a:gd name="T45" fmla="*/ 2147483647 h 131"/>
                <a:gd name="T46" fmla="*/ 2147483647 w 123"/>
                <a:gd name="T47" fmla="*/ 2147483647 h 131"/>
                <a:gd name="T48" fmla="*/ 2147483647 w 123"/>
                <a:gd name="T49" fmla="*/ 2147483647 h 131"/>
                <a:gd name="T50" fmla="*/ 2147483647 w 123"/>
                <a:gd name="T51" fmla="*/ 2147483647 h 131"/>
                <a:gd name="T52" fmla="*/ 2147483647 w 123"/>
                <a:gd name="T53" fmla="*/ 2147483647 h 131"/>
                <a:gd name="T54" fmla="*/ 2147483647 w 123"/>
                <a:gd name="T55" fmla="*/ 2147483647 h 131"/>
                <a:gd name="T56" fmla="*/ 2147483647 w 123"/>
                <a:gd name="T57" fmla="*/ 2147483647 h 131"/>
                <a:gd name="T58" fmla="*/ 2147483647 w 123"/>
                <a:gd name="T59" fmla="*/ 2147483647 h 131"/>
                <a:gd name="T60" fmla="*/ 2147483647 w 123"/>
                <a:gd name="T61" fmla="*/ 2147483647 h 131"/>
                <a:gd name="T62" fmla="*/ 2147483647 w 123"/>
                <a:gd name="T63" fmla="*/ 2147483647 h 131"/>
                <a:gd name="T64" fmla="*/ 2147483647 w 123"/>
                <a:gd name="T65" fmla="*/ 2147483647 h 131"/>
                <a:gd name="T66" fmla="*/ 2147483647 w 123"/>
                <a:gd name="T67" fmla="*/ 2147483647 h 131"/>
                <a:gd name="T68" fmla="*/ 2147483647 w 123"/>
                <a:gd name="T69" fmla="*/ 2147483647 h 131"/>
                <a:gd name="T70" fmla="*/ 2147483647 w 123"/>
                <a:gd name="T71" fmla="*/ 2147483647 h 131"/>
                <a:gd name="T72" fmla="*/ 2147483647 w 123"/>
                <a:gd name="T73" fmla="*/ 0 h 131"/>
                <a:gd name="T74" fmla="*/ 2147483647 w 123"/>
                <a:gd name="T75" fmla="*/ 2147483647 h 131"/>
                <a:gd name="T76" fmla="*/ 2147483647 w 123"/>
                <a:gd name="T77" fmla="*/ 2147483647 h 131"/>
                <a:gd name="T78" fmla="*/ 2147483647 w 123"/>
                <a:gd name="T79" fmla="*/ 2147483647 h 131"/>
                <a:gd name="T80" fmla="*/ 0 w 123"/>
                <a:gd name="T81" fmla="*/ 2147483647 h 131"/>
                <a:gd name="T82" fmla="*/ 2147483647 w 123"/>
                <a:gd name="T83" fmla="*/ 2147483647 h 131"/>
                <a:gd name="T84" fmla="*/ 2147483647 w 123"/>
                <a:gd name="T85" fmla="*/ 2147483647 h 131"/>
                <a:gd name="T86" fmla="*/ 2147483647 w 123"/>
                <a:gd name="T87" fmla="*/ 2147483647 h 131"/>
                <a:gd name="T88" fmla="*/ 2147483647 w 123"/>
                <a:gd name="T89" fmla="*/ 2147483647 h 131"/>
                <a:gd name="T90" fmla="*/ 2147483647 w 123"/>
                <a:gd name="T91" fmla="*/ 2147483647 h 13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23" h="131">
                  <a:moveTo>
                    <a:pt x="53" y="128"/>
                  </a:moveTo>
                  <a:lnTo>
                    <a:pt x="53" y="128"/>
                  </a:lnTo>
                  <a:lnTo>
                    <a:pt x="62" y="129"/>
                  </a:lnTo>
                  <a:lnTo>
                    <a:pt x="71" y="131"/>
                  </a:lnTo>
                  <a:lnTo>
                    <a:pt x="80" y="129"/>
                  </a:lnTo>
                  <a:lnTo>
                    <a:pt x="88" y="126"/>
                  </a:lnTo>
                  <a:lnTo>
                    <a:pt x="96" y="122"/>
                  </a:lnTo>
                  <a:lnTo>
                    <a:pt x="103" y="117"/>
                  </a:lnTo>
                  <a:lnTo>
                    <a:pt x="109" y="110"/>
                  </a:lnTo>
                  <a:lnTo>
                    <a:pt x="116" y="102"/>
                  </a:lnTo>
                  <a:lnTo>
                    <a:pt x="119" y="94"/>
                  </a:lnTo>
                  <a:lnTo>
                    <a:pt x="122" y="85"/>
                  </a:lnTo>
                  <a:lnTo>
                    <a:pt x="123" y="78"/>
                  </a:lnTo>
                  <a:lnTo>
                    <a:pt x="123" y="70"/>
                  </a:lnTo>
                  <a:lnTo>
                    <a:pt x="122" y="62"/>
                  </a:lnTo>
                  <a:lnTo>
                    <a:pt x="119" y="56"/>
                  </a:lnTo>
                  <a:lnTo>
                    <a:pt x="112" y="44"/>
                  </a:lnTo>
                  <a:lnTo>
                    <a:pt x="106" y="36"/>
                  </a:lnTo>
                  <a:lnTo>
                    <a:pt x="99" y="32"/>
                  </a:lnTo>
                  <a:lnTo>
                    <a:pt x="91" y="29"/>
                  </a:lnTo>
                  <a:lnTo>
                    <a:pt x="84" y="29"/>
                  </a:lnTo>
                  <a:lnTo>
                    <a:pt x="77" y="30"/>
                  </a:lnTo>
                  <a:lnTo>
                    <a:pt x="73" y="35"/>
                  </a:lnTo>
                  <a:lnTo>
                    <a:pt x="70" y="41"/>
                  </a:lnTo>
                  <a:lnTo>
                    <a:pt x="67" y="49"/>
                  </a:lnTo>
                  <a:lnTo>
                    <a:pt x="67" y="50"/>
                  </a:lnTo>
                  <a:lnTo>
                    <a:pt x="68" y="53"/>
                  </a:lnTo>
                  <a:lnTo>
                    <a:pt x="70" y="55"/>
                  </a:lnTo>
                  <a:lnTo>
                    <a:pt x="73" y="55"/>
                  </a:lnTo>
                  <a:lnTo>
                    <a:pt x="79" y="50"/>
                  </a:lnTo>
                  <a:lnTo>
                    <a:pt x="87" y="44"/>
                  </a:lnTo>
                  <a:lnTo>
                    <a:pt x="91" y="55"/>
                  </a:lnTo>
                  <a:lnTo>
                    <a:pt x="94" y="64"/>
                  </a:lnTo>
                  <a:lnTo>
                    <a:pt x="99" y="75"/>
                  </a:lnTo>
                  <a:lnTo>
                    <a:pt x="100" y="85"/>
                  </a:lnTo>
                  <a:lnTo>
                    <a:pt x="100" y="90"/>
                  </a:lnTo>
                  <a:lnTo>
                    <a:pt x="100" y="94"/>
                  </a:lnTo>
                  <a:lnTo>
                    <a:pt x="99" y="96"/>
                  </a:lnTo>
                  <a:lnTo>
                    <a:pt x="96" y="102"/>
                  </a:lnTo>
                  <a:lnTo>
                    <a:pt x="90" y="105"/>
                  </a:lnTo>
                  <a:lnTo>
                    <a:pt x="79" y="107"/>
                  </a:lnTo>
                  <a:lnTo>
                    <a:pt x="71" y="107"/>
                  </a:lnTo>
                  <a:lnTo>
                    <a:pt x="64" y="107"/>
                  </a:lnTo>
                  <a:lnTo>
                    <a:pt x="56" y="104"/>
                  </a:lnTo>
                  <a:lnTo>
                    <a:pt x="52" y="100"/>
                  </a:lnTo>
                  <a:lnTo>
                    <a:pt x="47" y="97"/>
                  </a:lnTo>
                  <a:lnTo>
                    <a:pt x="39" y="90"/>
                  </a:lnTo>
                  <a:lnTo>
                    <a:pt x="35" y="81"/>
                  </a:lnTo>
                  <a:lnTo>
                    <a:pt x="32" y="72"/>
                  </a:lnTo>
                  <a:lnTo>
                    <a:pt x="29" y="62"/>
                  </a:lnTo>
                  <a:lnTo>
                    <a:pt x="29" y="53"/>
                  </a:lnTo>
                  <a:lnTo>
                    <a:pt x="29" y="44"/>
                  </a:lnTo>
                  <a:lnTo>
                    <a:pt x="32" y="35"/>
                  </a:lnTo>
                  <a:lnTo>
                    <a:pt x="35" y="26"/>
                  </a:lnTo>
                  <a:lnTo>
                    <a:pt x="39" y="18"/>
                  </a:lnTo>
                  <a:lnTo>
                    <a:pt x="48" y="11"/>
                  </a:lnTo>
                  <a:lnTo>
                    <a:pt x="59" y="4"/>
                  </a:lnTo>
                  <a:lnTo>
                    <a:pt x="45" y="1"/>
                  </a:lnTo>
                  <a:lnTo>
                    <a:pt x="26" y="0"/>
                  </a:lnTo>
                  <a:lnTo>
                    <a:pt x="20" y="6"/>
                  </a:lnTo>
                  <a:lnTo>
                    <a:pt x="13" y="12"/>
                  </a:lnTo>
                  <a:lnTo>
                    <a:pt x="9" y="20"/>
                  </a:lnTo>
                  <a:lnTo>
                    <a:pt x="6" y="27"/>
                  </a:lnTo>
                  <a:lnTo>
                    <a:pt x="3" y="35"/>
                  </a:lnTo>
                  <a:lnTo>
                    <a:pt x="1" y="44"/>
                  </a:lnTo>
                  <a:lnTo>
                    <a:pt x="0" y="64"/>
                  </a:lnTo>
                  <a:lnTo>
                    <a:pt x="1" y="76"/>
                  </a:lnTo>
                  <a:lnTo>
                    <a:pt x="4" y="87"/>
                  </a:lnTo>
                  <a:lnTo>
                    <a:pt x="10" y="97"/>
                  </a:lnTo>
                  <a:lnTo>
                    <a:pt x="17" y="107"/>
                  </a:lnTo>
                  <a:lnTo>
                    <a:pt x="26" y="114"/>
                  </a:lnTo>
                  <a:lnTo>
                    <a:pt x="33" y="120"/>
                  </a:lnTo>
                  <a:lnTo>
                    <a:pt x="44" y="125"/>
                  </a:lnTo>
                  <a:lnTo>
                    <a:pt x="53" y="128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Freeform 1172"/>
            <p:cNvSpPr>
              <a:spLocks/>
            </p:cNvSpPr>
            <p:nvPr userDrawn="1"/>
          </p:nvSpPr>
          <p:spPr bwMode="auto">
            <a:xfrm>
              <a:off x="8156598" y="4148143"/>
              <a:ext cx="46038" cy="66675"/>
            </a:xfrm>
            <a:custGeom>
              <a:avLst/>
              <a:gdLst>
                <a:gd name="T0" fmla="*/ 2147483647 w 29"/>
                <a:gd name="T1" fmla="*/ 2147483647 h 42"/>
                <a:gd name="T2" fmla="*/ 2147483647 w 29"/>
                <a:gd name="T3" fmla="*/ 2147483647 h 42"/>
                <a:gd name="T4" fmla="*/ 2147483647 w 29"/>
                <a:gd name="T5" fmla="*/ 0 h 42"/>
                <a:gd name="T6" fmla="*/ 2147483647 w 29"/>
                <a:gd name="T7" fmla="*/ 0 h 42"/>
                <a:gd name="T8" fmla="*/ 2147483647 w 29"/>
                <a:gd name="T9" fmla="*/ 2147483647 h 42"/>
                <a:gd name="T10" fmla="*/ 2147483647 w 29"/>
                <a:gd name="T11" fmla="*/ 2147483647 h 42"/>
                <a:gd name="T12" fmla="*/ 2147483647 w 29"/>
                <a:gd name="T13" fmla="*/ 2147483647 h 42"/>
                <a:gd name="T14" fmla="*/ 0 w 29"/>
                <a:gd name="T15" fmla="*/ 2147483647 h 42"/>
                <a:gd name="T16" fmla="*/ 0 w 29"/>
                <a:gd name="T17" fmla="*/ 2147483647 h 42"/>
                <a:gd name="T18" fmla="*/ 2147483647 w 29"/>
                <a:gd name="T19" fmla="*/ 2147483647 h 42"/>
                <a:gd name="T20" fmla="*/ 2147483647 w 29"/>
                <a:gd name="T21" fmla="*/ 2147483647 h 42"/>
                <a:gd name="T22" fmla="*/ 2147483647 w 29"/>
                <a:gd name="T23" fmla="*/ 2147483647 h 42"/>
                <a:gd name="T24" fmla="*/ 2147483647 w 29"/>
                <a:gd name="T25" fmla="*/ 2147483647 h 42"/>
                <a:gd name="T26" fmla="*/ 2147483647 w 29"/>
                <a:gd name="T27" fmla="*/ 2147483647 h 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9" h="42">
                  <a:moveTo>
                    <a:pt x="29" y="1"/>
                  </a:moveTo>
                  <a:lnTo>
                    <a:pt x="29" y="1"/>
                  </a:lnTo>
                  <a:lnTo>
                    <a:pt x="29" y="0"/>
                  </a:lnTo>
                  <a:lnTo>
                    <a:pt x="6" y="9"/>
                  </a:lnTo>
                  <a:lnTo>
                    <a:pt x="1" y="25"/>
                  </a:lnTo>
                  <a:lnTo>
                    <a:pt x="0" y="42"/>
                  </a:lnTo>
                  <a:lnTo>
                    <a:pt x="24" y="24"/>
                  </a:lnTo>
                  <a:lnTo>
                    <a:pt x="26" y="12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1173"/>
            <p:cNvSpPr>
              <a:spLocks/>
            </p:cNvSpPr>
            <p:nvPr userDrawn="1"/>
          </p:nvSpPr>
          <p:spPr bwMode="auto">
            <a:xfrm>
              <a:off x="8158186" y="4200530"/>
              <a:ext cx="392112" cy="252413"/>
            </a:xfrm>
            <a:custGeom>
              <a:avLst/>
              <a:gdLst>
                <a:gd name="T0" fmla="*/ 2147483647 w 247"/>
                <a:gd name="T1" fmla="*/ 2147483647 h 159"/>
                <a:gd name="T2" fmla="*/ 2147483647 w 247"/>
                <a:gd name="T3" fmla="*/ 2147483647 h 159"/>
                <a:gd name="T4" fmla="*/ 2147483647 w 247"/>
                <a:gd name="T5" fmla="*/ 2147483647 h 159"/>
                <a:gd name="T6" fmla="*/ 2147483647 w 247"/>
                <a:gd name="T7" fmla="*/ 2147483647 h 159"/>
                <a:gd name="T8" fmla="*/ 2147483647 w 247"/>
                <a:gd name="T9" fmla="*/ 2147483647 h 159"/>
                <a:gd name="T10" fmla="*/ 2147483647 w 247"/>
                <a:gd name="T11" fmla="*/ 2147483647 h 159"/>
                <a:gd name="T12" fmla="*/ 2147483647 w 247"/>
                <a:gd name="T13" fmla="*/ 2147483647 h 159"/>
                <a:gd name="T14" fmla="*/ 2147483647 w 247"/>
                <a:gd name="T15" fmla="*/ 2147483647 h 159"/>
                <a:gd name="T16" fmla="*/ 2147483647 w 247"/>
                <a:gd name="T17" fmla="*/ 2147483647 h 159"/>
                <a:gd name="T18" fmla="*/ 2147483647 w 247"/>
                <a:gd name="T19" fmla="*/ 2147483647 h 159"/>
                <a:gd name="T20" fmla="*/ 2147483647 w 247"/>
                <a:gd name="T21" fmla="*/ 2147483647 h 159"/>
                <a:gd name="T22" fmla="*/ 2147483647 w 247"/>
                <a:gd name="T23" fmla="*/ 2147483647 h 159"/>
                <a:gd name="T24" fmla="*/ 2147483647 w 247"/>
                <a:gd name="T25" fmla="*/ 2147483647 h 159"/>
                <a:gd name="T26" fmla="*/ 2147483647 w 247"/>
                <a:gd name="T27" fmla="*/ 2147483647 h 159"/>
                <a:gd name="T28" fmla="*/ 2147483647 w 247"/>
                <a:gd name="T29" fmla="*/ 2147483647 h 159"/>
                <a:gd name="T30" fmla="*/ 2147483647 w 247"/>
                <a:gd name="T31" fmla="*/ 2147483647 h 159"/>
                <a:gd name="T32" fmla="*/ 2147483647 w 247"/>
                <a:gd name="T33" fmla="*/ 2147483647 h 159"/>
                <a:gd name="T34" fmla="*/ 2147483647 w 247"/>
                <a:gd name="T35" fmla="*/ 2147483647 h 159"/>
                <a:gd name="T36" fmla="*/ 2147483647 w 247"/>
                <a:gd name="T37" fmla="*/ 2147483647 h 159"/>
                <a:gd name="T38" fmla="*/ 2147483647 w 247"/>
                <a:gd name="T39" fmla="*/ 2147483647 h 159"/>
                <a:gd name="T40" fmla="*/ 2147483647 w 247"/>
                <a:gd name="T41" fmla="*/ 2147483647 h 159"/>
                <a:gd name="T42" fmla="*/ 2147483647 w 247"/>
                <a:gd name="T43" fmla="*/ 2147483647 h 159"/>
                <a:gd name="T44" fmla="*/ 2147483647 w 247"/>
                <a:gd name="T45" fmla="*/ 2147483647 h 159"/>
                <a:gd name="T46" fmla="*/ 2147483647 w 247"/>
                <a:gd name="T47" fmla="*/ 2147483647 h 159"/>
                <a:gd name="T48" fmla="*/ 2147483647 w 247"/>
                <a:gd name="T49" fmla="*/ 2147483647 h 159"/>
                <a:gd name="T50" fmla="*/ 2147483647 w 247"/>
                <a:gd name="T51" fmla="*/ 2147483647 h 159"/>
                <a:gd name="T52" fmla="*/ 2147483647 w 247"/>
                <a:gd name="T53" fmla="*/ 2147483647 h 159"/>
                <a:gd name="T54" fmla="*/ 2147483647 w 247"/>
                <a:gd name="T55" fmla="*/ 2147483647 h 159"/>
                <a:gd name="T56" fmla="*/ 2147483647 w 247"/>
                <a:gd name="T57" fmla="*/ 2147483647 h 159"/>
                <a:gd name="T58" fmla="*/ 2147483647 w 247"/>
                <a:gd name="T59" fmla="*/ 2147483647 h 159"/>
                <a:gd name="T60" fmla="*/ 2147483647 w 247"/>
                <a:gd name="T61" fmla="*/ 2147483647 h 159"/>
                <a:gd name="T62" fmla="*/ 2147483647 w 247"/>
                <a:gd name="T63" fmla="*/ 2147483647 h 159"/>
                <a:gd name="T64" fmla="*/ 2147483647 w 247"/>
                <a:gd name="T65" fmla="*/ 2147483647 h 159"/>
                <a:gd name="T66" fmla="*/ 2147483647 w 247"/>
                <a:gd name="T67" fmla="*/ 2147483647 h 159"/>
                <a:gd name="T68" fmla="*/ 2147483647 w 247"/>
                <a:gd name="T69" fmla="*/ 2147483647 h 159"/>
                <a:gd name="T70" fmla="*/ 2147483647 w 247"/>
                <a:gd name="T71" fmla="*/ 2147483647 h 159"/>
                <a:gd name="T72" fmla="*/ 2147483647 w 247"/>
                <a:gd name="T73" fmla="*/ 2147483647 h 159"/>
                <a:gd name="T74" fmla="*/ 2147483647 w 247"/>
                <a:gd name="T75" fmla="*/ 2147483647 h 159"/>
                <a:gd name="T76" fmla="*/ 2147483647 w 247"/>
                <a:gd name="T77" fmla="*/ 2147483647 h 159"/>
                <a:gd name="T78" fmla="*/ 2147483647 w 247"/>
                <a:gd name="T79" fmla="*/ 2147483647 h 159"/>
                <a:gd name="T80" fmla="*/ 2147483647 w 247"/>
                <a:gd name="T81" fmla="*/ 2147483647 h 159"/>
                <a:gd name="T82" fmla="*/ 2147483647 w 247"/>
                <a:gd name="T83" fmla="*/ 2147483647 h 159"/>
                <a:gd name="T84" fmla="*/ 2147483647 w 247"/>
                <a:gd name="T85" fmla="*/ 2147483647 h 159"/>
                <a:gd name="T86" fmla="*/ 2147483647 w 247"/>
                <a:gd name="T87" fmla="*/ 2147483647 h 159"/>
                <a:gd name="T88" fmla="*/ 2147483647 w 247"/>
                <a:gd name="T89" fmla="*/ 2147483647 h 159"/>
                <a:gd name="T90" fmla="*/ 2147483647 w 247"/>
                <a:gd name="T91" fmla="*/ 2147483647 h 159"/>
                <a:gd name="T92" fmla="*/ 2147483647 w 247"/>
                <a:gd name="T93" fmla="*/ 2147483647 h 159"/>
                <a:gd name="T94" fmla="*/ 2147483647 w 247"/>
                <a:gd name="T95" fmla="*/ 2147483647 h 159"/>
                <a:gd name="T96" fmla="*/ 2147483647 w 247"/>
                <a:gd name="T97" fmla="*/ 2147483647 h 159"/>
                <a:gd name="T98" fmla="*/ 2147483647 w 247"/>
                <a:gd name="T99" fmla="*/ 2147483647 h 159"/>
                <a:gd name="T100" fmla="*/ 2147483647 w 247"/>
                <a:gd name="T101" fmla="*/ 2147483647 h 159"/>
                <a:gd name="T102" fmla="*/ 2147483647 w 247"/>
                <a:gd name="T103" fmla="*/ 2147483647 h 159"/>
                <a:gd name="T104" fmla="*/ 2147483647 w 247"/>
                <a:gd name="T105" fmla="*/ 0 h 159"/>
                <a:gd name="T106" fmla="*/ 2147483647 w 247"/>
                <a:gd name="T107" fmla="*/ 0 h 159"/>
                <a:gd name="T108" fmla="*/ 0 w 247"/>
                <a:gd name="T109" fmla="*/ 2147483647 h 159"/>
                <a:gd name="T110" fmla="*/ 0 w 247"/>
                <a:gd name="T111" fmla="*/ 2147483647 h 159"/>
                <a:gd name="T112" fmla="*/ 2147483647 w 247"/>
                <a:gd name="T113" fmla="*/ 2147483647 h 159"/>
                <a:gd name="T114" fmla="*/ 2147483647 w 247"/>
                <a:gd name="T115" fmla="*/ 2147483647 h 159"/>
                <a:gd name="T116" fmla="*/ 2147483647 w 247"/>
                <a:gd name="T117" fmla="*/ 2147483647 h 159"/>
                <a:gd name="T118" fmla="*/ 2147483647 w 247"/>
                <a:gd name="T119" fmla="*/ 2147483647 h 159"/>
                <a:gd name="T120" fmla="*/ 2147483647 w 247"/>
                <a:gd name="T121" fmla="*/ 2147483647 h 1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47" h="159">
                  <a:moveTo>
                    <a:pt x="22" y="101"/>
                  </a:moveTo>
                  <a:lnTo>
                    <a:pt x="22" y="101"/>
                  </a:lnTo>
                  <a:lnTo>
                    <a:pt x="31" y="116"/>
                  </a:lnTo>
                  <a:lnTo>
                    <a:pt x="43" y="128"/>
                  </a:lnTo>
                  <a:lnTo>
                    <a:pt x="55" y="140"/>
                  </a:lnTo>
                  <a:lnTo>
                    <a:pt x="70" y="148"/>
                  </a:lnTo>
                  <a:lnTo>
                    <a:pt x="86" y="154"/>
                  </a:lnTo>
                  <a:lnTo>
                    <a:pt x="104" y="157"/>
                  </a:lnTo>
                  <a:lnTo>
                    <a:pt x="121" y="159"/>
                  </a:lnTo>
                  <a:lnTo>
                    <a:pt x="140" y="157"/>
                  </a:lnTo>
                  <a:lnTo>
                    <a:pt x="160" y="151"/>
                  </a:lnTo>
                  <a:lnTo>
                    <a:pt x="180" y="143"/>
                  </a:lnTo>
                  <a:lnTo>
                    <a:pt x="197" y="133"/>
                  </a:lnTo>
                  <a:lnTo>
                    <a:pt x="212" y="120"/>
                  </a:lnTo>
                  <a:lnTo>
                    <a:pt x="224" y="107"/>
                  </a:lnTo>
                  <a:lnTo>
                    <a:pt x="235" y="90"/>
                  </a:lnTo>
                  <a:lnTo>
                    <a:pt x="242" y="72"/>
                  </a:lnTo>
                  <a:lnTo>
                    <a:pt x="247" y="53"/>
                  </a:lnTo>
                  <a:lnTo>
                    <a:pt x="247" y="50"/>
                  </a:lnTo>
                  <a:lnTo>
                    <a:pt x="230" y="29"/>
                  </a:lnTo>
                  <a:lnTo>
                    <a:pt x="229" y="47"/>
                  </a:lnTo>
                  <a:lnTo>
                    <a:pt x="224" y="63"/>
                  </a:lnTo>
                  <a:lnTo>
                    <a:pt x="217" y="79"/>
                  </a:lnTo>
                  <a:lnTo>
                    <a:pt x="206" y="95"/>
                  </a:lnTo>
                  <a:lnTo>
                    <a:pt x="192" y="107"/>
                  </a:lnTo>
                  <a:lnTo>
                    <a:pt x="185" y="113"/>
                  </a:lnTo>
                  <a:lnTo>
                    <a:pt x="175" y="117"/>
                  </a:lnTo>
                  <a:lnTo>
                    <a:pt x="168" y="120"/>
                  </a:lnTo>
                  <a:lnTo>
                    <a:pt x="157" y="125"/>
                  </a:lnTo>
                  <a:lnTo>
                    <a:pt x="148" y="127"/>
                  </a:lnTo>
                  <a:lnTo>
                    <a:pt x="137" y="128"/>
                  </a:lnTo>
                  <a:lnTo>
                    <a:pt x="127" y="128"/>
                  </a:lnTo>
                  <a:lnTo>
                    <a:pt x="116" y="127"/>
                  </a:lnTo>
                  <a:lnTo>
                    <a:pt x="105" y="125"/>
                  </a:lnTo>
                  <a:lnTo>
                    <a:pt x="93" y="120"/>
                  </a:lnTo>
                  <a:lnTo>
                    <a:pt x="79" y="114"/>
                  </a:lnTo>
                  <a:lnTo>
                    <a:pt x="67" y="107"/>
                  </a:lnTo>
                  <a:lnTo>
                    <a:pt x="55" y="96"/>
                  </a:lnTo>
                  <a:lnTo>
                    <a:pt x="46" y="84"/>
                  </a:lnTo>
                  <a:lnTo>
                    <a:pt x="37" y="70"/>
                  </a:lnTo>
                  <a:lnTo>
                    <a:pt x="31" y="56"/>
                  </a:lnTo>
                  <a:lnTo>
                    <a:pt x="26" y="40"/>
                  </a:lnTo>
                  <a:lnTo>
                    <a:pt x="25" y="23"/>
                  </a:lnTo>
                  <a:lnTo>
                    <a:pt x="23" y="12"/>
                  </a:lnTo>
                  <a:lnTo>
                    <a:pt x="22" y="0"/>
                  </a:lnTo>
                  <a:lnTo>
                    <a:pt x="0" y="29"/>
                  </a:lnTo>
                  <a:lnTo>
                    <a:pt x="3" y="46"/>
                  </a:lnTo>
                  <a:lnTo>
                    <a:pt x="8" y="64"/>
                  </a:lnTo>
                  <a:lnTo>
                    <a:pt x="14" y="82"/>
                  </a:lnTo>
                  <a:lnTo>
                    <a:pt x="22" y="101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1174"/>
            <p:cNvSpPr>
              <a:spLocks/>
            </p:cNvSpPr>
            <p:nvPr userDrawn="1"/>
          </p:nvSpPr>
          <p:spPr bwMode="auto">
            <a:xfrm>
              <a:off x="7943873" y="4559305"/>
              <a:ext cx="427038" cy="587375"/>
            </a:xfrm>
            <a:custGeom>
              <a:avLst/>
              <a:gdLst>
                <a:gd name="T0" fmla="*/ 2147483647 w 269"/>
                <a:gd name="T1" fmla="*/ 2147483647 h 370"/>
                <a:gd name="T2" fmla="*/ 2147483647 w 269"/>
                <a:gd name="T3" fmla="*/ 2147483647 h 370"/>
                <a:gd name="T4" fmla="*/ 2147483647 w 269"/>
                <a:gd name="T5" fmla="*/ 2147483647 h 370"/>
                <a:gd name="T6" fmla="*/ 2147483647 w 269"/>
                <a:gd name="T7" fmla="*/ 2147483647 h 370"/>
                <a:gd name="T8" fmla="*/ 2147483647 w 269"/>
                <a:gd name="T9" fmla="*/ 0 h 370"/>
                <a:gd name="T10" fmla="*/ 2147483647 w 269"/>
                <a:gd name="T11" fmla="*/ 2147483647 h 370"/>
                <a:gd name="T12" fmla="*/ 2147483647 w 269"/>
                <a:gd name="T13" fmla="*/ 2147483647 h 370"/>
                <a:gd name="T14" fmla="*/ 2147483647 w 269"/>
                <a:gd name="T15" fmla="*/ 2147483647 h 370"/>
                <a:gd name="T16" fmla="*/ 0 w 269"/>
                <a:gd name="T17" fmla="*/ 2147483647 h 370"/>
                <a:gd name="T18" fmla="*/ 2147483647 w 269"/>
                <a:gd name="T19" fmla="*/ 2147483647 h 370"/>
                <a:gd name="T20" fmla="*/ 2147483647 w 269"/>
                <a:gd name="T21" fmla="*/ 2147483647 h 370"/>
                <a:gd name="T22" fmla="*/ 2147483647 w 269"/>
                <a:gd name="T23" fmla="*/ 2147483647 h 370"/>
                <a:gd name="T24" fmla="*/ 2147483647 w 269"/>
                <a:gd name="T25" fmla="*/ 2147483647 h 370"/>
                <a:gd name="T26" fmla="*/ 2147483647 w 269"/>
                <a:gd name="T27" fmla="*/ 2147483647 h 370"/>
                <a:gd name="T28" fmla="*/ 2147483647 w 269"/>
                <a:gd name="T29" fmla="*/ 2147483647 h 370"/>
                <a:gd name="T30" fmla="*/ 2147483647 w 269"/>
                <a:gd name="T31" fmla="*/ 2147483647 h 370"/>
                <a:gd name="T32" fmla="*/ 2147483647 w 269"/>
                <a:gd name="T33" fmla="*/ 2147483647 h 370"/>
                <a:gd name="T34" fmla="*/ 2147483647 w 269"/>
                <a:gd name="T35" fmla="*/ 2147483647 h 370"/>
                <a:gd name="T36" fmla="*/ 2147483647 w 269"/>
                <a:gd name="T37" fmla="*/ 2147483647 h 370"/>
                <a:gd name="T38" fmla="*/ 2147483647 w 269"/>
                <a:gd name="T39" fmla="*/ 2147483647 h 370"/>
                <a:gd name="T40" fmla="*/ 2147483647 w 269"/>
                <a:gd name="T41" fmla="*/ 2147483647 h 370"/>
                <a:gd name="T42" fmla="*/ 2147483647 w 269"/>
                <a:gd name="T43" fmla="*/ 2147483647 h 370"/>
                <a:gd name="T44" fmla="*/ 2147483647 w 269"/>
                <a:gd name="T45" fmla="*/ 2147483647 h 370"/>
                <a:gd name="T46" fmla="*/ 2147483647 w 269"/>
                <a:gd name="T47" fmla="*/ 2147483647 h 370"/>
                <a:gd name="T48" fmla="*/ 2147483647 w 269"/>
                <a:gd name="T49" fmla="*/ 2147483647 h 370"/>
                <a:gd name="T50" fmla="*/ 2147483647 w 269"/>
                <a:gd name="T51" fmla="*/ 2147483647 h 370"/>
                <a:gd name="T52" fmla="*/ 2147483647 w 269"/>
                <a:gd name="T53" fmla="*/ 2147483647 h 370"/>
                <a:gd name="T54" fmla="*/ 2147483647 w 269"/>
                <a:gd name="T55" fmla="*/ 2147483647 h 370"/>
                <a:gd name="T56" fmla="*/ 2147483647 w 269"/>
                <a:gd name="T57" fmla="*/ 2147483647 h 370"/>
                <a:gd name="T58" fmla="*/ 2147483647 w 269"/>
                <a:gd name="T59" fmla="*/ 2147483647 h 370"/>
                <a:gd name="T60" fmla="*/ 2147483647 w 269"/>
                <a:gd name="T61" fmla="*/ 2147483647 h 370"/>
                <a:gd name="T62" fmla="*/ 2147483647 w 269"/>
                <a:gd name="T63" fmla="*/ 2147483647 h 370"/>
                <a:gd name="T64" fmla="*/ 2147483647 w 269"/>
                <a:gd name="T65" fmla="*/ 2147483647 h 370"/>
                <a:gd name="T66" fmla="*/ 2147483647 w 269"/>
                <a:gd name="T67" fmla="*/ 2147483647 h 370"/>
                <a:gd name="T68" fmla="*/ 2147483647 w 269"/>
                <a:gd name="T69" fmla="*/ 2147483647 h 370"/>
                <a:gd name="T70" fmla="*/ 2147483647 w 269"/>
                <a:gd name="T71" fmla="*/ 2147483647 h 370"/>
                <a:gd name="T72" fmla="*/ 2147483647 w 269"/>
                <a:gd name="T73" fmla="*/ 2147483647 h 370"/>
                <a:gd name="T74" fmla="*/ 2147483647 w 269"/>
                <a:gd name="T75" fmla="*/ 2147483647 h 370"/>
                <a:gd name="T76" fmla="*/ 2147483647 w 269"/>
                <a:gd name="T77" fmla="*/ 2147483647 h 370"/>
                <a:gd name="T78" fmla="*/ 2147483647 w 269"/>
                <a:gd name="T79" fmla="*/ 2147483647 h 370"/>
                <a:gd name="T80" fmla="*/ 2147483647 w 269"/>
                <a:gd name="T81" fmla="*/ 2147483647 h 370"/>
                <a:gd name="T82" fmla="*/ 2147483647 w 269"/>
                <a:gd name="T83" fmla="*/ 2147483647 h 370"/>
                <a:gd name="T84" fmla="*/ 2147483647 w 269"/>
                <a:gd name="T85" fmla="*/ 2147483647 h 370"/>
                <a:gd name="T86" fmla="*/ 2147483647 w 269"/>
                <a:gd name="T87" fmla="*/ 2147483647 h 370"/>
                <a:gd name="T88" fmla="*/ 2147483647 w 269"/>
                <a:gd name="T89" fmla="*/ 2147483647 h 370"/>
                <a:gd name="T90" fmla="*/ 2147483647 w 269"/>
                <a:gd name="T91" fmla="*/ 2147483647 h 370"/>
                <a:gd name="T92" fmla="*/ 2147483647 w 269"/>
                <a:gd name="T93" fmla="*/ 2147483647 h 370"/>
                <a:gd name="T94" fmla="*/ 2147483647 w 269"/>
                <a:gd name="T95" fmla="*/ 2147483647 h 370"/>
                <a:gd name="T96" fmla="*/ 2147483647 w 269"/>
                <a:gd name="T97" fmla="*/ 2147483647 h 370"/>
                <a:gd name="T98" fmla="*/ 2147483647 w 269"/>
                <a:gd name="T99" fmla="*/ 2147483647 h 370"/>
                <a:gd name="T100" fmla="*/ 2147483647 w 269"/>
                <a:gd name="T101" fmla="*/ 2147483647 h 370"/>
                <a:gd name="T102" fmla="*/ 2147483647 w 269"/>
                <a:gd name="T103" fmla="*/ 2147483647 h 370"/>
                <a:gd name="T104" fmla="*/ 2147483647 w 269"/>
                <a:gd name="T105" fmla="*/ 2147483647 h 370"/>
                <a:gd name="T106" fmla="*/ 2147483647 w 269"/>
                <a:gd name="T107" fmla="*/ 2147483647 h 370"/>
                <a:gd name="T108" fmla="*/ 2147483647 w 269"/>
                <a:gd name="T109" fmla="*/ 2147483647 h 370"/>
                <a:gd name="T110" fmla="*/ 2147483647 w 269"/>
                <a:gd name="T111" fmla="*/ 2147483647 h 370"/>
                <a:gd name="T112" fmla="*/ 2147483647 w 269"/>
                <a:gd name="T113" fmla="*/ 2147483647 h 370"/>
                <a:gd name="T114" fmla="*/ 2147483647 w 269"/>
                <a:gd name="T115" fmla="*/ 2147483647 h 370"/>
                <a:gd name="T116" fmla="*/ 2147483647 w 269"/>
                <a:gd name="T117" fmla="*/ 2147483647 h 370"/>
                <a:gd name="T118" fmla="*/ 2147483647 w 269"/>
                <a:gd name="T119" fmla="*/ 2147483647 h 37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69" h="370">
                  <a:moveTo>
                    <a:pt x="269" y="166"/>
                  </a:moveTo>
                  <a:lnTo>
                    <a:pt x="269" y="166"/>
                  </a:lnTo>
                  <a:lnTo>
                    <a:pt x="268" y="141"/>
                  </a:lnTo>
                  <a:lnTo>
                    <a:pt x="263" y="118"/>
                  </a:lnTo>
                  <a:lnTo>
                    <a:pt x="256" y="97"/>
                  </a:lnTo>
                  <a:lnTo>
                    <a:pt x="245" y="77"/>
                  </a:lnTo>
                  <a:lnTo>
                    <a:pt x="233" y="59"/>
                  </a:lnTo>
                  <a:lnTo>
                    <a:pt x="218" y="42"/>
                  </a:lnTo>
                  <a:lnTo>
                    <a:pt x="201" y="29"/>
                  </a:lnTo>
                  <a:lnTo>
                    <a:pt x="181" y="16"/>
                  </a:lnTo>
                  <a:lnTo>
                    <a:pt x="161" y="9"/>
                  </a:lnTo>
                  <a:lnTo>
                    <a:pt x="141" y="4"/>
                  </a:lnTo>
                  <a:lnTo>
                    <a:pt x="122" y="0"/>
                  </a:lnTo>
                  <a:lnTo>
                    <a:pt x="100" y="0"/>
                  </a:lnTo>
                  <a:lnTo>
                    <a:pt x="80" y="1"/>
                  </a:lnTo>
                  <a:lnTo>
                    <a:pt x="62" y="4"/>
                  </a:lnTo>
                  <a:lnTo>
                    <a:pt x="42" y="10"/>
                  </a:lnTo>
                  <a:lnTo>
                    <a:pt x="26" y="19"/>
                  </a:lnTo>
                  <a:lnTo>
                    <a:pt x="18" y="47"/>
                  </a:lnTo>
                  <a:lnTo>
                    <a:pt x="12" y="73"/>
                  </a:lnTo>
                  <a:lnTo>
                    <a:pt x="7" y="99"/>
                  </a:lnTo>
                  <a:lnTo>
                    <a:pt x="4" y="123"/>
                  </a:lnTo>
                  <a:lnTo>
                    <a:pt x="1" y="147"/>
                  </a:lnTo>
                  <a:lnTo>
                    <a:pt x="0" y="170"/>
                  </a:lnTo>
                  <a:lnTo>
                    <a:pt x="0" y="214"/>
                  </a:lnTo>
                  <a:lnTo>
                    <a:pt x="16" y="227"/>
                  </a:lnTo>
                  <a:lnTo>
                    <a:pt x="33" y="237"/>
                  </a:lnTo>
                  <a:lnTo>
                    <a:pt x="51" y="243"/>
                  </a:lnTo>
                  <a:lnTo>
                    <a:pt x="70" y="246"/>
                  </a:lnTo>
                  <a:lnTo>
                    <a:pt x="85" y="248"/>
                  </a:lnTo>
                  <a:lnTo>
                    <a:pt x="100" y="246"/>
                  </a:lnTo>
                  <a:lnTo>
                    <a:pt x="114" y="242"/>
                  </a:lnTo>
                  <a:lnTo>
                    <a:pt x="128" y="236"/>
                  </a:lnTo>
                  <a:lnTo>
                    <a:pt x="138" y="227"/>
                  </a:lnTo>
                  <a:lnTo>
                    <a:pt x="149" y="216"/>
                  </a:lnTo>
                  <a:lnTo>
                    <a:pt x="158" y="204"/>
                  </a:lnTo>
                  <a:lnTo>
                    <a:pt x="164" y="190"/>
                  </a:lnTo>
                  <a:lnTo>
                    <a:pt x="169" y="175"/>
                  </a:lnTo>
                  <a:lnTo>
                    <a:pt x="170" y="161"/>
                  </a:lnTo>
                  <a:lnTo>
                    <a:pt x="170" y="149"/>
                  </a:lnTo>
                  <a:lnTo>
                    <a:pt x="169" y="135"/>
                  </a:lnTo>
                  <a:lnTo>
                    <a:pt x="164" y="125"/>
                  </a:lnTo>
                  <a:lnTo>
                    <a:pt x="160" y="114"/>
                  </a:lnTo>
                  <a:lnTo>
                    <a:pt x="154" y="105"/>
                  </a:lnTo>
                  <a:lnTo>
                    <a:pt x="147" y="97"/>
                  </a:lnTo>
                  <a:lnTo>
                    <a:pt x="140" y="91"/>
                  </a:lnTo>
                  <a:lnTo>
                    <a:pt x="134" y="85"/>
                  </a:lnTo>
                  <a:lnTo>
                    <a:pt x="128" y="82"/>
                  </a:lnTo>
                  <a:lnTo>
                    <a:pt x="120" y="79"/>
                  </a:lnTo>
                  <a:lnTo>
                    <a:pt x="114" y="77"/>
                  </a:lnTo>
                  <a:lnTo>
                    <a:pt x="108" y="76"/>
                  </a:lnTo>
                  <a:lnTo>
                    <a:pt x="100" y="76"/>
                  </a:lnTo>
                  <a:lnTo>
                    <a:pt x="96" y="77"/>
                  </a:lnTo>
                  <a:lnTo>
                    <a:pt x="86" y="82"/>
                  </a:lnTo>
                  <a:lnTo>
                    <a:pt x="80" y="91"/>
                  </a:lnTo>
                  <a:lnTo>
                    <a:pt x="76" y="100"/>
                  </a:lnTo>
                  <a:lnTo>
                    <a:pt x="73" y="114"/>
                  </a:lnTo>
                  <a:lnTo>
                    <a:pt x="73" y="118"/>
                  </a:lnTo>
                  <a:lnTo>
                    <a:pt x="74" y="120"/>
                  </a:lnTo>
                  <a:lnTo>
                    <a:pt x="76" y="123"/>
                  </a:lnTo>
                  <a:lnTo>
                    <a:pt x="79" y="123"/>
                  </a:lnTo>
                  <a:lnTo>
                    <a:pt x="83" y="123"/>
                  </a:lnTo>
                  <a:lnTo>
                    <a:pt x="88" y="120"/>
                  </a:lnTo>
                  <a:lnTo>
                    <a:pt x="94" y="114"/>
                  </a:lnTo>
                  <a:lnTo>
                    <a:pt x="105" y="102"/>
                  </a:lnTo>
                  <a:lnTo>
                    <a:pt x="114" y="118"/>
                  </a:lnTo>
                  <a:lnTo>
                    <a:pt x="122" y="132"/>
                  </a:lnTo>
                  <a:lnTo>
                    <a:pt x="131" y="149"/>
                  </a:lnTo>
                  <a:lnTo>
                    <a:pt x="137" y="166"/>
                  </a:lnTo>
                  <a:lnTo>
                    <a:pt x="138" y="173"/>
                  </a:lnTo>
                  <a:lnTo>
                    <a:pt x="137" y="181"/>
                  </a:lnTo>
                  <a:lnTo>
                    <a:pt x="137" y="184"/>
                  </a:lnTo>
                  <a:lnTo>
                    <a:pt x="135" y="189"/>
                  </a:lnTo>
                  <a:lnTo>
                    <a:pt x="132" y="193"/>
                  </a:lnTo>
                  <a:lnTo>
                    <a:pt x="128" y="196"/>
                  </a:lnTo>
                  <a:lnTo>
                    <a:pt x="123" y="199"/>
                  </a:lnTo>
                  <a:lnTo>
                    <a:pt x="108" y="205"/>
                  </a:lnTo>
                  <a:lnTo>
                    <a:pt x="94" y="208"/>
                  </a:lnTo>
                  <a:lnTo>
                    <a:pt x="80" y="208"/>
                  </a:lnTo>
                  <a:lnTo>
                    <a:pt x="70" y="207"/>
                  </a:lnTo>
                  <a:lnTo>
                    <a:pt x="59" y="202"/>
                  </a:lnTo>
                  <a:lnTo>
                    <a:pt x="51" y="198"/>
                  </a:lnTo>
                  <a:lnTo>
                    <a:pt x="44" y="193"/>
                  </a:lnTo>
                  <a:lnTo>
                    <a:pt x="38" y="187"/>
                  </a:lnTo>
                  <a:lnTo>
                    <a:pt x="29" y="175"/>
                  </a:lnTo>
                  <a:lnTo>
                    <a:pt x="21" y="161"/>
                  </a:lnTo>
                  <a:lnTo>
                    <a:pt x="15" y="146"/>
                  </a:lnTo>
                  <a:lnTo>
                    <a:pt x="12" y="131"/>
                  </a:lnTo>
                  <a:lnTo>
                    <a:pt x="10" y="115"/>
                  </a:lnTo>
                  <a:lnTo>
                    <a:pt x="12" y="100"/>
                  </a:lnTo>
                  <a:lnTo>
                    <a:pt x="15" y="85"/>
                  </a:lnTo>
                  <a:lnTo>
                    <a:pt x="21" y="71"/>
                  </a:lnTo>
                  <a:lnTo>
                    <a:pt x="30" y="59"/>
                  </a:lnTo>
                  <a:lnTo>
                    <a:pt x="41" y="50"/>
                  </a:lnTo>
                  <a:lnTo>
                    <a:pt x="53" y="42"/>
                  </a:lnTo>
                  <a:lnTo>
                    <a:pt x="67" y="38"/>
                  </a:lnTo>
                  <a:lnTo>
                    <a:pt x="83" y="35"/>
                  </a:lnTo>
                  <a:lnTo>
                    <a:pt x="102" y="33"/>
                  </a:lnTo>
                  <a:lnTo>
                    <a:pt x="120" y="35"/>
                  </a:lnTo>
                  <a:lnTo>
                    <a:pt x="141" y="39"/>
                  </a:lnTo>
                  <a:lnTo>
                    <a:pt x="157" y="42"/>
                  </a:lnTo>
                  <a:lnTo>
                    <a:pt x="170" y="48"/>
                  </a:lnTo>
                  <a:lnTo>
                    <a:pt x="182" y="54"/>
                  </a:lnTo>
                  <a:lnTo>
                    <a:pt x="193" y="62"/>
                  </a:lnTo>
                  <a:lnTo>
                    <a:pt x="202" y="70"/>
                  </a:lnTo>
                  <a:lnTo>
                    <a:pt x="211" y="77"/>
                  </a:lnTo>
                  <a:lnTo>
                    <a:pt x="219" y="88"/>
                  </a:lnTo>
                  <a:lnTo>
                    <a:pt x="224" y="97"/>
                  </a:lnTo>
                  <a:lnTo>
                    <a:pt x="230" y="108"/>
                  </a:lnTo>
                  <a:lnTo>
                    <a:pt x="233" y="118"/>
                  </a:lnTo>
                  <a:lnTo>
                    <a:pt x="236" y="129"/>
                  </a:lnTo>
                  <a:lnTo>
                    <a:pt x="237" y="141"/>
                  </a:lnTo>
                  <a:lnTo>
                    <a:pt x="239" y="152"/>
                  </a:lnTo>
                  <a:lnTo>
                    <a:pt x="239" y="164"/>
                  </a:lnTo>
                  <a:lnTo>
                    <a:pt x="236" y="187"/>
                  </a:lnTo>
                  <a:lnTo>
                    <a:pt x="231" y="202"/>
                  </a:lnTo>
                  <a:lnTo>
                    <a:pt x="227" y="216"/>
                  </a:lnTo>
                  <a:lnTo>
                    <a:pt x="221" y="230"/>
                  </a:lnTo>
                  <a:lnTo>
                    <a:pt x="213" y="242"/>
                  </a:lnTo>
                  <a:lnTo>
                    <a:pt x="204" y="254"/>
                  </a:lnTo>
                  <a:lnTo>
                    <a:pt x="193" y="266"/>
                  </a:lnTo>
                  <a:lnTo>
                    <a:pt x="182" y="277"/>
                  </a:lnTo>
                  <a:lnTo>
                    <a:pt x="170" y="288"/>
                  </a:lnTo>
                  <a:lnTo>
                    <a:pt x="157" y="295"/>
                  </a:lnTo>
                  <a:lnTo>
                    <a:pt x="143" y="303"/>
                  </a:lnTo>
                  <a:lnTo>
                    <a:pt x="128" y="309"/>
                  </a:lnTo>
                  <a:lnTo>
                    <a:pt x="111" y="314"/>
                  </a:lnTo>
                  <a:lnTo>
                    <a:pt x="94" y="317"/>
                  </a:lnTo>
                  <a:lnTo>
                    <a:pt x="76" y="317"/>
                  </a:lnTo>
                  <a:lnTo>
                    <a:pt x="58" y="317"/>
                  </a:lnTo>
                  <a:lnTo>
                    <a:pt x="38" y="314"/>
                  </a:lnTo>
                  <a:lnTo>
                    <a:pt x="24" y="309"/>
                  </a:lnTo>
                  <a:lnTo>
                    <a:pt x="10" y="304"/>
                  </a:lnTo>
                  <a:lnTo>
                    <a:pt x="15" y="327"/>
                  </a:lnTo>
                  <a:lnTo>
                    <a:pt x="19" y="344"/>
                  </a:lnTo>
                  <a:lnTo>
                    <a:pt x="27" y="368"/>
                  </a:lnTo>
                  <a:lnTo>
                    <a:pt x="50" y="370"/>
                  </a:lnTo>
                  <a:lnTo>
                    <a:pt x="73" y="370"/>
                  </a:lnTo>
                  <a:lnTo>
                    <a:pt x="97" y="367"/>
                  </a:lnTo>
                  <a:lnTo>
                    <a:pt x="122" y="359"/>
                  </a:lnTo>
                  <a:lnTo>
                    <a:pt x="138" y="353"/>
                  </a:lnTo>
                  <a:lnTo>
                    <a:pt x="154" y="347"/>
                  </a:lnTo>
                  <a:lnTo>
                    <a:pt x="169" y="338"/>
                  </a:lnTo>
                  <a:lnTo>
                    <a:pt x="182" y="329"/>
                  </a:lnTo>
                  <a:lnTo>
                    <a:pt x="196" y="320"/>
                  </a:lnTo>
                  <a:lnTo>
                    <a:pt x="208" y="307"/>
                  </a:lnTo>
                  <a:lnTo>
                    <a:pt x="219" y="297"/>
                  </a:lnTo>
                  <a:lnTo>
                    <a:pt x="230" y="285"/>
                  </a:lnTo>
                  <a:lnTo>
                    <a:pt x="239" y="271"/>
                  </a:lnTo>
                  <a:lnTo>
                    <a:pt x="246" y="257"/>
                  </a:lnTo>
                  <a:lnTo>
                    <a:pt x="254" y="243"/>
                  </a:lnTo>
                  <a:lnTo>
                    <a:pt x="260" y="228"/>
                  </a:lnTo>
                  <a:lnTo>
                    <a:pt x="265" y="213"/>
                  </a:lnTo>
                  <a:lnTo>
                    <a:pt x="268" y="198"/>
                  </a:lnTo>
                  <a:lnTo>
                    <a:pt x="269" y="182"/>
                  </a:lnTo>
                  <a:lnTo>
                    <a:pt x="269" y="166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Freeform 1175"/>
            <p:cNvSpPr>
              <a:spLocks/>
            </p:cNvSpPr>
            <p:nvPr userDrawn="1"/>
          </p:nvSpPr>
          <p:spPr bwMode="auto">
            <a:xfrm>
              <a:off x="7718448" y="4432305"/>
              <a:ext cx="230188" cy="530225"/>
            </a:xfrm>
            <a:custGeom>
              <a:avLst/>
              <a:gdLst>
                <a:gd name="T0" fmla="*/ 2147483647 w 145"/>
                <a:gd name="T1" fmla="*/ 2147483647 h 334"/>
                <a:gd name="T2" fmla="*/ 2147483647 w 145"/>
                <a:gd name="T3" fmla="*/ 2147483647 h 334"/>
                <a:gd name="T4" fmla="*/ 2147483647 w 145"/>
                <a:gd name="T5" fmla="*/ 2147483647 h 334"/>
                <a:gd name="T6" fmla="*/ 2147483647 w 145"/>
                <a:gd name="T7" fmla="*/ 2147483647 h 334"/>
                <a:gd name="T8" fmla="*/ 2147483647 w 145"/>
                <a:gd name="T9" fmla="*/ 2147483647 h 334"/>
                <a:gd name="T10" fmla="*/ 2147483647 w 145"/>
                <a:gd name="T11" fmla="*/ 2147483647 h 334"/>
                <a:gd name="T12" fmla="*/ 2147483647 w 145"/>
                <a:gd name="T13" fmla="*/ 2147483647 h 334"/>
                <a:gd name="T14" fmla="*/ 2147483647 w 145"/>
                <a:gd name="T15" fmla="*/ 2147483647 h 334"/>
                <a:gd name="T16" fmla="*/ 2147483647 w 145"/>
                <a:gd name="T17" fmla="*/ 2147483647 h 334"/>
                <a:gd name="T18" fmla="*/ 2147483647 w 145"/>
                <a:gd name="T19" fmla="*/ 2147483647 h 334"/>
                <a:gd name="T20" fmla="*/ 2147483647 w 145"/>
                <a:gd name="T21" fmla="*/ 2147483647 h 334"/>
                <a:gd name="T22" fmla="*/ 2147483647 w 145"/>
                <a:gd name="T23" fmla="*/ 2147483647 h 334"/>
                <a:gd name="T24" fmla="*/ 2147483647 w 145"/>
                <a:gd name="T25" fmla="*/ 2147483647 h 334"/>
                <a:gd name="T26" fmla="*/ 2147483647 w 145"/>
                <a:gd name="T27" fmla="*/ 2147483647 h 334"/>
                <a:gd name="T28" fmla="*/ 2147483647 w 145"/>
                <a:gd name="T29" fmla="*/ 2147483647 h 334"/>
                <a:gd name="T30" fmla="*/ 2147483647 w 145"/>
                <a:gd name="T31" fmla="*/ 2147483647 h 334"/>
                <a:gd name="T32" fmla="*/ 2147483647 w 145"/>
                <a:gd name="T33" fmla="*/ 2147483647 h 334"/>
                <a:gd name="T34" fmla="*/ 2147483647 w 145"/>
                <a:gd name="T35" fmla="*/ 2147483647 h 334"/>
                <a:gd name="T36" fmla="*/ 2147483647 w 145"/>
                <a:gd name="T37" fmla="*/ 2147483647 h 334"/>
                <a:gd name="T38" fmla="*/ 2147483647 w 145"/>
                <a:gd name="T39" fmla="*/ 2147483647 h 334"/>
                <a:gd name="T40" fmla="*/ 2147483647 w 145"/>
                <a:gd name="T41" fmla="*/ 2147483647 h 334"/>
                <a:gd name="T42" fmla="*/ 2147483647 w 145"/>
                <a:gd name="T43" fmla="*/ 2147483647 h 334"/>
                <a:gd name="T44" fmla="*/ 2147483647 w 145"/>
                <a:gd name="T45" fmla="*/ 2147483647 h 334"/>
                <a:gd name="T46" fmla="*/ 2147483647 w 145"/>
                <a:gd name="T47" fmla="*/ 0 h 334"/>
                <a:gd name="T48" fmla="*/ 2147483647 w 145"/>
                <a:gd name="T49" fmla="*/ 0 h 334"/>
                <a:gd name="T50" fmla="*/ 2147483647 w 145"/>
                <a:gd name="T51" fmla="*/ 0 h 334"/>
                <a:gd name="T52" fmla="*/ 2147483647 w 145"/>
                <a:gd name="T53" fmla="*/ 2147483647 h 334"/>
                <a:gd name="T54" fmla="*/ 2147483647 w 145"/>
                <a:gd name="T55" fmla="*/ 2147483647 h 334"/>
                <a:gd name="T56" fmla="*/ 2147483647 w 145"/>
                <a:gd name="T57" fmla="*/ 2147483647 h 334"/>
                <a:gd name="T58" fmla="*/ 2147483647 w 145"/>
                <a:gd name="T59" fmla="*/ 2147483647 h 334"/>
                <a:gd name="T60" fmla="*/ 2147483647 w 145"/>
                <a:gd name="T61" fmla="*/ 2147483647 h 334"/>
                <a:gd name="T62" fmla="*/ 2147483647 w 145"/>
                <a:gd name="T63" fmla="*/ 2147483647 h 334"/>
                <a:gd name="T64" fmla="*/ 2147483647 w 145"/>
                <a:gd name="T65" fmla="*/ 2147483647 h 334"/>
                <a:gd name="T66" fmla="*/ 2147483647 w 145"/>
                <a:gd name="T67" fmla="*/ 2147483647 h 334"/>
                <a:gd name="T68" fmla="*/ 2147483647 w 145"/>
                <a:gd name="T69" fmla="*/ 2147483647 h 334"/>
                <a:gd name="T70" fmla="*/ 0 w 145"/>
                <a:gd name="T71" fmla="*/ 2147483647 h 334"/>
                <a:gd name="T72" fmla="*/ 0 w 145"/>
                <a:gd name="T73" fmla="*/ 2147483647 h 334"/>
                <a:gd name="T74" fmla="*/ 2147483647 w 145"/>
                <a:gd name="T75" fmla="*/ 2147483647 h 334"/>
                <a:gd name="T76" fmla="*/ 2147483647 w 145"/>
                <a:gd name="T77" fmla="*/ 2147483647 h 334"/>
                <a:gd name="T78" fmla="*/ 2147483647 w 145"/>
                <a:gd name="T79" fmla="*/ 2147483647 h 334"/>
                <a:gd name="T80" fmla="*/ 2147483647 w 145"/>
                <a:gd name="T81" fmla="*/ 2147483647 h 334"/>
                <a:gd name="T82" fmla="*/ 2147483647 w 145"/>
                <a:gd name="T83" fmla="*/ 2147483647 h 334"/>
                <a:gd name="T84" fmla="*/ 2147483647 w 145"/>
                <a:gd name="T85" fmla="*/ 2147483647 h 334"/>
                <a:gd name="T86" fmla="*/ 2147483647 w 145"/>
                <a:gd name="T87" fmla="*/ 2147483647 h 334"/>
                <a:gd name="T88" fmla="*/ 2147483647 w 145"/>
                <a:gd name="T89" fmla="*/ 2147483647 h 33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45" h="334">
                  <a:moveTo>
                    <a:pt x="43" y="250"/>
                  </a:moveTo>
                  <a:lnTo>
                    <a:pt x="43" y="250"/>
                  </a:lnTo>
                  <a:lnTo>
                    <a:pt x="37" y="227"/>
                  </a:lnTo>
                  <a:lnTo>
                    <a:pt x="32" y="206"/>
                  </a:lnTo>
                  <a:lnTo>
                    <a:pt x="32" y="183"/>
                  </a:lnTo>
                  <a:lnTo>
                    <a:pt x="35" y="160"/>
                  </a:lnTo>
                  <a:lnTo>
                    <a:pt x="38" y="148"/>
                  </a:lnTo>
                  <a:lnTo>
                    <a:pt x="43" y="138"/>
                  </a:lnTo>
                  <a:lnTo>
                    <a:pt x="50" y="127"/>
                  </a:lnTo>
                  <a:lnTo>
                    <a:pt x="58" y="115"/>
                  </a:lnTo>
                  <a:lnTo>
                    <a:pt x="76" y="95"/>
                  </a:lnTo>
                  <a:lnTo>
                    <a:pt x="96" y="75"/>
                  </a:lnTo>
                  <a:lnTo>
                    <a:pt x="111" y="61"/>
                  </a:lnTo>
                  <a:lnTo>
                    <a:pt x="128" y="34"/>
                  </a:lnTo>
                  <a:lnTo>
                    <a:pt x="145" y="8"/>
                  </a:lnTo>
                  <a:lnTo>
                    <a:pt x="145" y="3"/>
                  </a:lnTo>
                  <a:lnTo>
                    <a:pt x="143" y="2"/>
                  </a:lnTo>
                  <a:lnTo>
                    <a:pt x="140" y="0"/>
                  </a:lnTo>
                  <a:lnTo>
                    <a:pt x="134" y="0"/>
                  </a:lnTo>
                  <a:lnTo>
                    <a:pt x="128" y="5"/>
                  </a:lnTo>
                  <a:lnTo>
                    <a:pt x="119" y="10"/>
                  </a:lnTo>
                  <a:lnTo>
                    <a:pt x="110" y="19"/>
                  </a:lnTo>
                  <a:lnTo>
                    <a:pt x="87" y="38"/>
                  </a:lnTo>
                  <a:lnTo>
                    <a:pt x="66" y="61"/>
                  </a:lnTo>
                  <a:lnTo>
                    <a:pt x="44" y="106"/>
                  </a:lnTo>
                  <a:lnTo>
                    <a:pt x="26" y="150"/>
                  </a:lnTo>
                  <a:lnTo>
                    <a:pt x="11" y="195"/>
                  </a:lnTo>
                  <a:lnTo>
                    <a:pt x="0" y="241"/>
                  </a:lnTo>
                  <a:lnTo>
                    <a:pt x="5" y="264"/>
                  </a:lnTo>
                  <a:lnTo>
                    <a:pt x="11" y="287"/>
                  </a:lnTo>
                  <a:lnTo>
                    <a:pt x="20" y="311"/>
                  </a:lnTo>
                  <a:lnTo>
                    <a:pt x="32" y="334"/>
                  </a:lnTo>
                  <a:lnTo>
                    <a:pt x="35" y="291"/>
                  </a:lnTo>
                  <a:lnTo>
                    <a:pt x="43" y="250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1176"/>
            <p:cNvSpPr>
              <a:spLocks/>
            </p:cNvSpPr>
            <p:nvPr userDrawn="1"/>
          </p:nvSpPr>
          <p:spPr bwMode="auto">
            <a:xfrm>
              <a:off x="8193111" y="4164018"/>
              <a:ext cx="30162" cy="36512"/>
            </a:xfrm>
            <a:custGeom>
              <a:avLst/>
              <a:gdLst>
                <a:gd name="T0" fmla="*/ 2147483647 w 19"/>
                <a:gd name="T1" fmla="*/ 0 h 23"/>
                <a:gd name="T2" fmla="*/ 2147483647 w 19"/>
                <a:gd name="T3" fmla="*/ 0 h 23"/>
                <a:gd name="T4" fmla="*/ 2147483647 w 19"/>
                <a:gd name="T5" fmla="*/ 2147483647 h 23"/>
                <a:gd name="T6" fmla="*/ 2147483647 w 19"/>
                <a:gd name="T7" fmla="*/ 2147483647 h 23"/>
                <a:gd name="T8" fmla="*/ 0 w 19"/>
                <a:gd name="T9" fmla="*/ 2147483647 h 23"/>
                <a:gd name="T10" fmla="*/ 0 w 19"/>
                <a:gd name="T11" fmla="*/ 2147483647 h 23"/>
                <a:gd name="T12" fmla="*/ 2147483647 w 19"/>
                <a:gd name="T13" fmla="*/ 0 h 23"/>
                <a:gd name="T14" fmla="*/ 2147483647 w 19"/>
                <a:gd name="T15" fmla="*/ 0 h 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" h="23">
                  <a:moveTo>
                    <a:pt x="19" y="0"/>
                  </a:moveTo>
                  <a:lnTo>
                    <a:pt x="19" y="0"/>
                  </a:lnTo>
                  <a:lnTo>
                    <a:pt x="1" y="14"/>
                  </a:lnTo>
                  <a:lnTo>
                    <a:pt x="0" y="2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1177"/>
            <p:cNvSpPr>
              <a:spLocks/>
            </p:cNvSpPr>
            <p:nvPr userDrawn="1"/>
          </p:nvSpPr>
          <p:spPr bwMode="auto">
            <a:xfrm>
              <a:off x="7786711" y="4214818"/>
              <a:ext cx="371475" cy="827087"/>
            </a:xfrm>
            <a:custGeom>
              <a:avLst/>
              <a:gdLst>
                <a:gd name="T0" fmla="*/ 2147483647 w 234"/>
                <a:gd name="T1" fmla="*/ 2147483647 h 521"/>
                <a:gd name="T2" fmla="*/ 2147483647 w 234"/>
                <a:gd name="T3" fmla="*/ 2147483647 h 521"/>
                <a:gd name="T4" fmla="*/ 2147483647 w 234"/>
                <a:gd name="T5" fmla="*/ 2147483647 h 521"/>
                <a:gd name="T6" fmla="*/ 2147483647 w 234"/>
                <a:gd name="T7" fmla="*/ 2147483647 h 521"/>
                <a:gd name="T8" fmla="*/ 0 w 234"/>
                <a:gd name="T9" fmla="*/ 2147483647 h 521"/>
                <a:gd name="T10" fmla="*/ 0 w 234"/>
                <a:gd name="T11" fmla="*/ 2147483647 h 521"/>
                <a:gd name="T12" fmla="*/ 0 w 234"/>
                <a:gd name="T13" fmla="*/ 2147483647 h 521"/>
                <a:gd name="T14" fmla="*/ 2147483647 w 234"/>
                <a:gd name="T15" fmla="*/ 2147483647 h 521"/>
                <a:gd name="T16" fmla="*/ 2147483647 w 234"/>
                <a:gd name="T17" fmla="*/ 2147483647 h 521"/>
                <a:gd name="T18" fmla="*/ 2147483647 w 234"/>
                <a:gd name="T19" fmla="*/ 2147483647 h 521"/>
                <a:gd name="T20" fmla="*/ 2147483647 w 234"/>
                <a:gd name="T21" fmla="*/ 2147483647 h 521"/>
                <a:gd name="T22" fmla="*/ 2147483647 w 234"/>
                <a:gd name="T23" fmla="*/ 2147483647 h 521"/>
                <a:gd name="T24" fmla="*/ 2147483647 w 234"/>
                <a:gd name="T25" fmla="*/ 2147483647 h 521"/>
                <a:gd name="T26" fmla="*/ 2147483647 w 234"/>
                <a:gd name="T27" fmla="*/ 2147483647 h 521"/>
                <a:gd name="T28" fmla="*/ 2147483647 w 234"/>
                <a:gd name="T29" fmla="*/ 2147483647 h 521"/>
                <a:gd name="T30" fmla="*/ 2147483647 w 234"/>
                <a:gd name="T31" fmla="*/ 2147483647 h 521"/>
                <a:gd name="T32" fmla="*/ 2147483647 w 234"/>
                <a:gd name="T33" fmla="*/ 2147483647 h 521"/>
                <a:gd name="T34" fmla="*/ 2147483647 w 234"/>
                <a:gd name="T35" fmla="*/ 2147483647 h 521"/>
                <a:gd name="T36" fmla="*/ 2147483647 w 234"/>
                <a:gd name="T37" fmla="*/ 2147483647 h 521"/>
                <a:gd name="T38" fmla="*/ 2147483647 w 234"/>
                <a:gd name="T39" fmla="*/ 2147483647 h 521"/>
                <a:gd name="T40" fmla="*/ 2147483647 w 234"/>
                <a:gd name="T41" fmla="*/ 2147483647 h 521"/>
                <a:gd name="T42" fmla="*/ 2147483647 w 234"/>
                <a:gd name="T43" fmla="*/ 2147483647 h 521"/>
                <a:gd name="T44" fmla="*/ 2147483647 w 234"/>
                <a:gd name="T45" fmla="*/ 2147483647 h 521"/>
                <a:gd name="T46" fmla="*/ 2147483647 w 234"/>
                <a:gd name="T47" fmla="*/ 2147483647 h 521"/>
                <a:gd name="T48" fmla="*/ 2147483647 w 234"/>
                <a:gd name="T49" fmla="*/ 2147483647 h 521"/>
                <a:gd name="T50" fmla="*/ 2147483647 w 234"/>
                <a:gd name="T51" fmla="*/ 2147483647 h 521"/>
                <a:gd name="T52" fmla="*/ 2147483647 w 234"/>
                <a:gd name="T53" fmla="*/ 0 h 521"/>
                <a:gd name="T54" fmla="*/ 2147483647 w 234"/>
                <a:gd name="T55" fmla="*/ 2147483647 h 521"/>
                <a:gd name="T56" fmla="*/ 2147483647 w 234"/>
                <a:gd name="T57" fmla="*/ 2147483647 h 521"/>
                <a:gd name="T58" fmla="*/ 2147483647 w 234"/>
                <a:gd name="T59" fmla="*/ 2147483647 h 521"/>
                <a:gd name="T60" fmla="*/ 2147483647 w 234"/>
                <a:gd name="T61" fmla="*/ 2147483647 h 521"/>
                <a:gd name="T62" fmla="*/ 2147483647 w 234"/>
                <a:gd name="T63" fmla="*/ 2147483647 h 521"/>
                <a:gd name="T64" fmla="*/ 2147483647 w 234"/>
                <a:gd name="T65" fmla="*/ 2147483647 h 521"/>
                <a:gd name="T66" fmla="*/ 2147483647 w 234"/>
                <a:gd name="T67" fmla="*/ 2147483647 h 52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34" h="521">
                  <a:moveTo>
                    <a:pt x="68" y="198"/>
                  </a:moveTo>
                  <a:lnTo>
                    <a:pt x="68" y="198"/>
                  </a:lnTo>
                  <a:lnTo>
                    <a:pt x="47" y="241"/>
                  </a:lnTo>
                  <a:lnTo>
                    <a:pt x="38" y="262"/>
                  </a:lnTo>
                  <a:lnTo>
                    <a:pt x="29" y="285"/>
                  </a:lnTo>
                  <a:lnTo>
                    <a:pt x="19" y="310"/>
                  </a:lnTo>
                  <a:lnTo>
                    <a:pt x="12" y="335"/>
                  </a:lnTo>
                  <a:lnTo>
                    <a:pt x="6" y="360"/>
                  </a:lnTo>
                  <a:lnTo>
                    <a:pt x="0" y="387"/>
                  </a:lnTo>
                  <a:lnTo>
                    <a:pt x="0" y="389"/>
                  </a:lnTo>
                  <a:lnTo>
                    <a:pt x="6" y="412"/>
                  </a:lnTo>
                  <a:lnTo>
                    <a:pt x="15" y="433"/>
                  </a:lnTo>
                  <a:lnTo>
                    <a:pt x="27" y="453"/>
                  </a:lnTo>
                  <a:lnTo>
                    <a:pt x="39" y="471"/>
                  </a:lnTo>
                  <a:lnTo>
                    <a:pt x="54" y="486"/>
                  </a:lnTo>
                  <a:lnTo>
                    <a:pt x="71" y="502"/>
                  </a:lnTo>
                  <a:lnTo>
                    <a:pt x="90" y="512"/>
                  </a:lnTo>
                  <a:lnTo>
                    <a:pt x="109" y="521"/>
                  </a:lnTo>
                  <a:lnTo>
                    <a:pt x="103" y="480"/>
                  </a:lnTo>
                  <a:lnTo>
                    <a:pt x="100" y="457"/>
                  </a:lnTo>
                  <a:lnTo>
                    <a:pt x="99" y="431"/>
                  </a:lnTo>
                  <a:lnTo>
                    <a:pt x="88" y="419"/>
                  </a:lnTo>
                  <a:lnTo>
                    <a:pt x="77" y="406"/>
                  </a:lnTo>
                  <a:lnTo>
                    <a:pt x="71" y="389"/>
                  </a:lnTo>
                  <a:lnTo>
                    <a:pt x="67" y="372"/>
                  </a:lnTo>
                  <a:lnTo>
                    <a:pt x="64" y="352"/>
                  </a:lnTo>
                  <a:lnTo>
                    <a:pt x="64" y="332"/>
                  </a:lnTo>
                  <a:lnTo>
                    <a:pt x="67" y="316"/>
                  </a:lnTo>
                  <a:lnTo>
                    <a:pt x="71" y="299"/>
                  </a:lnTo>
                  <a:lnTo>
                    <a:pt x="77" y="284"/>
                  </a:lnTo>
                  <a:lnTo>
                    <a:pt x="86" y="268"/>
                  </a:lnTo>
                  <a:lnTo>
                    <a:pt x="99" y="256"/>
                  </a:lnTo>
                  <a:lnTo>
                    <a:pt x="111" y="244"/>
                  </a:lnTo>
                  <a:lnTo>
                    <a:pt x="125" y="236"/>
                  </a:lnTo>
                  <a:lnTo>
                    <a:pt x="132" y="211"/>
                  </a:lnTo>
                  <a:lnTo>
                    <a:pt x="143" y="185"/>
                  </a:lnTo>
                  <a:lnTo>
                    <a:pt x="154" y="157"/>
                  </a:lnTo>
                  <a:lnTo>
                    <a:pt x="166" y="131"/>
                  </a:lnTo>
                  <a:lnTo>
                    <a:pt x="181" y="104"/>
                  </a:lnTo>
                  <a:lnTo>
                    <a:pt x="196" y="76"/>
                  </a:lnTo>
                  <a:lnTo>
                    <a:pt x="214" y="49"/>
                  </a:lnTo>
                  <a:lnTo>
                    <a:pt x="234" y="20"/>
                  </a:lnTo>
                  <a:lnTo>
                    <a:pt x="233" y="0"/>
                  </a:lnTo>
                  <a:lnTo>
                    <a:pt x="205" y="25"/>
                  </a:lnTo>
                  <a:lnTo>
                    <a:pt x="172" y="58"/>
                  </a:lnTo>
                  <a:lnTo>
                    <a:pt x="155" y="76"/>
                  </a:lnTo>
                  <a:lnTo>
                    <a:pt x="137" y="98"/>
                  </a:lnTo>
                  <a:lnTo>
                    <a:pt x="120" y="121"/>
                  </a:lnTo>
                  <a:lnTo>
                    <a:pt x="102" y="145"/>
                  </a:lnTo>
                  <a:lnTo>
                    <a:pt x="102" y="151"/>
                  </a:lnTo>
                  <a:lnTo>
                    <a:pt x="100" y="159"/>
                  </a:lnTo>
                  <a:lnTo>
                    <a:pt x="97" y="165"/>
                  </a:lnTo>
                  <a:lnTo>
                    <a:pt x="93" y="171"/>
                  </a:lnTo>
                  <a:lnTo>
                    <a:pt x="82" y="185"/>
                  </a:lnTo>
                  <a:lnTo>
                    <a:pt x="68" y="198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Freeform 1178"/>
            <p:cNvSpPr>
              <a:spLocks/>
            </p:cNvSpPr>
            <p:nvPr userDrawn="1"/>
          </p:nvSpPr>
          <p:spPr bwMode="auto">
            <a:xfrm>
              <a:off x="7766073" y="4962530"/>
              <a:ext cx="223838" cy="201613"/>
            </a:xfrm>
            <a:custGeom>
              <a:avLst/>
              <a:gdLst>
                <a:gd name="T0" fmla="*/ 2147483647 w 141"/>
                <a:gd name="T1" fmla="*/ 0 h 127"/>
                <a:gd name="T2" fmla="*/ 2147483647 w 141"/>
                <a:gd name="T3" fmla="*/ 0 h 127"/>
                <a:gd name="T4" fmla="*/ 0 w 141"/>
                <a:gd name="T5" fmla="*/ 2147483647 h 127"/>
                <a:gd name="T6" fmla="*/ 0 w 141"/>
                <a:gd name="T7" fmla="*/ 2147483647 h 127"/>
                <a:gd name="T8" fmla="*/ 2147483647 w 141"/>
                <a:gd name="T9" fmla="*/ 2147483647 h 127"/>
                <a:gd name="T10" fmla="*/ 2147483647 w 141"/>
                <a:gd name="T11" fmla="*/ 2147483647 h 127"/>
                <a:gd name="T12" fmla="*/ 2147483647 w 141"/>
                <a:gd name="T13" fmla="*/ 2147483647 h 127"/>
                <a:gd name="T14" fmla="*/ 2147483647 w 141"/>
                <a:gd name="T15" fmla="*/ 2147483647 h 127"/>
                <a:gd name="T16" fmla="*/ 2147483647 w 141"/>
                <a:gd name="T17" fmla="*/ 2147483647 h 127"/>
                <a:gd name="T18" fmla="*/ 2147483647 w 141"/>
                <a:gd name="T19" fmla="*/ 2147483647 h 127"/>
                <a:gd name="T20" fmla="*/ 2147483647 w 141"/>
                <a:gd name="T21" fmla="*/ 2147483647 h 127"/>
                <a:gd name="T22" fmla="*/ 2147483647 w 141"/>
                <a:gd name="T23" fmla="*/ 2147483647 h 127"/>
                <a:gd name="T24" fmla="*/ 2147483647 w 141"/>
                <a:gd name="T25" fmla="*/ 2147483647 h 127"/>
                <a:gd name="T26" fmla="*/ 2147483647 w 141"/>
                <a:gd name="T27" fmla="*/ 2147483647 h 127"/>
                <a:gd name="T28" fmla="*/ 2147483647 w 141"/>
                <a:gd name="T29" fmla="*/ 2147483647 h 127"/>
                <a:gd name="T30" fmla="*/ 2147483647 w 141"/>
                <a:gd name="T31" fmla="*/ 2147483647 h 127"/>
                <a:gd name="T32" fmla="*/ 2147483647 w 141"/>
                <a:gd name="T33" fmla="*/ 2147483647 h 127"/>
                <a:gd name="T34" fmla="*/ 2147483647 w 141"/>
                <a:gd name="T35" fmla="*/ 2147483647 h 127"/>
                <a:gd name="T36" fmla="*/ 2147483647 w 141"/>
                <a:gd name="T37" fmla="*/ 2147483647 h 127"/>
                <a:gd name="T38" fmla="*/ 2147483647 w 141"/>
                <a:gd name="T39" fmla="*/ 2147483647 h 127"/>
                <a:gd name="T40" fmla="*/ 2147483647 w 141"/>
                <a:gd name="T41" fmla="*/ 0 h 127"/>
                <a:gd name="T42" fmla="*/ 2147483647 w 141"/>
                <a:gd name="T43" fmla="*/ 0 h 12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41" h="127">
                  <a:moveTo>
                    <a:pt x="2" y="0"/>
                  </a:moveTo>
                  <a:lnTo>
                    <a:pt x="2" y="0"/>
                  </a:lnTo>
                  <a:lnTo>
                    <a:pt x="0" y="31"/>
                  </a:lnTo>
                  <a:lnTo>
                    <a:pt x="0" y="61"/>
                  </a:lnTo>
                  <a:lnTo>
                    <a:pt x="2" y="93"/>
                  </a:lnTo>
                  <a:lnTo>
                    <a:pt x="5" y="127"/>
                  </a:lnTo>
                  <a:lnTo>
                    <a:pt x="141" y="119"/>
                  </a:lnTo>
                  <a:lnTo>
                    <a:pt x="139" y="114"/>
                  </a:lnTo>
                  <a:lnTo>
                    <a:pt x="122" y="110"/>
                  </a:lnTo>
                  <a:lnTo>
                    <a:pt x="107" y="105"/>
                  </a:lnTo>
                  <a:lnTo>
                    <a:pt x="92" y="98"/>
                  </a:lnTo>
                  <a:lnTo>
                    <a:pt x="78" y="90"/>
                  </a:lnTo>
                  <a:lnTo>
                    <a:pt x="64" y="81"/>
                  </a:lnTo>
                  <a:lnTo>
                    <a:pt x="51" y="70"/>
                  </a:lnTo>
                  <a:lnTo>
                    <a:pt x="39" y="56"/>
                  </a:lnTo>
                  <a:lnTo>
                    <a:pt x="28" y="43"/>
                  </a:lnTo>
                  <a:lnTo>
                    <a:pt x="14" y="2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Freeform 1179"/>
            <p:cNvSpPr>
              <a:spLocks/>
            </p:cNvSpPr>
            <p:nvPr userDrawn="1"/>
          </p:nvSpPr>
          <p:spPr bwMode="auto">
            <a:xfrm>
              <a:off x="7894661" y="4445005"/>
              <a:ext cx="53975" cy="84138"/>
            </a:xfrm>
            <a:custGeom>
              <a:avLst/>
              <a:gdLst>
                <a:gd name="T0" fmla="*/ 2147483647 w 34"/>
                <a:gd name="T1" fmla="*/ 0 h 53"/>
                <a:gd name="T2" fmla="*/ 2147483647 w 34"/>
                <a:gd name="T3" fmla="*/ 0 h 53"/>
                <a:gd name="T4" fmla="*/ 2147483647 w 34"/>
                <a:gd name="T5" fmla="*/ 2147483647 h 53"/>
                <a:gd name="T6" fmla="*/ 0 w 34"/>
                <a:gd name="T7" fmla="*/ 2147483647 h 53"/>
                <a:gd name="T8" fmla="*/ 0 w 34"/>
                <a:gd name="T9" fmla="*/ 2147483647 h 53"/>
                <a:gd name="T10" fmla="*/ 2147483647 w 34"/>
                <a:gd name="T11" fmla="*/ 2147483647 h 53"/>
                <a:gd name="T12" fmla="*/ 2147483647 w 34"/>
                <a:gd name="T13" fmla="*/ 2147483647 h 53"/>
                <a:gd name="T14" fmla="*/ 2147483647 w 34"/>
                <a:gd name="T15" fmla="*/ 2147483647 h 53"/>
                <a:gd name="T16" fmla="*/ 2147483647 w 34"/>
                <a:gd name="T17" fmla="*/ 2147483647 h 53"/>
                <a:gd name="T18" fmla="*/ 2147483647 w 34"/>
                <a:gd name="T19" fmla="*/ 2147483647 h 53"/>
                <a:gd name="T20" fmla="*/ 2147483647 w 34"/>
                <a:gd name="T21" fmla="*/ 0 h 53"/>
                <a:gd name="T22" fmla="*/ 2147483647 w 34"/>
                <a:gd name="T23" fmla="*/ 0 h 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53">
                  <a:moveTo>
                    <a:pt x="34" y="0"/>
                  </a:moveTo>
                  <a:lnTo>
                    <a:pt x="34" y="0"/>
                  </a:lnTo>
                  <a:lnTo>
                    <a:pt x="17" y="26"/>
                  </a:lnTo>
                  <a:lnTo>
                    <a:pt x="0" y="53"/>
                  </a:lnTo>
                  <a:lnTo>
                    <a:pt x="14" y="40"/>
                  </a:lnTo>
                  <a:lnTo>
                    <a:pt x="25" y="26"/>
                  </a:lnTo>
                  <a:lnTo>
                    <a:pt x="29" y="20"/>
                  </a:lnTo>
                  <a:lnTo>
                    <a:pt x="32" y="14"/>
                  </a:lnTo>
                  <a:lnTo>
                    <a:pt x="34" y="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E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Freeform 1180"/>
            <p:cNvSpPr>
              <a:spLocks/>
            </p:cNvSpPr>
            <p:nvPr userDrawn="1"/>
          </p:nvSpPr>
          <p:spPr bwMode="auto">
            <a:xfrm>
              <a:off x="8156598" y="4186243"/>
              <a:ext cx="38100" cy="60325"/>
            </a:xfrm>
            <a:custGeom>
              <a:avLst/>
              <a:gdLst>
                <a:gd name="T0" fmla="*/ 2147483647 w 24"/>
                <a:gd name="T1" fmla="*/ 2147483647 h 38"/>
                <a:gd name="T2" fmla="*/ 2147483647 w 24"/>
                <a:gd name="T3" fmla="*/ 2147483647 h 38"/>
                <a:gd name="T4" fmla="*/ 2147483647 w 24"/>
                <a:gd name="T5" fmla="*/ 0 h 38"/>
                <a:gd name="T6" fmla="*/ 2147483647 w 24"/>
                <a:gd name="T7" fmla="*/ 0 h 38"/>
                <a:gd name="T8" fmla="*/ 0 w 24"/>
                <a:gd name="T9" fmla="*/ 2147483647 h 38"/>
                <a:gd name="T10" fmla="*/ 0 w 24"/>
                <a:gd name="T11" fmla="*/ 2147483647 h 38"/>
                <a:gd name="T12" fmla="*/ 2147483647 w 24"/>
                <a:gd name="T13" fmla="*/ 2147483647 h 38"/>
                <a:gd name="T14" fmla="*/ 2147483647 w 24"/>
                <a:gd name="T15" fmla="*/ 2147483647 h 38"/>
                <a:gd name="T16" fmla="*/ 2147483647 w 24"/>
                <a:gd name="T17" fmla="*/ 2147483647 h 38"/>
                <a:gd name="T18" fmla="*/ 2147483647 w 24"/>
                <a:gd name="T19" fmla="*/ 2147483647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" h="38">
                  <a:moveTo>
                    <a:pt x="23" y="9"/>
                  </a:moveTo>
                  <a:lnTo>
                    <a:pt x="23" y="9"/>
                  </a:lnTo>
                  <a:lnTo>
                    <a:pt x="24" y="0"/>
                  </a:lnTo>
                  <a:lnTo>
                    <a:pt x="0" y="18"/>
                  </a:lnTo>
                  <a:lnTo>
                    <a:pt x="1" y="38"/>
                  </a:lnTo>
                  <a:lnTo>
                    <a:pt x="23" y="9"/>
                  </a:lnTo>
                  <a:close/>
                </a:path>
              </a:pathLst>
            </a:custGeom>
            <a:solidFill>
              <a:srgbClr val="FFE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Freeform 1181"/>
            <p:cNvSpPr>
              <a:spLocks/>
            </p:cNvSpPr>
            <p:nvPr userDrawn="1"/>
          </p:nvSpPr>
          <p:spPr bwMode="auto">
            <a:xfrm>
              <a:off x="7769248" y="4829180"/>
              <a:ext cx="217488" cy="314325"/>
            </a:xfrm>
            <a:custGeom>
              <a:avLst/>
              <a:gdLst>
                <a:gd name="T0" fmla="*/ 2147483647 w 137"/>
                <a:gd name="T1" fmla="*/ 2147483647 h 198"/>
                <a:gd name="T2" fmla="*/ 2147483647 w 137"/>
                <a:gd name="T3" fmla="*/ 2147483647 h 198"/>
                <a:gd name="T4" fmla="*/ 2147483647 w 137"/>
                <a:gd name="T5" fmla="*/ 0 h 198"/>
                <a:gd name="T6" fmla="*/ 2147483647 w 137"/>
                <a:gd name="T7" fmla="*/ 0 h 198"/>
                <a:gd name="T8" fmla="*/ 2147483647 w 137"/>
                <a:gd name="T9" fmla="*/ 0 h 198"/>
                <a:gd name="T10" fmla="*/ 2147483647 w 137"/>
                <a:gd name="T11" fmla="*/ 0 h 198"/>
                <a:gd name="T12" fmla="*/ 2147483647 w 137"/>
                <a:gd name="T13" fmla="*/ 2147483647 h 198"/>
                <a:gd name="T14" fmla="*/ 0 w 137"/>
                <a:gd name="T15" fmla="*/ 2147483647 h 198"/>
                <a:gd name="T16" fmla="*/ 0 w 137"/>
                <a:gd name="T17" fmla="*/ 2147483647 h 198"/>
                <a:gd name="T18" fmla="*/ 2147483647 w 137"/>
                <a:gd name="T19" fmla="*/ 2147483647 h 198"/>
                <a:gd name="T20" fmla="*/ 2147483647 w 137"/>
                <a:gd name="T21" fmla="*/ 2147483647 h 198"/>
                <a:gd name="T22" fmla="*/ 2147483647 w 137"/>
                <a:gd name="T23" fmla="*/ 2147483647 h 198"/>
                <a:gd name="T24" fmla="*/ 2147483647 w 137"/>
                <a:gd name="T25" fmla="*/ 2147483647 h 198"/>
                <a:gd name="T26" fmla="*/ 2147483647 w 137"/>
                <a:gd name="T27" fmla="*/ 2147483647 h 198"/>
                <a:gd name="T28" fmla="*/ 2147483647 w 137"/>
                <a:gd name="T29" fmla="*/ 2147483647 h 198"/>
                <a:gd name="T30" fmla="*/ 2147483647 w 137"/>
                <a:gd name="T31" fmla="*/ 2147483647 h 198"/>
                <a:gd name="T32" fmla="*/ 2147483647 w 137"/>
                <a:gd name="T33" fmla="*/ 2147483647 h 198"/>
                <a:gd name="T34" fmla="*/ 2147483647 w 137"/>
                <a:gd name="T35" fmla="*/ 2147483647 h 198"/>
                <a:gd name="T36" fmla="*/ 2147483647 w 137"/>
                <a:gd name="T37" fmla="*/ 2147483647 h 198"/>
                <a:gd name="T38" fmla="*/ 2147483647 w 137"/>
                <a:gd name="T39" fmla="*/ 2147483647 h 198"/>
                <a:gd name="T40" fmla="*/ 2147483647 w 137"/>
                <a:gd name="T41" fmla="*/ 2147483647 h 198"/>
                <a:gd name="T42" fmla="*/ 2147483647 w 137"/>
                <a:gd name="T43" fmla="*/ 2147483647 h 198"/>
                <a:gd name="T44" fmla="*/ 2147483647 w 137"/>
                <a:gd name="T45" fmla="*/ 2147483647 h 198"/>
                <a:gd name="T46" fmla="*/ 2147483647 w 137"/>
                <a:gd name="T47" fmla="*/ 2147483647 h 198"/>
                <a:gd name="T48" fmla="*/ 2147483647 w 137"/>
                <a:gd name="T49" fmla="*/ 2147483647 h 198"/>
                <a:gd name="T50" fmla="*/ 2147483647 w 137"/>
                <a:gd name="T51" fmla="*/ 2147483647 h 198"/>
                <a:gd name="T52" fmla="*/ 2147483647 w 137"/>
                <a:gd name="T53" fmla="*/ 2147483647 h 198"/>
                <a:gd name="T54" fmla="*/ 2147483647 w 137"/>
                <a:gd name="T55" fmla="*/ 2147483647 h 198"/>
                <a:gd name="T56" fmla="*/ 2147483647 w 137"/>
                <a:gd name="T57" fmla="*/ 2147483647 h 198"/>
                <a:gd name="T58" fmla="*/ 2147483647 w 137"/>
                <a:gd name="T59" fmla="*/ 2147483647 h 198"/>
                <a:gd name="T60" fmla="*/ 2147483647 w 137"/>
                <a:gd name="T61" fmla="*/ 2147483647 h 198"/>
                <a:gd name="T62" fmla="*/ 2147483647 w 137"/>
                <a:gd name="T63" fmla="*/ 2147483647 h 198"/>
                <a:gd name="T64" fmla="*/ 2147483647 w 137"/>
                <a:gd name="T65" fmla="*/ 2147483647 h 198"/>
                <a:gd name="T66" fmla="*/ 2147483647 w 137"/>
                <a:gd name="T67" fmla="*/ 2147483647 h 19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37" h="198">
                  <a:moveTo>
                    <a:pt x="11" y="2"/>
                  </a:moveTo>
                  <a:lnTo>
                    <a:pt x="11" y="2"/>
                  </a:lnTo>
                  <a:lnTo>
                    <a:pt x="11" y="0"/>
                  </a:lnTo>
                  <a:lnTo>
                    <a:pt x="3" y="41"/>
                  </a:lnTo>
                  <a:lnTo>
                    <a:pt x="0" y="84"/>
                  </a:lnTo>
                  <a:lnTo>
                    <a:pt x="12" y="105"/>
                  </a:lnTo>
                  <a:lnTo>
                    <a:pt x="26" y="127"/>
                  </a:lnTo>
                  <a:lnTo>
                    <a:pt x="37" y="140"/>
                  </a:lnTo>
                  <a:lnTo>
                    <a:pt x="49" y="154"/>
                  </a:lnTo>
                  <a:lnTo>
                    <a:pt x="62" y="165"/>
                  </a:lnTo>
                  <a:lnTo>
                    <a:pt x="76" y="174"/>
                  </a:lnTo>
                  <a:lnTo>
                    <a:pt x="90" y="182"/>
                  </a:lnTo>
                  <a:lnTo>
                    <a:pt x="105" y="189"/>
                  </a:lnTo>
                  <a:lnTo>
                    <a:pt x="120" y="194"/>
                  </a:lnTo>
                  <a:lnTo>
                    <a:pt x="137" y="198"/>
                  </a:lnTo>
                  <a:lnTo>
                    <a:pt x="129" y="174"/>
                  </a:lnTo>
                  <a:lnTo>
                    <a:pt x="125" y="157"/>
                  </a:lnTo>
                  <a:lnTo>
                    <a:pt x="120" y="134"/>
                  </a:lnTo>
                  <a:lnTo>
                    <a:pt x="101" y="125"/>
                  </a:lnTo>
                  <a:lnTo>
                    <a:pt x="82" y="115"/>
                  </a:lnTo>
                  <a:lnTo>
                    <a:pt x="65" y="99"/>
                  </a:lnTo>
                  <a:lnTo>
                    <a:pt x="50" y="84"/>
                  </a:lnTo>
                  <a:lnTo>
                    <a:pt x="38" y="66"/>
                  </a:lnTo>
                  <a:lnTo>
                    <a:pt x="26" y="46"/>
                  </a:lnTo>
                  <a:lnTo>
                    <a:pt x="17" y="25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FE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Freeform 1182"/>
            <p:cNvSpPr>
              <a:spLocks/>
            </p:cNvSpPr>
            <p:nvPr userDrawn="1"/>
          </p:nvSpPr>
          <p:spPr bwMode="auto">
            <a:xfrm>
              <a:off x="7888311" y="4589468"/>
              <a:ext cx="96837" cy="309562"/>
            </a:xfrm>
            <a:custGeom>
              <a:avLst/>
              <a:gdLst>
                <a:gd name="T0" fmla="*/ 2147483647 w 61"/>
                <a:gd name="T1" fmla="*/ 2147483647 h 195"/>
                <a:gd name="T2" fmla="*/ 2147483647 w 61"/>
                <a:gd name="T3" fmla="*/ 2147483647 h 195"/>
                <a:gd name="T4" fmla="*/ 2147483647 w 61"/>
                <a:gd name="T5" fmla="*/ 2147483647 h 195"/>
                <a:gd name="T6" fmla="*/ 2147483647 w 61"/>
                <a:gd name="T7" fmla="*/ 2147483647 h 195"/>
                <a:gd name="T8" fmla="*/ 2147483647 w 61"/>
                <a:gd name="T9" fmla="*/ 2147483647 h 195"/>
                <a:gd name="T10" fmla="*/ 2147483647 w 61"/>
                <a:gd name="T11" fmla="*/ 2147483647 h 195"/>
                <a:gd name="T12" fmla="*/ 2147483647 w 61"/>
                <a:gd name="T13" fmla="*/ 2147483647 h 195"/>
                <a:gd name="T14" fmla="*/ 2147483647 w 61"/>
                <a:gd name="T15" fmla="*/ 2147483647 h 195"/>
                <a:gd name="T16" fmla="*/ 2147483647 w 61"/>
                <a:gd name="T17" fmla="*/ 2147483647 h 195"/>
                <a:gd name="T18" fmla="*/ 2147483647 w 61"/>
                <a:gd name="T19" fmla="*/ 2147483647 h 195"/>
                <a:gd name="T20" fmla="*/ 2147483647 w 61"/>
                <a:gd name="T21" fmla="*/ 2147483647 h 195"/>
                <a:gd name="T22" fmla="*/ 2147483647 w 61"/>
                <a:gd name="T23" fmla="*/ 2147483647 h 195"/>
                <a:gd name="T24" fmla="*/ 2147483647 w 61"/>
                <a:gd name="T25" fmla="*/ 2147483647 h 195"/>
                <a:gd name="T26" fmla="*/ 2147483647 w 61"/>
                <a:gd name="T27" fmla="*/ 0 h 195"/>
                <a:gd name="T28" fmla="*/ 2147483647 w 61"/>
                <a:gd name="T29" fmla="*/ 0 h 195"/>
                <a:gd name="T30" fmla="*/ 2147483647 w 61"/>
                <a:gd name="T31" fmla="*/ 2147483647 h 195"/>
                <a:gd name="T32" fmla="*/ 2147483647 w 61"/>
                <a:gd name="T33" fmla="*/ 2147483647 h 195"/>
                <a:gd name="T34" fmla="*/ 2147483647 w 61"/>
                <a:gd name="T35" fmla="*/ 2147483647 h 195"/>
                <a:gd name="T36" fmla="*/ 2147483647 w 61"/>
                <a:gd name="T37" fmla="*/ 2147483647 h 195"/>
                <a:gd name="T38" fmla="*/ 2147483647 w 61"/>
                <a:gd name="T39" fmla="*/ 2147483647 h 195"/>
                <a:gd name="T40" fmla="*/ 2147483647 w 61"/>
                <a:gd name="T41" fmla="*/ 2147483647 h 195"/>
                <a:gd name="T42" fmla="*/ 2147483647 w 61"/>
                <a:gd name="T43" fmla="*/ 2147483647 h 195"/>
                <a:gd name="T44" fmla="*/ 0 w 61"/>
                <a:gd name="T45" fmla="*/ 2147483647 h 195"/>
                <a:gd name="T46" fmla="*/ 0 w 61"/>
                <a:gd name="T47" fmla="*/ 2147483647 h 195"/>
                <a:gd name="T48" fmla="*/ 2147483647 w 61"/>
                <a:gd name="T49" fmla="*/ 2147483647 h 195"/>
                <a:gd name="T50" fmla="*/ 2147483647 w 61"/>
                <a:gd name="T51" fmla="*/ 2147483647 h 19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1" h="195">
                  <a:moveTo>
                    <a:pt x="3" y="136"/>
                  </a:moveTo>
                  <a:lnTo>
                    <a:pt x="3" y="136"/>
                  </a:lnTo>
                  <a:lnTo>
                    <a:pt x="7" y="153"/>
                  </a:lnTo>
                  <a:lnTo>
                    <a:pt x="13" y="170"/>
                  </a:lnTo>
                  <a:lnTo>
                    <a:pt x="24" y="183"/>
                  </a:lnTo>
                  <a:lnTo>
                    <a:pt x="35" y="195"/>
                  </a:lnTo>
                  <a:lnTo>
                    <a:pt x="35" y="151"/>
                  </a:lnTo>
                  <a:lnTo>
                    <a:pt x="36" y="128"/>
                  </a:lnTo>
                  <a:lnTo>
                    <a:pt x="39" y="104"/>
                  </a:lnTo>
                  <a:lnTo>
                    <a:pt x="42" y="80"/>
                  </a:lnTo>
                  <a:lnTo>
                    <a:pt x="47" y="54"/>
                  </a:lnTo>
                  <a:lnTo>
                    <a:pt x="53" y="28"/>
                  </a:lnTo>
                  <a:lnTo>
                    <a:pt x="61" y="0"/>
                  </a:lnTo>
                  <a:lnTo>
                    <a:pt x="47" y="8"/>
                  </a:lnTo>
                  <a:lnTo>
                    <a:pt x="35" y="20"/>
                  </a:lnTo>
                  <a:lnTo>
                    <a:pt x="22" y="32"/>
                  </a:lnTo>
                  <a:lnTo>
                    <a:pt x="13" y="48"/>
                  </a:lnTo>
                  <a:lnTo>
                    <a:pt x="7" y="63"/>
                  </a:lnTo>
                  <a:lnTo>
                    <a:pt x="3" y="80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3" y="136"/>
                  </a:lnTo>
                  <a:close/>
                </a:path>
              </a:pathLst>
            </a:custGeom>
            <a:solidFill>
              <a:srgbClr val="FFE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Freeform 1183"/>
            <p:cNvSpPr>
              <a:spLocks/>
            </p:cNvSpPr>
            <p:nvPr userDrawn="1"/>
          </p:nvSpPr>
          <p:spPr bwMode="auto">
            <a:xfrm>
              <a:off x="8521723" y="4425955"/>
              <a:ext cx="153988" cy="514350"/>
            </a:xfrm>
            <a:custGeom>
              <a:avLst/>
              <a:gdLst>
                <a:gd name="T0" fmla="*/ 2147483647 w 97"/>
                <a:gd name="T1" fmla="*/ 2147483647 h 324"/>
                <a:gd name="T2" fmla="*/ 2147483647 w 97"/>
                <a:gd name="T3" fmla="*/ 2147483647 h 324"/>
                <a:gd name="T4" fmla="*/ 2147483647 w 97"/>
                <a:gd name="T5" fmla="*/ 2147483647 h 324"/>
                <a:gd name="T6" fmla="*/ 2147483647 w 97"/>
                <a:gd name="T7" fmla="*/ 2147483647 h 324"/>
                <a:gd name="T8" fmla="*/ 2147483647 w 97"/>
                <a:gd name="T9" fmla="*/ 2147483647 h 324"/>
                <a:gd name="T10" fmla="*/ 2147483647 w 97"/>
                <a:gd name="T11" fmla="*/ 2147483647 h 324"/>
                <a:gd name="T12" fmla="*/ 2147483647 w 97"/>
                <a:gd name="T13" fmla="*/ 2147483647 h 324"/>
                <a:gd name="T14" fmla="*/ 2147483647 w 97"/>
                <a:gd name="T15" fmla="*/ 2147483647 h 324"/>
                <a:gd name="T16" fmla="*/ 2147483647 w 97"/>
                <a:gd name="T17" fmla="*/ 2147483647 h 324"/>
                <a:gd name="T18" fmla="*/ 2147483647 w 97"/>
                <a:gd name="T19" fmla="*/ 2147483647 h 324"/>
                <a:gd name="T20" fmla="*/ 2147483647 w 97"/>
                <a:gd name="T21" fmla="*/ 2147483647 h 324"/>
                <a:gd name="T22" fmla="*/ 2147483647 w 97"/>
                <a:gd name="T23" fmla="*/ 2147483647 h 324"/>
                <a:gd name="T24" fmla="*/ 2147483647 w 97"/>
                <a:gd name="T25" fmla="*/ 2147483647 h 324"/>
                <a:gd name="T26" fmla="*/ 2147483647 w 97"/>
                <a:gd name="T27" fmla="*/ 2147483647 h 324"/>
                <a:gd name="T28" fmla="*/ 2147483647 w 97"/>
                <a:gd name="T29" fmla="*/ 2147483647 h 324"/>
                <a:gd name="T30" fmla="*/ 2147483647 w 97"/>
                <a:gd name="T31" fmla="*/ 2147483647 h 324"/>
                <a:gd name="T32" fmla="*/ 2147483647 w 97"/>
                <a:gd name="T33" fmla="*/ 0 h 324"/>
                <a:gd name="T34" fmla="*/ 2147483647 w 97"/>
                <a:gd name="T35" fmla="*/ 0 h 324"/>
                <a:gd name="T36" fmla="*/ 2147483647 w 97"/>
                <a:gd name="T37" fmla="*/ 2147483647 h 324"/>
                <a:gd name="T38" fmla="*/ 2147483647 w 97"/>
                <a:gd name="T39" fmla="*/ 2147483647 h 324"/>
                <a:gd name="T40" fmla="*/ 2147483647 w 97"/>
                <a:gd name="T41" fmla="*/ 2147483647 h 324"/>
                <a:gd name="T42" fmla="*/ 2147483647 w 97"/>
                <a:gd name="T43" fmla="*/ 2147483647 h 324"/>
                <a:gd name="T44" fmla="*/ 2147483647 w 97"/>
                <a:gd name="T45" fmla="*/ 2147483647 h 324"/>
                <a:gd name="T46" fmla="*/ 2147483647 w 97"/>
                <a:gd name="T47" fmla="*/ 2147483647 h 324"/>
                <a:gd name="T48" fmla="*/ 2147483647 w 97"/>
                <a:gd name="T49" fmla="*/ 2147483647 h 324"/>
                <a:gd name="T50" fmla="*/ 0 w 97"/>
                <a:gd name="T51" fmla="*/ 2147483647 h 324"/>
                <a:gd name="T52" fmla="*/ 0 w 97"/>
                <a:gd name="T53" fmla="*/ 2147483647 h 324"/>
                <a:gd name="T54" fmla="*/ 2147483647 w 97"/>
                <a:gd name="T55" fmla="*/ 2147483647 h 324"/>
                <a:gd name="T56" fmla="*/ 2147483647 w 97"/>
                <a:gd name="T57" fmla="*/ 2147483647 h 324"/>
                <a:gd name="T58" fmla="*/ 2147483647 w 97"/>
                <a:gd name="T59" fmla="*/ 2147483647 h 324"/>
                <a:gd name="T60" fmla="*/ 2147483647 w 97"/>
                <a:gd name="T61" fmla="*/ 2147483647 h 324"/>
                <a:gd name="T62" fmla="*/ 2147483647 w 97"/>
                <a:gd name="T63" fmla="*/ 2147483647 h 324"/>
                <a:gd name="T64" fmla="*/ 2147483647 w 97"/>
                <a:gd name="T65" fmla="*/ 2147483647 h 324"/>
                <a:gd name="T66" fmla="*/ 2147483647 w 97"/>
                <a:gd name="T67" fmla="*/ 2147483647 h 324"/>
                <a:gd name="T68" fmla="*/ 2147483647 w 97"/>
                <a:gd name="T69" fmla="*/ 2147483647 h 324"/>
                <a:gd name="T70" fmla="*/ 2147483647 w 97"/>
                <a:gd name="T71" fmla="*/ 2147483647 h 324"/>
                <a:gd name="T72" fmla="*/ 2147483647 w 97"/>
                <a:gd name="T73" fmla="*/ 2147483647 h 324"/>
                <a:gd name="T74" fmla="*/ 2147483647 w 97"/>
                <a:gd name="T75" fmla="*/ 2147483647 h 324"/>
                <a:gd name="T76" fmla="*/ 2147483647 w 97"/>
                <a:gd name="T77" fmla="*/ 2147483647 h 324"/>
                <a:gd name="T78" fmla="*/ 2147483647 w 97"/>
                <a:gd name="T79" fmla="*/ 2147483647 h 324"/>
                <a:gd name="T80" fmla="*/ 2147483647 w 97"/>
                <a:gd name="T81" fmla="*/ 2147483647 h 324"/>
                <a:gd name="T82" fmla="*/ 2147483647 w 97"/>
                <a:gd name="T83" fmla="*/ 2147483647 h 324"/>
                <a:gd name="T84" fmla="*/ 2147483647 w 97"/>
                <a:gd name="T85" fmla="*/ 2147483647 h 324"/>
                <a:gd name="T86" fmla="*/ 2147483647 w 97"/>
                <a:gd name="T87" fmla="*/ 2147483647 h 324"/>
                <a:gd name="T88" fmla="*/ 2147483647 w 97"/>
                <a:gd name="T89" fmla="*/ 2147483647 h 324"/>
                <a:gd name="T90" fmla="*/ 2147483647 w 97"/>
                <a:gd name="T91" fmla="*/ 2147483647 h 324"/>
                <a:gd name="T92" fmla="*/ 2147483647 w 97"/>
                <a:gd name="T93" fmla="*/ 2147483647 h 324"/>
                <a:gd name="T94" fmla="*/ 2147483647 w 97"/>
                <a:gd name="T95" fmla="*/ 2147483647 h 324"/>
                <a:gd name="T96" fmla="*/ 2147483647 w 97"/>
                <a:gd name="T97" fmla="*/ 2147483647 h 324"/>
                <a:gd name="T98" fmla="*/ 2147483647 w 97"/>
                <a:gd name="T99" fmla="*/ 2147483647 h 324"/>
                <a:gd name="T100" fmla="*/ 2147483647 w 97"/>
                <a:gd name="T101" fmla="*/ 2147483647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7" h="324">
                  <a:moveTo>
                    <a:pt x="41" y="183"/>
                  </a:moveTo>
                  <a:lnTo>
                    <a:pt x="41" y="183"/>
                  </a:lnTo>
                  <a:lnTo>
                    <a:pt x="35" y="161"/>
                  </a:lnTo>
                  <a:lnTo>
                    <a:pt x="32" y="142"/>
                  </a:lnTo>
                  <a:lnTo>
                    <a:pt x="32" y="120"/>
                  </a:lnTo>
                  <a:lnTo>
                    <a:pt x="35" y="100"/>
                  </a:lnTo>
                  <a:lnTo>
                    <a:pt x="36" y="90"/>
                  </a:lnTo>
                  <a:lnTo>
                    <a:pt x="41" y="81"/>
                  </a:lnTo>
                  <a:lnTo>
                    <a:pt x="45" y="71"/>
                  </a:lnTo>
                  <a:lnTo>
                    <a:pt x="52" y="62"/>
                  </a:lnTo>
                  <a:lnTo>
                    <a:pt x="67" y="46"/>
                  </a:lnTo>
                  <a:lnTo>
                    <a:pt x="84" y="30"/>
                  </a:lnTo>
                  <a:lnTo>
                    <a:pt x="71" y="0"/>
                  </a:lnTo>
                  <a:lnTo>
                    <a:pt x="35" y="39"/>
                  </a:lnTo>
                  <a:lnTo>
                    <a:pt x="18" y="61"/>
                  </a:lnTo>
                  <a:lnTo>
                    <a:pt x="12" y="74"/>
                  </a:lnTo>
                  <a:lnTo>
                    <a:pt x="7" y="88"/>
                  </a:lnTo>
                  <a:lnTo>
                    <a:pt x="4" y="102"/>
                  </a:lnTo>
                  <a:lnTo>
                    <a:pt x="1" y="117"/>
                  </a:lnTo>
                  <a:lnTo>
                    <a:pt x="0" y="131"/>
                  </a:lnTo>
                  <a:lnTo>
                    <a:pt x="0" y="146"/>
                  </a:lnTo>
                  <a:lnTo>
                    <a:pt x="1" y="160"/>
                  </a:lnTo>
                  <a:lnTo>
                    <a:pt x="3" y="175"/>
                  </a:lnTo>
                  <a:lnTo>
                    <a:pt x="6" y="190"/>
                  </a:lnTo>
                  <a:lnTo>
                    <a:pt x="9" y="206"/>
                  </a:lnTo>
                  <a:lnTo>
                    <a:pt x="15" y="221"/>
                  </a:lnTo>
                  <a:lnTo>
                    <a:pt x="21" y="236"/>
                  </a:lnTo>
                  <a:lnTo>
                    <a:pt x="27" y="251"/>
                  </a:lnTo>
                  <a:lnTo>
                    <a:pt x="36" y="266"/>
                  </a:lnTo>
                  <a:lnTo>
                    <a:pt x="56" y="297"/>
                  </a:lnTo>
                  <a:lnTo>
                    <a:pt x="67" y="312"/>
                  </a:lnTo>
                  <a:lnTo>
                    <a:pt x="80" y="324"/>
                  </a:lnTo>
                  <a:lnTo>
                    <a:pt x="97" y="277"/>
                  </a:lnTo>
                  <a:lnTo>
                    <a:pt x="87" y="268"/>
                  </a:lnTo>
                  <a:lnTo>
                    <a:pt x="77" y="257"/>
                  </a:lnTo>
                  <a:lnTo>
                    <a:pt x="70" y="247"/>
                  </a:lnTo>
                  <a:lnTo>
                    <a:pt x="62" y="236"/>
                  </a:lnTo>
                  <a:lnTo>
                    <a:pt x="56" y="224"/>
                  </a:lnTo>
                  <a:lnTo>
                    <a:pt x="50" y="210"/>
                  </a:lnTo>
                  <a:lnTo>
                    <a:pt x="45" y="196"/>
                  </a:lnTo>
                  <a:lnTo>
                    <a:pt x="41" y="183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Freeform 1184"/>
            <p:cNvSpPr>
              <a:spLocks/>
            </p:cNvSpPr>
            <p:nvPr userDrawn="1"/>
          </p:nvSpPr>
          <p:spPr bwMode="auto">
            <a:xfrm>
              <a:off x="8680473" y="4584705"/>
              <a:ext cx="34925" cy="165100"/>
            </a:xfrm>
            <a:custGeom>
              <a:avLst/>
              <a:gdLst>
                <a:gd name="T0" fmla="*/ 2147483647 w 22"/>
                <a:gd name="T1" fmla="*/ 0 h 104"/>
                <a:gd name="T2" fmla="*/ 2147483647 w 22"/>
                <a:gd name="T3" fmla="*/ 0 h 104"/>
                <a:gd name="T4" fmla="*/ 2147483647 w 22"/>
                <a:gd name="T5" fmla="*/ 2147483647 h 104"/>
                <a:gd name="T6" fmla="*/ 0 w 22"/>
                <a:gd name="T7" fmla="*/ 2147483647 h 104"/>
                <a:gd name="T8" fmla="*/ 0 w 22"/>
                <a:gd name="T9" fmla="*/ 2147483647 h 104"/>
                <a:gd name="T10" fmla="*/ 2147483647 w 22"/>
                <a:gd name="T11" fmla="*/ 2147483647 h 104"/>
                <a:gd name="T12" fmla="*/ 2147483647 w 22"/>
                <a:gd name="T13" fmla="*/ 2147483647 h 104"/>
                <a:gd name="T14" fmla="*/ 2147483647 w 22"/>
                <a:gd name="T15" fmla="*/ 2147483647 h 104"/>
                <a:gd name="T16" fmla="*/ 2147483647 w 22"/>
                <a:gd name="T17" fmla="*/ 2147483647 h 104"/>
                <a:gd name="T18" fmla="*/ 2147483647 w 22"/>
                <a:gd name="T19" fmla="*/ 2147483647 h 104"/>
                <a:gd name="T20" fmla="*/ 2147483647 w 22"/>
                <a:gd name="T21" fmla="*/ 2147483647 h 104"/>
                <a:gd name="T22" fmla="*/ 2147483647 w 22"/>
                <a:gd name="T23" fmla="*/ 2147483647 h 104"/>
                <a:gd name="T24" fmla="*/ 2147483647 w 22"/>
                <a:gd name="T25" fmla="*/ 2147483647 h 104"/>
                <a:gd name="T26" fmla="*/ 2147483647 w 22"/>
                <a:gd name="T27" fmla="*/ 2147483647 h 104"/>
                <a:gd name="T28" fmla="*/ 2147483647 w 22"/>
                <a:gd name="T29" fmla="*/ 2147483647 h 104"/>
                <a:gd name="T30" fmla="*/ 2147483647 w 22"/>
                <a:gd name="T31" fmla="*/ 0 h 104"/>
                <a:gd name="T32" fmla="*/ 2147483647 w 22"/>
                <a:gd name="T33" fmla="*/ 0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2" h="104">
                  <a:moveTo>
                    <a:pt x="6" y="0"/>
                  </a:moveTo>
                  <a:lnTo>
                    <a:pt x="6" y="0"/>
                  </a:lnTo>
                  <a:lnTo>
                    <a:pt x="2" y="16"/>
                  </a:lnTo>
                  <a:lnTo>
                    <a:pt x="0" y="32"/>
                  </a:lnTo>
                  <a:lnTo>
                    <a:pt x="0" y="49"/>
                  </a:lnTo>
                  <a:lnTo>
                    <a:pt x="2" y="67"/>
                  </a:lnTo>
                  <a:lnTo>
                    <a:pt x="5" y="78"/>
                  </a:lnTo>
                  <a:lnTo>
                    <a:pt x="8" y="87"/>
                  </a:lnTo>
                  <a:lnTo>
                    <a:pt x="11" y="95"/>
                  </a:lnTo>
                  <a:lnTo>
                    <a:pt x="16" y="104"/>
                  </a:lnTo>
                  <a:lnTo>
                    <a:pt x="22" y="74"/>
                  </a:lnTo>
                  <a:lnTo>
                    <a:pt x="16" y="3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Freeform 1185"/>
            <p:cNvSpPr>
              <a:spLocks/>
            </p:cNvSpPr>
            <p:nvPr userDrawn="1"/>
          </p:nvSpPr>
          <p:spPr bwMode="auto">
            <a:xfrm>
              <a:off x="8366148" y="5322893"/>
              <a:ext cx="68263" cy="69850"/>
            </a:xfrm>
            <a:custGeom>
              <a:avLst/>
              <a:gdLst>
                <a:gd name="T0" fmla="*/ 2147483647 w 43"/>
                <a:gd name="T1" fmla="*/ 2147483647 h 44"/>
                <a:gd name="T2" fmla="*/ 2147483647 w 43"/>
                <a:gd name="T3" fmla="*/ 2147483647 h 44"/>
                <a:gd name="T4" fmla="*/ 0 w 43"/>
                <a:gd name="T5" fmla="*/ 2147483647 h 44"/>
                <a:gd name="T6" fmla="*/ 0 w 43"/>
                <a:gd name="T7" fmla="*/ 2147483647 h 44"/>
                <a:gd name="T8" fmla="*/ 2147483647 w 43"/>
                <a:gd name="T9" fmla="*/ 2147483647 h 44"/>
                <a:gd name="T10" fmla="*/ 2147483647 w 43"/>
                <a:gd name="T11" fmla="*/ 0 h 44"/>
                <a:gd name="T12" fmla="*/ 2147483647 w 43"/>
                <a:gd name="T13" fmla="*/ 0 h 44"/>
                <a:gd name="T14" fmla="*/ 2147483647 w 43"/>
                <a:gd name="T15" fmla="*/ 2147483647 h 44"/>
                <a:gd name="T16" fmla="*/ 2147483647 w 43"/>
                <a:gd name="T17" fmla="*/ 2147483647 h 44"/>
                <a:gd name="T18" fmla="*/ 2147483647 w 43"/>
                <a:gd name="T19" fmla="*/ 2147483647 h 44"/>
                <a:gd name="T20" fmla="*/ 2147483647 w 43"/>
                <a:gd name="T21" fmla="*/ 2147483647 h 44"/>
                <a:gd name="T22" fmla="*/ 2147483647 w 43"/>
                <a:gd name="T23" fmla="*/ 2147483647 h 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3" h="44">
                  <a:moveTo>
                    <a:pt x="5" y="37"/>
                  </a:moveTo>
                  <a:lnTo>
                    <a:pt x="5" y="37"/>
                  </a:lnTo>
                  <a:lnTo>
                    <a:pt x="0" y="44"/>
                  </a:lnTo>
                  <a:lnTo>
                    <a:pt x="22" y="23"/>
                  </a:lnTo>
                  <a:lnTo>
                    <a:pt x="43" y="0"/>
                  </a:lnTo>
                  <a:lnTo>
                    <a:pt x="31" y="8"/>
                  </a:lnTo>
                  <a:lnTo>
                    <a:pt x="22" y="17"/>
                  </a:lnTo>
                  <a:lnTo>
                    <a:pt x="12" y="26"/>
                  </a:lnTo>
                  <a:lnTo>
                    <a:pt x="5" y="37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Freeform 1186"/>
            <p:cNvSpPr>
              <a:spLocks/>
            </p:cNvSpPr>
            <p:nvPr userDrawn="1"/>
          </p:nvSpPr>
          <p:spPr bwMode="auto">
            <a:xfrm>
              <a:off x="8193111" y="5141918"/>
              <a:ext cx="361950" cy="377825"/>
            </a:xfrm>
            <a:custGeom>
              <a:avLst/>
              <a:gdLst>
                <a:gd name="T0" fmla="*/ 2147483647 w 228"/>
                <a:gd name="T1" fmla="*/ 2147483647 h 238"/>
                <a:gd name="T2" fmla="*/ 2147483647 w 228"/>
                <a:gd name="T3" fmla="*/ 2147483647 h 238"/>
                <a:gd name="T4" fmla="*/ 2147483647 w 228"/>
                <a:gd name="T5" fmla="*/ 2147483647 h 238"/>
                <a:gd name="T6" fmla="*/ 2147483647 w 228"/>
                <a:gd name="T7" fmla="*/ 2147483647 h 238"/>
                <a:gd name="T8" fmla="*/ 2147483647 w 228"/>
                <a:gd name="T9" fmla="*/ 2147483647 h 238"/>
                <a:gd name="T10" fmla="*/ 2147483647 w 228"/>
                <a:gd name="T11" fmla="*/ 2147483647 h 238"/>
                <a:gd name="T12" fmla="*/ 2147483647 w 228"/>
                <a:gd name="T13" fmla="*/ 2147483647 h 238"/>
                <a:gd name="T14" fmla="*/ 2147483647 w 228"/>
                <a:gd name="T15" fmla="*/ 2147483647 h 238"/>
                <a:gd name="T16" fmla="*/ 2147483647 w 228"/>
                <a:gd name="T17" fmla="*/ 2147483647 h 238"/>
                <a:gd name="T18" fmla="*/ 2147483647 w 228"/>
                <a:gd name="T19" fmla="*/ 2147483647 h 238"/>
                <a:gd name="T20" fmla="*/ 2147483647 w 228"/>
                <a:gd name="T21" fmla="*/ 2147483647 h 238"/>
                <a:gd name="T22" fmla="*/ 2147483647 w 228"/>
                <a:gd name="T23" fmla="*/ 2147483647 h 238"/>
                <a:gd name="T24" fmla="*/ 2147483647 w 228"/>
                <a:gd name="T25" fmla="*/ 2147483647 h 238"/>
                <a:gd name="T26" fmla="*/ 2147483647 w 228"/>
                <a:gd name="T27" fmla="*/ 0 h 238"/>
                <a:gd name="T28" fmla="*/ 2147483647 w 228"/>
                <a:gd name="T29" fmla="*/ 0 h 238"/>
                <a:gd name="T30" fmla="*/ 2147483647 w 228"/>
                <a:gd name="T31" fmla="*/ 2147483647 h 238"/>
                <a:gd name="T32" fmla="*/ 2147483647 w 228"/>
                <a:gd name="T33" fmla="*/ 2147483647 h 238"/>
                <a:gd name="T34" fmla="*/ 2147483647 w 228"/>
                <a:gd name="T35" fmla="*/ 2147483647 h 238"/>
                <a:gd name="T36" fmla="*/ 2147483647 w 228"/>
                <a:gd name="T37" fmla="*/ 2147483647 h 238"/>
                <a:gd name="T38" fmla="*/ 2147483647 w 228"/>
                <a:gd name="T39" fmla="*/ 2147483647 h 238"/>
                <a:gd name="T40" fmla="*/ 2147483647 w 228"/>
                <a:gd name="T41" fmla="*/ 2147483647 h 238"/>
                <a:gd name="T42" fmla="*/ 2147483647 w 228"/>
                <a:gd name="T43" fmla="*/ 2147483647 h 238"/>
                <a:gd name="T44" fmla="*/ 2147483647 w 228"/>
                <a:gd name="T45" fmla="*/ 2147483647 h 238"/>
                <a:gd name="T46" fmla="*/ 2147483647 w 228"/>
                <a:gd name="T47" fmla="*/ 2147483647 h 238"/>
                <a:gd name="T48" fmla="*/ 2147483647 w 228"/>
                <a:gd name="T49" fmla="*/ 2147483647 h 238"/>
                <a:gd name="T50" fmla="*/ 2147483647 w 228"/>
                <a:gd name="T51" fmla="*/ 2147483647 h 238"/>
                <a:gd name="T52" fmla="*/ 2147483647 w 228"/>
                <a:gd name="T53" fmla="*/ 2147483647 h 238"/>
                <a:gd name="T54" fmla="*/ 2147483647 w 228"/>
                <a:gd name="T55" fmla="*/ 2147483647 h 238"/>
                <a:gd name="T56" fmla="*/ 2147483647 w 228"/>
                <a:gd name="T57" fmla="*/ 2147483647 h 238"/>
                <a:gd name="T58" fmla="*/ 2147483647 w 228"/>
                <a:gd name="T59" fmla="*/ 2147483647 h 238"/>
                <a:gd name="T60" fmla="*/ 2147483647 w 228"/>
                <a:gd name="T61" fmla="*/ 2147483647 h 238"/>
                <a:gd name="T62" fmla="*/ 2147483647 w 228"/>
                <a:gd name="T63" fmla="*/ 2147483647 h 238"/>
                <a:gd name="T64" fmla="*/ 2147483647 w 228"/>
                <a:gd name="T65" fmla="*/ 2147483647 h 238"/>
                <a:gd name="T66" fmla="*/ 2147483647 w 228"/>
                <a:gd name="T67" fmla="*/ 2147483647 h 238"/>
                <a:gd name="T68" fmla="*/ 2147483647 w 228"/>
                <a:gd name="T69" fmla="*/ 2147483647 h 238"/>
                <a:gd name="T70" fmla="*/ 0 w 228"/>
                <a:gd name="T71" fmla="*/ 2147483647 h 238"/>
                <a:gd name="T72" fmla="*/ 2147483647 w 228"/>
                <a:gd name="T73" fmla="*/ 2147483647 h 238"/>
                <a:gd name="T74" fmla="*/ 2147483647 w 228"/>
                <a:gd name="T75" fmla="*/ 2147483647 h 238"/>
                <a:gd name="T76" fmla="*/ 2147483647 w 228"/>
                <a:gd name="T77" fmla="*/ 2147483647 h 238"/>
                <a:gd name="T78" fmla="*/ 2147483647 w 228"/>
                <a:gd name="T79" fmla="*/ 2147483647 h 238"/>
                <a:gd name="T80" fmla="*/ 2147483647 w 228"/>
                <a:gd name="T81" fmla="*/ 2147483647 h 238"/>
                <a:gd name="T82" fmla="*/ 2147483647 w 228"/>
                <a:gd name="T83" fmla="*/ 2147483647 h 238"/>
                <a:gd name="T84" fmla="*/ 2147483647 w 228"/>
                <a:gd name="T85" fmla="*/ 2147483647 h 238"/>
                <a:gd name="T86" fmla="*/ 2147483647 w 228"/>
                <a:gd name="T87" fmla="*/ 2147483647 h 238"/>
                <a:gd name="T88" fmla="*/ 2147483647 w 228"/>
                <a:gd name="T89" fmla="*/ 2147483647 h 238"/>
                <a:gd name="T90" fmla="*/ 2147483647 w 228"/>
                <a:gd name="T91" fmla="*/ 2147483647 h 238"/>
                <a:gd name="T92" fmla="*/ 2147483647 w 228"/>
                <a:gd name="T93" fmla="*/ 2147483647 h 238"/>
                <a:gd name="T94" fmla="*/ 2147483647 w 228"/>
                <a:gd name="T95" fmla="*/ 2147483647 h 238"/>
                <a:gd name="T96" fmla="*/ 2147483647 w 228"/>
                <a:gd name="T97" fmla="*/ 2147483647 h 238"/>
                <a:gd name="T98" fmla="*/ 2147483647 w 228"/>
                <a:gd name="T99" fmla="*/ 2147483647 h 238"/>
                <a:gd name="T100" fmla="*/ 2147483647 w 228"/>
                <a:gd name="T101" fmla="*/ 2147483647 h 2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28" h="238">
                  <a:moveTo>
                    <a:pt x="71" y="99"/>
                  </a:moveTo>
                  <a:lnTo>
                    <a:pt x="71" y="99"/>
                  </a:lnTo>
                  <a:lnTo>
                    <a:pt x="85" y="84"/>
                  </a:lnTo>
                  <a:lnTo>
                    <a:pt x="99" y="71"/>
                  </a:lnTo>
                  <a:lnTo>
                    <a:pt x="114" y="61"/>
                  </a:lnTo>
                  <a:lnTo>
                    <a:pt x="131" y="52"/>
                  </a:lnTo>
                  <a:lnTo>
                    <a:pt x="149" y="46"/>
                  </a:lnTo>
                  <a:lnTo>
                    <a:pt x="169" y="39"/>
                  </a:lnTo>
                  <a:lnTo>
                    <a:pt x="187" y="38"/>
                  </a:lnTo>
                  <a:lnTo>
                    <a:pt x="208" y="36"/>
                  </a:lnTo>
                  <a:lnTo>
                    <a:pt x="228" y="1"/>
                  </a:lnTo>
                  <a:lnTo>
                    <a:pt x="207" y="0"/>
                  </a:lnTo>
                  <a:lnTo>
                    <a:pt x="182" y="0"/>
                  </a:lnTo>
                  <a:lnTo>
                    <a:pt x="158" y="1"/>
                  </a:lnTo>
                  <a:lnTo>
                    <a:pt x="132" y="6"/>
                  </a:lnTo>
                  <a:lnTo>
                    <a:pt x="118" y="9"/>
                  </a:lnTo>
                  <a:lnTo>
                    <a:pt x="106" y="12"/>
                  </a:lnTo>
                  <a:lnTo>
                    <a:pt x="94" y="17"/>
                  </a:lnTo>
                  <a:lnTo>
                    <a:pt x="83" y="23"/>
                  </a:lnTo>
                  <a:lnTo>
                    <a:pt x="73" y="29"/>
                  </a:lnTo>
                  <a:lnTo>
                    <a:pt x="62" y="36"/>
                  </a:lnTo>
                  <a:lnTo>
                    <a:pt x="53" y="44"/>
                  </a:lnTo>
                  <a:lnTo>
                    <a:pt x="44" y="53"/>
                  </a:lnTo>
                  <a:lnTo>
                    <a:pt x="35" y="64"/>
                  </a:lnTo>
                  <a:lnTo>
                    <a:pt x="29" y="75"/>
                  </a:lnTo>
                  <a:lnTo>
                    <a:pt x="21" y="85"/>
                  </a:lnTo>
                  <a:lnTo>
                    <a:pt x="16" y="97"/>
                  </a:lnTo>
                  <a:lnTo>
                    <a:pt x="10" y="110"/>
                  </a:lnTo>
                  <a:lnTo>
                    <a:pt x="7" y="122"/>
                  </a:lnTo>
                  <a:lnTo>
                    <a:pt x="4" y="135"/>
                  </a:lnTo>
                  <a:lnTo>
                    <a:pt x="1" y="149"/>
                  </a:lnTo>
                  <a:lnTo>
                    <a:pt x="0" y="172"/>
                  </a:lnTo>
                  <a:lnTo>
                    <a:pt x="1" y="195"/>
                  </a:lnTo>
                  <a:lnTo>
                    <a:pt x="4" y="216"/>
                  </a:lnTo>
                  <a:lnTo>
                    <a:pt x="9" y="238"/>
                  </a:lnTo>
                  <a:lnTo>
                    <a:pt x="42" y="216"/>
                  </a:lnTo>
                  <a:lnTo>
                    <a:pt x="41" y="203"/>
                  </a:lnTo>
                  <a:lnTo>
                    <a:pt x="39" y="187"/>
                  </a:lnTo>
                  <a:lnTo>
                    <a:pt x="41" y="174"/>
                  </a:lnTo>
                  <a:lnTo>
                    <a:pt x="44" y="158"/>
                  </a:lnTo>
                  <a:lnTo>
                    <a:pt x="48" y="143"/>
                  </a:lnTo>
                  <a:lnTo>
                    <a:pt x="54" y="128"/>
                  </a:lnTo>
                  <a:lnTo>
                    <a:pt x="62" y="114"/>
                  </a:lnTo>
                  <a:lnTo>
                    <a:pt x="71" y="99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Freeform 1187"/>
            <p:cNvSpPr>
              <a:spLocks/>
            </p:cNvSpPr>
            <p:nvPr userDrawn="1"/>
          </p:nvSpPr>
          <p:spPr bwMode="auto">
            <a:xfrm>
              <a:off x="8139136" y="5519743"/>
              <a:ext cx="84137" cy="39687"/>
            </a:xfrm>
            <a:custGeom>
              <a:avLst/>
              <a:gdLst>
                <a:gd name="T0" fmla="*/ 0 w 53"/>
                <a:gd name="T1" fmla="*/ 2147483647 h 25"/>
                <a:gd name="T2" fmla="*/ 0 w 53"/>
                <a:gd name="T3" fmla="*/ 2147483647 h 25"/>
                <a:gd name="T4" fmla="*/ 2147483647 w 53"/>
                <a:gd name="T5" fmla="*/ 2147483647 h 25"/>
                <a:gd name="T6" fmla="*/ 2147483647 w 53"/>
                <a:gd name="T7" fmla="*/ 2147483647 h 25"/>
                <a:gd name="T8" fmla="*/ 2147483647 w 53"/>
                <a:gd name="T9" fmla="*/ 2147483647 h 25"/>
                <a:gd name="T10" fmla="*/ 2147483647 w 53"/>
                <a:gd name="T11" fmla="*/ 2147483647 h 25"/>
                <a:gd name="T12" fmla="*/ 2147483647 w 53"/>
                <a:gd name="T13" fmla="*/ 0 h 25"/>
                <a:gd name="T14" fmla="*/ 2147483647 w 53"/>
                <a:gd name="T15" fmla="*/ 0 h 25"/>
                <a:gd name="T16" fmla="*/ 2147483647 w 53"/>
                <a:gd name="T17" fmla="*/ 2147483647 h 25"/>
                <a:gd name="T18" fmla="*/ 0 w 53"/>
                <a:gd name="T19" fmla="*/ 2147483647 h 25"/>
                <a:gd name="T20" fmla="*/ 0 w 53"/>
                <a:gd name="T21" fmla="*/ 2147483647 h 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3" h="25">
                  <a:moveTo>
                    <a:pt x="0" y="24"/>
                  </a:moveTo>
                  <a:lnTo>
                    <a:pt x="0" y="24"/>
                  </a:lnTo>
                  <a:lnTo>
                    <a:pt x="27" y="25"/>
                  </a:lnTo>
                  <a:lnTo>
                    <a:pt x="53" y="25"/>
                  </a:lnTo>
                  <a:lnTo>
                    <a:pt x="49" y="13"/>
                  </a:lnTo>
                  <a:lnTo>
                    <a:pt x="43" y="0"/>
                  </a:lnTo>
                  <a:lnTo>
                    <a:pt x="23" y="1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Freeform 1188"/>
            <p:cNvSpPr>
              <a:spLocks/>
            </p:cNvSpPr>
            <p:nvPr userDrawn="1"/>
          </p:nvSpPr>
          <p:spPr bwMode="auto">
            <a:xfrm>
              <a:off x="8434411" y="5194305"/>
              <a:ext cx="255587" cy="192088"/>
            </a:xfrm>
            <a:custGeom>
              <a:avLst/>
              <a:gdLst>
                <a:gd name="T0" fmla="*/ 2147483647 w 161"/>
                <a:gd name="T1" fmla="*/ 2147483647 h 121"/>
                <a:gd name="T2" fmla="*/ 2147483647 w 161"/>
                <a:gd name="T3" fmla="*/ 2147483647 h 121"/>
                <a:gd name="T4" fmla="*/ 2147483647 w 161"/>
                <a:gd name="T5" fmla="*/ 2147483647 h 121"/>
                <a:gd name="T6" fmla="*/ 2147483647 w 161"/>
                <a:gd name="T7" fmla="*/ 2147483647 h 121"/>
                <a:gd name="T8" fmla="*/ 2147483647 w 161"/>
                <a:gd name="T9" fmla="*/ 2147483647 h 121"/>
                <a:gd name="T10" fmla="*/ 2147483647 w 161"/>
                <a:gd name="T11" fmla="*/ 2147483647 h 121"/>
                <a:gd name="T12" fmla="*/ 2147483647 w 161"/>
                <a:gd name="T13" fmla="*/ 2147483647 h 121"/>
                <a:gd name="T14" fmla="*/ 2147483647 w 161"/>
                <a:gd name="T15" fmla="*/ 2147483647 h 121"/>
                <a:gd name="T16" fmla="*/ 2147483647 w 161"/>
                <a:gd name="T17" fmla="*/ 2147483647 h 121"/>
                <a:gd name="T18" fmla="*/ 2147483647 w 161"/>
                <a:gd name="T19" fmla="*/ 2147483647 h 121"/>
                <a:gd name="T20" fmla="*/ 2147483647 w 161"/>
                <a:gd name="T21" fmla="*/ 2147483647 h 121"/>
                <a:gd name="T22" fmla="*/ 2147483647 w 161"/>
                <a:gd name="T23" fmla="*/ 2147483647 h 121"/>
                <a:gd name="T24" fmla="*/ 2147483647 w 161"/>
                <a:gd name="T25" fmla="*/ 2147483647 h 121"/>
                <a:gd name="T26" fmla="*/ 0 w 161"/>
                <a:gd name="T27" fmla="*/ 2147483647 h 121"/>
                <a:gd name="T28" fmla="*/ 0 w 161"/>
                <a:gd name="T29" fmla="*/ 2147483647 h 121"/>
                <a:gd name="T30" fmla="*/ 2147483647 w 161"/>
                <a:gd name="T31" fmla="*/ 2147483647 h 121"/>
                <a:gd name="T32" fmla="*/ 2147483647 w 161"/>
                <a:gd name="T33" fmla="*/ 2147483647 h 121"/>
                <a:gd name="T34" fmla="*/ 2147483647 w 161"/>
                <a:gd name="T35" fmla="*/ 2147483647 h 121"/>
                <a:gd name="T36" fmla="*/ 2147483647 w 161"/>
                <a:gd name="T37" fmla="*/ 2147483647 h 121"/>
                <a:gd name="T38" fmla="*/ 2147483647 w 161"/>
                <a:gd name="T39" fmla="*/ 2147483647 h 121"/>
                <a:gd name="T40" fmla="*/ 2147483647 w 161"/>
                <a:gd name="T41" fmla="*/ 2147483647 h 121"/>
                <a:gd name="T42" fmla="*/ 2147483647 w 161"/>
                <a:gd name="T43" fmla="*/ 2147483647 h 121"/>
                <a:gd name="T44" fmla="*/ 2147483647 w 161"/>
                <a:gd name="T45" fmla="*/ 2147483647 h 121"/>
                <a:gd name="T46" fmla="*/ 2147483647 w 161"/>
                <a:gd name="T47" fmla="*/ 2147483647 h 121"/>
                <a:gd name="T48" fmla="*/ 2147483647 w 161"/>
                <a:gd name="T49" fmla="*/ 2147483647 h 121"/>
                <a:gd name="T50" fmla="*/ 2147483647 w 161"/>
                <a:gd name="T51" fmla="*/ 2147483647 h 121"/>
                <a:gd name="T52" fmla="*/ 2147483647 w 161"/>
                <a:gd name="T53" fmla="*/ 2147483647 h 121"/>
                <a:gd name="T54" fmla="*/ 2147483647 w 161"/>
                <a:gd name="T55" fmla="*/ 2147483647 h 121"/>
                <a:gd name="T56" fmla="*/ 2147483647 w 161"/>
                <a:gd name="T57" fmla="*/ 2147483647 h 121"/>
                <a:gd name="T58" fmla="*/ 2147483647 w 161"/>
                <a:gd name="T59" fmla="*/ 2147483647 h 121"/>
                <a:gd name="T60" fmla="*/ 2147483647 w 161"/>
                <a:gd name="T61" fmla="*/ 2147483647 h 121"/>
                <a:gd name="T62" fmla="*/ 2147483647 w 161"/>
                <a:gd name="T63" fmla="*/ 2147483647 h 121"/>
                <a:gd name="T64" fmla="*/ 2147483647 w 161"/>
                <a:gd name="T65" fmla="*/ 0 h 121"/>
                <a:gd name="T66" fmla="*/ 2147483647 w 161"/>
                <a:gd name="T67" fmla="*/ 0 h 121"/>
                <a:gd name="T68" fmla="*/ 2147483647 w 161"/>
                <a:gd name="T69" fmla="*/ 2147483647 h 121"/>
                <a:gd name="T70" fmla="*/ 2147483647 w 161"/>
                <a:gd name="T71" fmla="*/ 2147483647 h 12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61" h="121">
                  <a:moveTo>
                    <a:pt x="151" y="26"/>
                  </a:moveTo>
                  <a:lnTo>
                    <a:pt x="151" y="26"/>
                  </a:lnTo>
                  <a:lnTo>
                    <a:pt x="137" y="20"/>
                  </a:lnTo>
                  <a:lnTo>
                    <a:pt x="122" y="14"/>
                  </a:lnTo>
                  <a:lnTo>
                    <a:pt x="107" y="11"/>
                  </a:lnTo>
                  <a:lnTo>
                    <a:pt x="90" y="8"/>
                  </a:lnTo>
                  <a:lnTo>
                    <a:pt x="73" y="5"/>
                  </a:lnTo>
                  <a:lnTo>
                    <a:pt x="56" y="3"/>
                  </a:lnTo>
                  <a:lnTo>
                    <a:pt x="29" y="43"/>
                  </a:lnTo>
                  <a:lnTo>
                    <a:pt x="0" y="81"/>
                  </a:lnTo>
                  <a:lnTo>
                    <a:pt x="17" y="72"/>
                  </a:lnTo>
                  <a:lnTo>
                    <a:pt x="26" y="69"/>
                  </a:lnTo>
                  <a:lnTo>
                    <a:pt x="36" y="67"/>
                  </a:lnTo>
                  <a:lnTo>
                    <a:pt x="46" y="66"/>
                  </a:lnTo>
                  <a:lnTo>
                    <a:pt x="56" y="66"/>
                  </a:lnTo>
                  <a:lnTo>
                    <a:pt x="67" y="67"/>
                  </a:lnTo>
                  <a:lnTo>
                    <a:pt x="78" y="69"/>
                  </a:lnTo>
                  <a:lnTo>
                    <a:pt x="99" y="78"/>
                  </a:lnTo>
                  <a:lnTo>
                    <a:pt x="119" y="89"/>
                  </a:lnTo>
                  <a:lnTo>
                    <a:pt x="107" y="106"/>
                  </a:lnTo>
                  <a:lnTo>
                    <a:pt x="94" y="121"/>
                  </a:lnTo>
                  <a:lnTo>
                    <a:pt x="114" y="95"/>
                  </a:lnTo>
                  <a:lnTo>
                    <a:pt x="132" y="66"/>
                  </a:lnTo>
                  <a:lnTo>
                    <a:pt x="148" y="34"/>
                  </a:lnTo>
                  <a:lnTo>
                    <a:pt x="161" y="0"/>
                  </a:lnTo>
                  <a:lnTo>
                    <a:pt x="151" y="26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3" name="Freeform 1189"/>
            <p:cNvSpPr>
              <a:spLocks/>
            </p:cNvSpPr>
            <p:nvPr userDrawn="1"/>
          </p:nvSpPr>
          <p:spPr bwMode="auto">
            <a:xfrm>
              <a:off x="8555061" y="4940305"/>
              <a:ext cx="176212" cy="249238"/>
            </a:xfrm>
            <a:custGeom>
              <a:avLst/>
              <a:gdLst>
                <a:gd name="T0" fmla="*/ 2147483647 w 111"/>
                <a:gd name="T1" fmla="*/ 2147483647 h 157"/>
                <a:gd name="T2" fmla="*/ 2147483647 w 111"/>
                <a:gd name="T3" fmla="*/ 2147483647 h 157"/>
                <a:gd name="T4" fmla="*/ 2147483647 w 111"/>
                <a:gd name="T5" fmla="*/ 2147483647 h 157"/>
                <a:gd name="T6" fmla="*/ 2147483647 w 111"/>
                <a:gd name="T7" fmla="*/ 2147483647 h 157"/>
                <a:gd name="T8" fmla="*/ 2147483647 w 111"/>
                <a:gd name="T9" fmla="*/ 2147483647 h 157"/>
                <a:gd name="T10" fmla="*/ 2147483647 w 111"/>
                <a:gd name="T11" fmla="*/ 2147483647 h 157"/>
                <a:gd name="T12" fmla="*/ 2147483647 w 111"/>
                <a:gd name="T13" fmla="*/ 2147483647 h 157"/>
                <a:gd name="T14" fmla="*/ 2147483647 w 111"/>
                <a:gd name="T15" fmla="*/ 2147483647 h 157"/>
                <a:gd name="T16" fmla="*/ 2147483647 w 111"/>
                <a:gd name="T17" fmla="*/ 2147483647 h 157"/>
                <a:gd name="T18" fmla="*/ 2147483647 w 111"/>
                <a:gd name="T19" fmla="*/ 2147483647 h 157"/>
                <a:gd name="T20" fmla="*/ 2147483647 w 111"/>
                <a:gd name="T21" fmla="*/ 2147483647 h 157"/>
                <a:gd name="T22" fmla="*/ 2147483647 w 111"/>
                <a:gd name="T23" fmla="*/ 2147483647 h 157"/>
                <a:gd name="T24" fmla="*/ 2147483647 w 111"/>
                <a:gd name="T25" fmla="*/ 0 h 157"/>
                <a:gd name="T26" fmla="*/ 2147483647 w 111"/>
                <a:gd name="T27" fmla="*/ 0 h 157"/>
                <a:gd name="T28" fmla="*/ 2147483647 w 111"/>
                <a:gd name="T29" fmla="*/ 2147483647 h 157"/>
                <a:gd name="T30" fmla="*/ 2147483647 w 111"/>
                <a:gd name="T31" fmla="*/ 2147483647 h 157"/>
                <a:gd name="T32" fmla="*/ 2147483647 w 111"/>
                <a:gd name="T33" fmla="*/ 2147483647 h 157"/>
                <a:gd name="T34" fmla="*/ 0 w 111"/>
                <a:gd name="T35" fmla="*/ 2147483647 h 157"/>
                <a:gd name="T36" fmla="*/ 0 w 111"/>
                <a:gd name="T37" fmla="*/ 2147483647 h 157"/>
                <a:gd name="T38" fmla="*/ 2147483647 w 111"/>
                <a:gd name="T39" fmla="*/ 2147483647 h 157"/>
                <a:gd name="T40" fmla="*/ 2147483647 w 111"/>
                <a:gd name="T41" fmla="*/ 2147483647 h 157"/>
                <a:gd name="T42" fmla="*/ 2147483647 w 111"/>
                <a:gd name="T43" fmla="*/ 2147483647 h 157"/>
                <a:gd name="T44" fmla="*/ 2147483647 w 111"/>
                <a:gd name="T45" fmla="*/ 2147483647 h 157"/>
                <a:gd name="T46" fmla="*/ 2147483647 w 111"/>
                <a:gd name="T47" fmla="*/ 2147483647 h 15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1" h="157">
                  <a:moveTo>
                    <a:pt x="85" y="157"/>
                  </a:moveTo>
                  <a:lnTo>
                    <a:pt x="85" y="157"/>
                  </a:lnTo>
                  <a:lnTo>
                    <a:pt x="93" y="138"/>
                  </a:lnTo>
                  <a:lnTo>
                    <a:pt x="98" y="116"/>
                  </a:lnTo>
                  <a:lnTo>
                    <a:pt x="102" y="93"/>
                  </a:lnTo>
                  <a:lnTo>
                    <a:pt x="107" y="70"/>
                  </a:lnTo>
                  <a:lnTo>
                    <a:pt x="111" y="31"/>
                  </a:lnTo>
                  <a:lnTo>
                    <a:pt x="98" y="25"/>
                  </a:lnTo>
                  <a:lnTo>
                    <a:pt x="84" y="19"/>
                  </a:lnTo>
                  <a:lnTo>
                    <a:pt x="72" y="10"/>
                  </a:lnTo>
                  <a:lnTo>
                    <a:pt x="59" y="0"/>
                  </a:lnTo>
                  <a:lnTo>
                    <a:pt x="47" y="32"/>
                  </a:lnTo>
                  <a:lnTo>
                    <a:pt x="34" y="63"/>
                  </a:lnTo>
                  <a:lnTo>
                    <a:pt x="18" y="96"/>
                  </a:lnTo>
                  <a:lnTo>
                    <a:pt x="0" y="128"/>
                  </a:lnTo>
                  <a:lnTo>
                    <a:pt x="24" y="133"/>
                  </a:lnTo>
                  <a:lnTo>
                    <a:pt x="46" y="139"/>
                  </a:lnTo>
                  <a:lnTo>
                    <a:pt x="67" y="148"/>
                  </a:lnTo>
                  <a:lnTo>
                    <a:pt x="85" y="157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Freeform 1190"/>
            <p:cNvSpPr>
              <a:spLocks/>
            </p:cNvSpPr>
            <p:nvPr userDrawn="1"/>
          </p:nvSpPr>
          <p:spPr bwMode="auto">
            <a:xfrm>
              <a:off x="8259786" y="5392743"/>
              <a:ext cx="130175" cy="161925"/>
            </a:xfrm>
            <a:custGeom>
              <a:avLst/>
              <a:gdLst>
                <a:gd name="T0" fmla="*/ 2147483647 w 82"/>
                <a:gd name="T1" fmla="*/ 0 h 102"/>
                <a:gd name="T2" fmla="*/ 2147483647 w 82"/>
                <a:gd name="T3" fmla="*/ 0 h 102"/>
                <a:gd name="T4" fmla="*/ 2147483647 w 82"/>
                <a:gd name="T5" fmla="*/ 2147483647 h 102"/>
                <a:gd name="T6" fmla="*/ 0 w 82"/>
                <a:gd name="T7" fmla="*/ 2147483647 h 102"/>
                <a:gd name="T8" fmla="*/ 0 w 82"/>
                <a:gd name="T9" fmla="*/ 2147483647 h 102"/>
                <a:gd name="T10" fmla="*/ 2147483647 w 82"/>
                <a:gd name="T11" fmla="*/ 2147483647 h 102"/>
                <a:gd name="T12" fmla="*/ 2147483647 w 82"/>
                <a:gd name="T13" fmla="*/ 2147483647 h 102"/>
                <a:gd name="T14" fmla="*/ 2147483647 w 82"/>
                <a:gd name="T15" fmla="*/ 2147483647 h 102"/>
                <a:gd name="T16" fmla="*/ 2147483647 w 82"/>
                <a:gd name="T17" fmla="*/ 2147483647 h 102"/>
                <a:gd name="T18" fmla="*/ 2147483647 w 82"/>
                <a:gd name="T19" fmla="*/ 2147483647 h 102"/>
                <a:gd name="T20" fmla="*/ 2147483647 w 82"/>
                <a:gd name="T21" fmla="*/ 2147483647 h 102"/>
                <a:gd name="T22" fmla="*/ 2147483647 w 82"/>
                <a:gd name="T23" fmla="*/ 2147483647 h 102"/>
                <a:gd name="T24" fmla="*/ 2147483647 w 82"/>
                <a:gd name="T25" fmla="*/ 2147483647 h 102"/>
                <a:gd name="T26" fmla="*/ 2147483647 w 82"/>
                <a:gd name="T27" fmla="*/ 2147483647 h 102"/>
                <a:gd name="T28" fmla="*/ 2147483647 w 82"/>
                <a:gd name="T29" fmla="*/ 2147483647 h 102"/>
                <a:gd name="T30" fmla="*/ 2147483647 w 82"/>
                <a:gd name="T31" fmla="*/ 2147483647 h 102"/>
                <a:gd name="T32" fmla="*/ 2147483647 w 82"/>
                <a:gd name="T33" fmla="*/ 2147483647 h 102"/>
                <a:gd name="T34" fmla="*/ 2147483647 w 82"/>
                <a:gd name="T35" fmla="*/ 2147483647 h 102"/>
                <a:gd name="T36" fmla="*/ 2147483647 w 82"/>
                <a:gd name="T37" fmla="*/ 2147483647 h 102"/>
                <a:gd name="T38" fmla="*/ 2147483647 w 82"/>
                <a:gd name="T39" fmla="*/ 2147483647 h 102"/>
                <a:gd name="T40" fmla="*/ 2147483647 w 82"/>
                <a:gd name="T41" fmla="*/ 2147483647 h 102"/>
                <a:gd name="T42" fmla="*/ 2147483647 w 82"/>
                <a:gd name="T43" fmla="*/ 2147483647 h 102"/>
                <a:gd name="T44" fmla="*/ 2147483647 w 82"/>
                <a:gd name="T45" fmla="*/ 2147483647 h 102"/>
                <a:gd name="T46" fmla="*/ 2147483647 w 82"/>
                <a:gd name="T47" fmla="*/ 2147483647 h 102"/>
                <a:gd name="T48" fmla="*/ 2147483647 w 82"/>
                <a:gd name="T49" fmla="*/ 0 h 102"/>
                <a:gd name="T50" fmla="*/ 2147483647 w 82"/>
                <a:gd name="T51" fmla="*/ 0 h 10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82" h="102">
                  <a:moveTo>
                    <a:pt x="67" y="0"/>
                  </a:moveTo>
                  <a:lnTo>
                    <a:pt x="67" y="0"/>
                  </a:lnTo>
                  <a:lnTo>
                    <a:pt x="35" y="31"/>
                  </a:lnTo>
                  <a:lnTo>
                    <a:pt x="0" y="58"/>
                  </a:lnTo>
                  <a:lnTo>
                    <a:pt x="2" y="69"/>
                  </a:lnTo>
                  <a:lnTo>
                    <a:pt x="6" y="81"/>
                  </a:lnTo>
                  <a:lnTo>
                    <a:pt x="9" y="92"/>
                  </a:lnTo>
                  <a:lnTo>
                    <a:pt x="15" y="102"/>
                  </a:lnTo>
                  <a:lnTo>
                    <a:pt x="32" y="99"/>
                  </a:lnTo>
                  <a:lnTo>
                    <a:pt x="49" y="95"/>
                  </a:lnTo>
                  <a:lnTo>
                    <a:pt x="66" y="90"/>
                  </a:lnTo>
                  <a:lnTo>
                    <a:pt x="82" y="84"/>
                  </a:lnTo>
                  <a:lnTo>
                    <a:pt x="76" y="86"/>
                  </a:lnTo>
                  <a:lnTo>
                    <a:pt x="70" y="77"/>
                  </a:lnTo>
                  <a:lnTo>
                    <a:pt x="64" y="66"/>
                  </a:lnTo>
                  <a:lnTo>
                    <a:pt x="61" y="55"/>
                  </a:lnTo>
                  <a:lnTo>
                    <a:pt x="60" y="45"/>
                  </a:lnTo>
                  <a:lnTo>
                    <a:pt x="58" y="34"/>
                  </a:lnTo>
                  <a:lnTo>
                    <a:pt x="60" y="23"/>
                  </a:lnTo>
                  <a:lnTo>
                    <a:pt x="63" y="1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Freeform 1191"/>
            <p:cNvSpPr>
              <a:spLocks/>
            </p:cNvSpPr>
            <p:nvPr userDrawn="1"/>
          </p:nvSpPr>
          <p:spPr bwMode="auto">
            <a:xfrm>
              <a:off x="8402661" y="5372105"/>
              <a:ext cx="180975" cy="139700"/>
            </a:xfrm>
            <a:custGeom>
              <a:avLst/>
              <a:gdLst>
                <a:gd name="T0" fmla="*/ 2147483647 w 114"/>
                <a:gd name="T1" fmla="*/ 2147483647 h 88"/>
                <a:gd name="T2" fmla="*/ 2147483647 w 114"/>
                <a:gd name="T3" fmla="*/ 2147483647 h 88"/>
                <a:gd name="T4" fmla="*/ 2147483647 w 114"/>
                <a:gd name="T5" fmla="*/ 2147483647 h 88"/>
                <a:gd name="T6" fmla="*/ 2147483647 w 114"/>
                <a:gd name="T7" fmla="*/ 2147483647 h 88"/>
                <a:gd name="T8" fmla="*/ 2147483647 w 114"/>
                <a:gd name="T9" fmla="*/ 2147483647 h 88"/>
                <a:gd name="T10" fmla="*/ 2147483647 w 114"/>
                <a:gd name="T11" fmla="*/ 2147483647 h 88"/>
                <a:gd name="T12" fmla="*/ 2147483647 w 114"/>
                <a:gd name="T13" fmla="*/ 2147483647 h 88"/>
                <a:gd name="T14" fmla="*/ 2147483647 w 114"/>
                <a:gd name="T15" fmla="*/ 2147483647 h 88"/>
                <a:gd name="T16" fmla="*/ 2147483647 w 114"/>
                <a:gd name="T17" fmla="*/ 2147483647 h 88"/>
                <a:gd name="T18" fmla="*/ 0 w 114"/>
                <a:gd name="T19" fmla="*/ 2147483647 h 88"/>
                <a:gd name="T20" fmla="*/ 0 w 114"/>
                <a:gd name="T21" fmla="*/ 2147483647 h 88"/>
                <a:gd name="T22" fmla="*/ 0 w 114"/>
                <a:gd name="T23" fmla="*/ 2147483647 h 88"/>
                <a:gd name="T24" fmla="*/ 2147483647 w 114"/>
                <a:gd name="T25" fmla="*/ 2147483647 h 88"/>
                <a:gd name="T26" fmla="*/ 2147483647 w 114"/>
                <a:gd name="T27" fmla="*/ 2147483647 h 88"/>
                <a:gd name="T28" fmla="*/ 2147483647 w 114"/>
                <a:gd name="T29" fmla="*/ 2147483647 h 88"/>
                <a:gd name="T30" fmla="*/ 2147483647 w 114"/>
                <a:gd name="T31" fmla="*/ 2147483647 h 88"/>
                <a:gd name="T32" fmla="*/ 2147483647 w 114"/>
                <a:gd name="T33" fmla="*/ 2147483647 h 88"/>
                <a:gd name="T34" fmla="*/ 2147483647 w 114"/>
                <a:gd name="T35" fmla="*/ 2147483647 h 88"/>
                <a:gd name="T36" fmla="*/ 2147483647 w 114"/>
                <a:gd name="T37" fmla="*/ 2147483647 h 88"/>
                <a:gd name="T38" fmla="*/ 2147483647 w 114"/>
                <a:gd name="T39" fmla="*/ 2147483647 h 88"/>
                <a:gd name="T40" fmla="*/ 2147483647 w 114"/>
                <a:gd name="T41" fmla="*/ 2147483647 h 88"/>
                <a:gd name="T42" fmla="*/ 2147483647 w 114"/>
                <a:gd name="T43" fmla="*/ 2147483647 h 88"/>
                <a:gd name="T44" fmla="*/ 2147483647 w 114"/>
                <a:gd name="T45" fmla="*/ 2147483647 h 88"/>
                <a:gd name="T46" fmla="*/ 2147483647 w 114"/>
                <a:gd name="T47" fmla="*/ 2147483647 h 88"/>
                <a:gd name="T48" fmla="*/ 2147483647 w 114"/>
                <a:gd name="T49" fmla="*/ 2147483647 h 88"/>
                <a:gd name="T50" fmla="*/ 2147483647 w 114"/>
                <a:gd name="T51" fmla="*/ 2147483647 h 88"/>
                <a:gd name="T52" fmla="*/ 2147483647 w 114"/>
                <a:gd name="T53" fmla="*/ 0 h 88"/>
                <a:gd name="T54" fmla="*/ 2147483647 w 114"/>
                <a:gd name="T55" fmla="*/ 0 h 88"/>
                <a:gd name="T56" fmla="*/ 2147483647 w 114"/>
                <a:gd name="T57" fmla="*/ 2147483647 h 88"/>
                <a:gd name="T58" fmla="*/ 2147483647 w 114"/>
                <a:gd name="T59" fmla="*/ 2147483647 h 88"/>
                <a:gd name="T60" fmla="*/ 2147483647 w 114"/>
                <a:gd name="T61" fmla="*/ 2147483647 h 8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14" h="88">
                  <a:moveTo>
                    <a:pt x="43" y="3"/>
                  </a:moveTo>
                  <a:lnTo>
                    <a:pt x="43" y="3"/>
                  </a:lnTo>
                  <a:lnTo>
                    <a:pt x="37" y="6"/>
                  </a:lnTo>
                  <a:lnTo>
                    <a:pt x="29" y="10"/>
                  </a:lnTo>
                  <a:lnTo>
                    <a:pt x="21" y="15"/>
                  </a:lnTo>
                  <a:lnTo>
                    <a:pt x="15" y="21"/>
                  </a:lnTo>
                  <a:lnTo>
                    <a:pt x="9" y="30"/>
                  </a:lnTo>
                  <a:lnTo>
                    <a:pt x="5" y="41"/>
                  </a:lnTo>
                  <a:lnTo>
                    <a:pt x="2" y="53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2" y="77"/>
                  </a:lnTo>
                  <a:lnTo>
                    <a:pt x="5" y="82"/>
                  </a:lnTo>
                  <a:lnTo>
                    <a:pt x="8" y="85"/>
                  </a:lnTo>
                  <a:lnTo>
                    <a:pt x="11" y="86"/>
                  </a:lnTo>
                  <a:lnTo>
                    <a:pt x="12" y="88"/>
                  </a:lnTo>
                  <a:lnTo>
                    <a:pt x="40" y="73"/>
                  </a:lnTo>
                  <a:lnTo>
                    <a:pt x="66" y="54"/>
                  </a:lnTo>
                  <a:lnTo>
                    <a:pt x="91" y="33"/>
                  </a:lnTo>
                  <a:lnTo>
                    <a:pt x="114" y="9"/>
                  </a:lnTo>
                  <a:lnTo>
                    <a:pt x="98" y="3"/>
                  </a:lnTo>
                  <a:lnTo>
                    <a:pt x="79" y="0"/>
                  </a:lnTo>
                  <a:lnTo>
                    <a:pt x="61" y="0"/>
                  </a:lnTo>
                  <a:lnTo>
                    <a:pt x="52" y="1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Freeform 1192"/>
            <p:cNvSpPr>
              <a:spLocks/>
            </p:cNvSpPr>
            <p:nvPr userDrawn="1"/>
          </p:nvSpPr>
          <p:spPr bwMode="auto">
            <a:xfrm>
              <a:off x="8675711" y="4749805"/>
              <a:ext cx="58737" cy="155575"/>
            </a:xfrm>
            <a:custGeom>
              <a:avLst/>
              <a:gdLst>
                <a:gd name="T0" fmla="*/ 2147483647 w 37"/>
                <a:gd name="T1" fmla="*/ 2147483647 h 98"/>
                <a:gd name="T2" fmla="*/ 2147483647 w 37"/>
                <a:gd name="T3" fmla="*/ 2147483647 h 98"/>
                <a:gd name="T4" fmla="*/ 2147483647 w 37"/>
                <a:gd name="T5" fmla="*/ 2147483647 h 98"/>
                <a:gd name="T6" fmla="*/ 2147483647 w 37"/>
                <a:gd name="T7" fmla="*/ 0 h 98"/>
                <a:gd name="T8" fmla="*/ 2147483647 w 37"/>
                <a:gd name="T9" fmla="*/ 0 h 98"/>
                <a:gd name="T10" fmla="*/ 2147483647 w 37"/>
                <a:gd name="T11" fmla="*/ 2147483647 h 98"/>
                <a:gd name="T12" fmla="*/ 0 w 37"/>
                <a:gd name="T13" fmla="*/ 2147483647 h 98"/>
                <a:gd name="T14" fmla="*/ 0 w 37"/>
                <a:gd name="T15" fmla="*/ 2147483647 h 98"/>
                <a:gd name="T16" fmla="*/ 2147483647 w 37"/>
                <a:gd name="T17" fmla="*/ 2147483647 h 98"/>
                <a:gd name="T18" fmla="*/ 2147483647 w 37"/>
                <a:gd name="T19" fmla="*/ 2147483647 h 98"/>
                <a:gd name="T20" fmla="*/ 2147483647 w 37"/>
                <a:gd name="T21" fmla="*/ 2147483647 h 98"/>
                <a:gd name="T22" fmla="*/ 2147483647 w 37"/>
                <a:gd name="T23" fmla="*/ 2147483647 h 98"/>
                <a:gd name="T24" fmla="*/ 2147483647 w 37"/>
                <a:gd name="T25" fmla="*/ 2147483647 h 98"/>
                <a:gd name="T26" fmla="*/ 2147483647 w 37"/>
                <a:gd name="T27" fmla="*/ 2147483647 h 9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7" h="98">
                  <a:moveTo>
                    <a:pt x="32" y="15"/>
                  </a:moveTo>
                  <a:lnTo>
                    <a:pt x="32" y="15"/>
                  </a:lnTo>
                  <a:lnTo>
                    <a:pt x="25" y="8"/>
                  </a:lnTo>
                  <a:lnTo>
                    <a:pt x="19" y="0"/>
                  </a:lnTo>
                  <a:lnTo>
                    <a:pt x="11" y="34"/>
                  </a:lnTo>
                  <a:lnTo>
                    <a:pt x="0" y="73"/>
                  </a:lnTo>
                  <a:lnTo>
                    <a:pt x="17" y="87"/>
                  </a:lnTo>
                  <a:lnTo>
                    <a:pt x="37" y="98"/>
                  </a:lnTo>
                  <a:lnTo>
                    <a:pt x="35" y="56"/>
                  </a:lnTo>
                  <a:lnTo>
                    <a:pt x="32" y="15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Freeform 1193"/>
            <p:cNvSpPr>
              <a:spLocks/>
            </p:cNvSpPr>
            <p:nvPr userDrawn="1"/>
          </p:nvSpPr>
          <p:spPr bwMode="auto">
            <a:xfrm>
              <a:off x="8648723" y="4865693"/>
              <a:ext cx="85725" cy="123825"/>
            </a:xfrm>
            <a:custGeom>
              <a:avLst/>
              <a:gdLst>
                <a:gd name="T0" fmla="*/ 2147483647 w 54"/>
                <a:gd name="T1" fmla="*/ 2147483647 h 78"/>
                <a:gd name="T2" fmla="*/ 2147483647 w 54"/>
                <a:gd name="T3" fmla="*/ 2147483647 h 78"/>
                <a:gd name="T4" fmla="*/ 2147483647 w 54"/>
                <a:gd name="T5" fmla="*/ 2147483647 h 78"/>
                <a:gd name="T6" fmla="*/ 2147483647 w 54"/>
                <a:gd name="T7" fmla="*/ 2147483647 h 78"/>
                <a:gd name="T8" fmla="*/ 2147483647 w 54"/>
                <a:gd name="T9" fmla="*/ 2147483647 h 78"/>
                <a:gd name="T10" fmla="*/ 2147483647 w 54"/>
                <a:gd name="T11" fmla="*/ 2147483647 h 78"/>
                <a:gd name="T12" fmla="*/ 2147483647 w 54"/>
                <a:gd name="T13" fmla="*/ 2147483647 h 78"/>
                <a:gd name="T14" fmla="*/ 2147483647 w 54"/>
                <a:gd name="T15" fmla="*/ 2147483647 h 78"/>
                <a:gd name="T16" fmla="*/ 2147483647 w 54"/>
                <a:gd name="T17" fmla="*/ 2147483647 h 78"/>
                <a:gd name="T18" fmla="*/ 2147483647 w 54"/>
                <a:gd name="T19" fmla="*/ 2147483647 h 78"/>
                <a:gd name="T20" fmla="*/ 2147483647 w 54"/>
                <a:gd name="T21" fmla="*/ 2147483647 h 78"/>
                <a:gd name="T22" fmla="*/ 2147483647 w 54"/>
                <a:gd name="T23" fmla="*/ 0 h 78"/>
                <a:gd name="T24" fmla="*/ 2147483647 w 54"/>
                <a:gd name="T25" fmla="*/ 0 h 78"/>
                <a:gd name="T26" fmla="*/ 0 w 54"/>
                <a:gd name="T27" fmla="*/ 2147483647 h 78"/>
                <a:gd name="T28" fmla="*/ 0 w 54"/>
                <a:gd name="T29" fmla="*/ 2147483647 h 78"/>
                <a:gd name="T30" fmla="*/ 2147483647 w 54"/>
                <a:gd name="T31" fmla="*/ 2147483647 h 78"/>
                <a:gd name="T32" fmla="*/ 2147483647 w 54"/>
                <a:gd name="T33" fmla="*/ 2147483647 h 78"/>
                <a:gd name="T34" fmla="*/ 2147483647 w 54"/>
                <a:gd name="T35" fmla="*/ 2147483647 h 78"/>
                <a:gd name="T36" fmla="*/ 2147483647 w 54"/>
                <a:gd name="T37" fmla="*/ 2147483647 h 78"/>
                <a:gd name="T38" fmla="*/ 2147483647 w 54"/>
                <a:gd name="T39" fmla="*/ 2147483647 h 78"/>
                <a:gd name="T40" fmla="*/ 2147483647 w 54"/>
                <a:gd name="T41" fmla="*/ 2147483647 h 78"/>
                <a:gd name="T42" fmla="*/ 2147483647 w 54"/>
                <a:gd name="T43" fmla="*/ 2147483647 h 7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4" h="78">
                  <a:moveTo>
                    <a:pt x="52" y="72"/>
                  </a:moveTo>
                  <a:lnTo>
                    <a:pt x="52" y="72"/>
                  </a:lnTo>
                  <a:lnTo>
                    <a:pt x="54" y="57"/>
                  </a:lnTo>
                  <a:lnTo>
                    <a:pt x="54" y="44"/>
                  </a:lnTo>
                  <a:lnTo>
                    <a:pt x="54" y="29"/>
                  </a:lnTo>
                  <a:lnTo>
                    <a:pt x="54" y="25"/>
                  </a:lnTo>
                  <a:lnTo>
                    <a:pt x="34" y="14"/>
                  </a:lnTo>
                  <a:lnTo>
                    <a:pt x="17" y="0"/>
                  </a:lnTo>
                  <a:lnTo>
                    <a:pt x="0" y="47"/>
                  </a:lnTo>
                  <a:lnTo>
                    <a:pt x="13" y="57"/>
                  </a:lnTo>
                  <a:lnTo>
                    <a:pt x="25" y="66"/>
                  </a:lnTo>
                  <a:lnTo>
                    <a:pt x="39" y="72"/>
                  </a:lnTo>
                  <a:lnTo>
                    <a:pt x="52" y="78"/>
                  </a:lnTo>
                  <a:lnTo>
                    <a:pt x="52" y="72"/>
                  </a:lnTo>
                  <a:close/>
                </a:path>
              </a:pathLst>
            </a:custGeom>
            <a:solidFill>
              <a:srgbClr val="D4A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1194"/>
            <p:cNvSpPr>
              <a:spLocks/>
            </p:cNvSpPr>
            <p:nvPr userDrawn="1"/>
          </p:nvSpPr>
          <p:spPr bwMode="auto">
            <a:xfrm>
              <a:off x="8351861" y="5299080"/>
              <a:ext cx="271462" cy="230188"/>
            </a:xfrm>
            <a:custGeom>
              <a:avLst/>
              <a:gdLst>
                <a:gd name="T0" fmla="*/ 2147483647 w 171"/>
                <a:gd name="T1" fmla="*/ 2147483647 h 145"/>
                <a:gd name="T2" fmla="*/ 2147483647 w 171"/>
                <a:gd name="T3" fmla="*/ 2147483647 h 145"/>
                <a:gd name="T4" fmla="*/ 2147483647 w 171"/>
                <a:gd name="T5" fmla="*/ 2147483647 h 145"/>
                <a:gd name="T6" fmla="*/ 2147483647 w 171"/>
                <a:gd name="T7" fmla="*/ 0 h 145"/>
                <a:gd name="T8" fmla="*/ 2147483647 w 171"/>
                <a:gd name="T9" fmla="*/ 0 h 145"/>
                <a:gd name="T10" fmla="*/ 2147483647 w 171"/>
                <a:gd name="T11" fmla="*/ 2147483647 h 145"/>
                <a:gd name="T12" fmla="*/ 2147483647 w 171"/>
                <a:gd name="T13" fmla="*/ 2147483647 h 145"/>
                <a:gd name="T14" fmla="*/ 2147483647 w 171"/>
                <a:gd name="T15" fmla="*/ 2147483647 h 145"/>
                <a:gd name="T16" fmla="*/ 2147483647 w 171"/>
                <a:gd name="T17" fmla="*/ 2147483647 h 145"/>
                <a:gd name="T18" fmla="*/ 2147483647 w 171"/>
                <a:gd name="T19" fmla="*/ 2147483647 h 145"/>
                <a:gd name="T20" fmla="*/ 2147483647 w 171"/>
                <a:gd name="T21" fmla="*/ 2147483647 h 145"/>
                <a:gd name="T22" fmla="*/ 2147483647 w 171"/>
                <a:gd name="T23" fmla="*/ 2147483647 h 145"/>
                <a:gd name="T24" fmla="*/ 2147483647 w 171"/>
                <a:gd name="T25" fmla="*/ 2147483647 h 145"/>
                <a:gd name="T26" fmla="*/ 2147483647 w 171"/>
                <a:gd name="T27" fmla="*/ 2147483647 h 145"/>
                <a:gd name="T28" fmla="*/ 2147483647 w 171"/>
                <a:gd name="T29" fmla="*/ 2147483647 h 145"/>
                <a:gd name="T30" fmla="*/ 0 w 171"/>
                <a:gd name="T31" fmla="*/ 2147483647 h 145"/>
                <a:gd name="T32" fmla="*/ 2147483647 w 171"/>
                <a:gd name="T33" fmla="*/ 2147483647 h 145"/>
                <a:gd name="T34" fmla="*/ 2147483647 w 171"/>
                <a:gd name="T35" fmla="*/ 2147483647 h 145"/>
                <a:gd name="T36" fmla="*/ 2147483647 w 171"/>
                <a:gd name="T37" fmla="*/ 2147483647 h 145"/>
                <a:gd name="T38" fmla="*/ 2147483647 w 171"/>
                <a:gd name="T39" fmla="*/ 2147483647 h 145"/>
                <a:gd name="T40" fmla="*/ 2147483647 w 171"/>
                <a:gd name="T41" fmla="*/ 2147483647 h 145"/>
                <a:gd name="T42" fmla="*/ 2147483647 w 171"/>
                <a:gd name="T43" fmla="*/ 2147483647 h 145"/>
                <a:gd name="T44" fmla="*/ 2147483647 w 171"/>
                <a:gd name="T45" fmla="*/ 2147483647 h 145"/>
                <a:gd name="T46" fmla="*/ 2147483647 w 171"/>
                <a:gd name="T47" fmla="*/ 2147483647 h 145"/>
                <a:gd name="T48" fmla="*/ 2147483647 w 171"/>
                <a:gd name="T49" fmla="*/ 2147483647 h 145"/>
                <a:gd name="T50" fmla="*/ 2147483647 w 171"/>
                <a:gd name="T51" fmla="*/ 2147483647 h 145"/>
                <a:gd name="T52" fmla="*/ 2147483647 w 171"/>
                <a:gd name="T53" fmla="*/ 2147483647 h 145"/>
                <a:gd name="T54" fmla="*/ 2147483647 w 171"/>
                <a:gd name="T55" fmla="*/ 2147483647 h 145"/>
                <a:gd name="T56" fmla="*/ 2147483647 w 171"/>
                <a:gd name="T57" fmla="*/ 2147483647 h 145"/>
                <a:gd name="T58" fmla="*/ 2147483647 w 171"/>
                <a:gd name="T59" fmla="*/ 2147483647 h 145"/>
                <a:gd name="T60" fmla="*/ 2147483647 w 171"/>
                <a:gd name="T61" fmla="*/ 2147483647 h 145"/>
                <a:gd name="T62" fmla="*/ 2147483647 w 171"/>
                <a:gd name="T63" fmla="*/ 2147483647 h 145"/>
                <a:gd name="T64" fmla="*/ 2147483647 w 171"/>
                <a:gd name="T65" fmla="*/ 2147483647 h 145"/>
                <a:gd name="T66" fmla="*/ 2147483647 w 171"/>
                <a:gd name="T67" fmla="*/ 2147483647 h 145"/>
                <a:gd name="T68" fmla="*/ 2147483647 w 171"/>
                <a:gd name="T69" fmla="*/ 2147483647 h 145"/>
                <a:gd name="T70" fmla="*/ 2147483647 w 171"/>
                <a:gd name="T71" fmla="*/ 2147483647 h 145"/>
                <a:gd name="T72" fmla="*/ 2147483647 w 171"/>
                <a:gd name="T73" fmla="*/ 2147483647 h 145"/>
                <a:gd name="T74" fmla="*/ 2147483647 w 171"/>
                <a:gd name="T75" fmla="*/ 2147483647 h 145"/>
                <a:gd name="T76" fmla="*/ 2147483647 w 171"/>
                <a:gd name="T77" fmla="*/ 2147483647 h 145"/>
                <a:gd name="T78" fmla="*/ 2147483647 w 171"/>
                <a:gd name="T79" fmla="*/ 2147483647 h 145"/>
                <a:gd name="T80" fmla="*/ 2147483647 w 171"/>
                <a:gd name="T81" fmla="*/ 2147483647 h 145"/>
                <a:gd name="T82" fmla="*/ 2147483647 w 171"/>
                <a:gd name="T83" fmla="*/ 2147483647 h 145"/>
                <a:gd name="T84" fmla="*/ 2147483647 w 171"/>
                <a:gd name="T85" fmla="*/ 2147483647 h 145"/>
                <a:gd name="T86" fmla="*/ 2147483647 w 171"/>
                <a:gd name="T87" fmla="*/ 2147483647 h 145"/>
                <a:gd name="T88" fmla="*/ 2147483647 w 171"/>
                <a:gd name="T89" fmla="*/ 2147483647 h 145"/>
                <a:gd name="T90" fmla="*/ 2147483647 w 171"/>
                <a:gd name="T91" fmla="*/ 2147483647 h 145"/>
                <a:gd name="T92" fmla="*/ 2147483647 w 171"/>
                <a:gd name="T93" fmla="*/ 2147483647 h 145"/>
                <a:gd name="T94" fmla="*/ 2147483647 w 171"/>
                <a:gd name="T95" fmla="*/ 2147483647 h 145"/>
                <a:gd name="T96" fmla="*/ 2147483647 w 171"/>
                <a:gd name="T97" fmla="*/ 2147483647 h 145"/>
                <a:gd name="T98" fmla="*/ 2147483647 w 171"/>
                <a:gd name="T99" fmla="*/ 2147483647 h 145"/>
                <a:gd name="T100" fmla="*/ 2147483647 w 171"/>
                <a:gd name="T101" fmla="*/ 2147483647 h 145"/>
                <a:gd name="T102" fmla="*/ 2147483647 w 171"/>
                <a:gd name="T103" fmla="*/ 2147483647 h 145"/>
                <a:gd name="T104" fmla="*/ 2147483647 w 171"/>
                <a:gd name="T105" fmla="*/ 2147483647 h 145"/>
                <a:gd name="T106" fmla="*/ 2147483647 w 171"/>
                <a:gd name="T107" fmla="*/ 2147483647 h 145"/>
                <a:gd name="T108" fmla="*/ 2147483647 w 171"/>
                <a:gd name="T109" fmla="*/ 2147483647 h 145"/>
                <a:gd name="T110" fmla="*/ 2147483647 w 171"/>
                <a:gd name="T111" fmla="*/ 2147483647 h 145"/>
                <a:gd name="T112" fmla="*/ 2147483647 w 171"/>
                <a:gd name="T113" fmla="*/ 2147483647 h 145"/>
                <a:gd name="T114" fmla="*/ 2147483647 w 171"/>
                <a:gd name="T115" fmla="*/ 2147483647 h 145"/>
                <a:gd name="T116" fmla="*/ 2147483647 w 171"/>
                <a:gd name="T117" fmla="*/ 2147483647 h 145"/>
                <a:gd name="T118" fmla="*/ 2147483647 w 171"/>
                <a:gd name="T119" fmla="*/ 2147483647 h 145"/>
                <a:gd name="T120" fmla="*/ 2147483647 w 171"/>
                <a:gd name="T121" fmla="*/ 2147483647 h 145"/>
                <a:gd name="T122" fmla="*/ 2147483647 w 171"/>
                <a:gd name="T123" fmla="*/ 2147483647 h 14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71" h="145">
                  <a:moveTo>
                    <a:pt x="130" y="3"/>
                  </a:moveTo>
                  <a:lnTo>
                    <a:pt x="130" y="3"/>
                  </a:lnTo>
                  <a:lnTo>
                    <a:pt x="119" y="1"/>
                  </a:lnTo>
                  <a:lnTo>
                    <a:pt x="108" y="0"/>
                  </a:lnTo>
                  <a:lnTo>
                    <a:pt x="98" y="0"/>
                  </a:lnTo>
                  <a:lnTo>
                    <a:pt x="88" y="1"/>
                  </a:lnTo>
                  <a:lnTo>
                    <a:pt x="78" y="3"/>
                  </a:lnTo>
                  <a:lnTo>
                    <a:pt x="69" y="6"/>
                  </a:lnTo>
                  <a:lnTo>
                    <a:pt x="52" y="15"/>
                  </a:lnTo>
                  <a:lnTo>
                    <a:pt x="31" y="38"/>
                  </a:lnTo>
                  <a:lnTo>
                    <a:pt x="9" y="59"/>
                  </a:lnTo>
                  <a:lnTo>
                    <a:pt x="5" y="72"/>
                  </a:lnTo>
                  <a:lnTo>
                    <a:pt x="2" y="82"/>
                  </a:lnTo>
                  <a:lnTo>
                    <a:pt x="0" y="93"/>
                  </a:lnTo>
                  <a:lnTo>
                    <a:pt x="2" y="104"/>
                  </a:lnTo>
                  <a:lnTo>
                    <a:pt x="3" y="114"/>
                  </a:lnTo>
                  <a:lnTo>
                    <a:pt x="6" y="125"/>
                  </a:lnTo>
                  <a:lnTo>
                    <a:pt x="12" y="136"/>
                  </a:lnTo>
                  <a:lnTo>
                    <a:pt x="18" y="145"/>
                  </a:lnTo>
                  <a:lnTo>
                    <a:pt x="24" y="143"/>
                  </a:lnTo>
                  <a:lnTo>
                    <a:pt x="32" y="140"/>
                  </a:lnTo>
                  <a:lnTo>
                    <a:pt x="37" y="137"/>
                  </a:lnTo>
                  <a:lnTo>
                    <a:pt x="44" y="134"/>
                  </a:lnTo>
                  <a:lnTo>
                    <a:pt x="43" y="132"/>
                  </a:lnTo>
                  <a:lnTo>
                    <a:pt x="40" y="131"/>
                  </a:lnTo>
                  <a:lnTo>
                    <a:pt x="37" y="128"/>
                  </a:lnTo>
                  <a:lnTo>
                    <a:pt x="34" y="123"/>
                  </a:lnTo>
                  <a:lnTo>
                    <a:pt x="32" y="119"/>
                  </a:lnTo>
                  <a:lnTo>
                    <a:pt x="32" y="114"/>
                  </a:lnTo>
                  <a:lnTo>
                    <a:pt x="34" y="99"/>
                  </a:lnTo>
                  <a:lnTo>
                    <a:pt x="37" y="87"/>
                  </a:lnTo>
                  <a:lnTo>
                    <a:pt x="41" y="76"/>
                  </a:lnTo>
                  <a:lnTo>
                    <a:pt x="47" y="67"/>
                  </a:lnTo>
                  <a:lnTo>
                    <a:pt x="53" y="61"/>
                  </a:lnTo>
                  <a:lnTo>
                    <a:pt x="61" y="56"/>
                  </a:lnTo>
                  <a:lnTo>
                    <a:pt x="69" y="52"/>
                  </a:lnTo>
                  <a:lnTo>
                    <a:pt x="75" y="49"/>
                  </a:lnTo>
                  <a:lnTo>
                    <a:pt x="84" y="47"/>
                  </a:lnTo>
                  <a:lnTo>
                    <a:pt x="93" y="46"/>
                  </a:lnTo>
                  <a:lnTo>
                    <a:pt x="111" y="46"/>
                  </a:lnTo>
                  <a:lnTo>
                    <a:pt x="130" y="49"/>
                  </a:lnTo>
                  <a:lnTo>
                    <a:pt x="146" y="55"/>
                  </a:lnTo>
                  <a:lnTo>
                    <a:pt x="159" y="40"/>
                  </a:lnTo>
                  <a:lnTo>
                    <a:pt x="171" y="23"/>
                  </a:lnTo>
                  <a:lnTo>
                    <a:pt x="151" y="12"/>
                  </a:lnTo>
                  <a:lnTo>
                    <a:pt x="130" y="3"/>
                  </a:lnTo>
                  <a:close/>
                </a:path>
              </a:pathLst>
            </a:custGeom>
            <a:solidFill>
              <a:srgbClr val="D4A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Freeform 1195"/>
            <p:cNvSpPr>
              <a:spLocks/>
            </p:cNvSpPr>
            <p:nvPr userDrawn="1"/>
          </p:nvSpPr>
          <p:spPr bwMode="auto">
            <a:xfrm>
              <a:off x="8705873" y="4702180"/>
              <a:ext cx="20638" cy="71438"/>
            </a:xfrm>
            <a:custGeom>
              <a:avLst/>
              <a:gdLst>
                <a:gd name="T0" fmla="*/ 2147483647 w 13"/>
                <a:gd name="T1" fmla="*/ 2147483647 h 45"/>
                <a:gd name="T2" fmla="*/ 2147483647 w 13"/>
                <a:gd name="T3" fmla="*/ 2147483647 h 45"/>
                <a:gd name="T4" fmla="*/ 2147483647 w 13"/>
                <a:gd name="T5" fmla="*/ 2147483647 h 45"/>
                <a:gd name="T6" fmla="*/ 2147483647 w 13"/>
                <a:gd name="T7" fmla="*/ 2147483647 h 45"/>
                <a:gd name="T8" fmla="*/ 2147483647 w 13"/>
                <a:gd name="T9" fmla="*/ 2147483647 h 45"/>
                <a:gd name="T10" fmla="*/ 2147483647 w 13"/>
                <a:gd name="T11" fmla="*/ 2147483647 h 45"/>
                <a:gd name="T12" fmla="*/ 2147483647 w 13"/>
                <a:gd name="T13" fmla="*/ 2147483647 h 45"/>
                <a:gd name="T14" fmla="*/ 2147483647 w 13"/>
                <a:gd name="T15" fmla="*/ 2147483647 h 45"/>
                <a:gd name="T16" fmla="*/ 2147483647 w 13"/>
                <a:gd name="T17" fmla="*/ 0 h 45"/>
                <a:gd name="T18" fmla="*/ 2147483647 w 13"/>
                <a:gd name="T19" fmla="*/ 0 h 45"/>
                <a:gd name="T20" fmla="*/ 0 w 13"/>
                <a:gd name="T21" fmla="*/ 2147483647 h 45"/>
                <a:gd name="T22" fmla="*/ 0 w 13"/>
                <a:gd name="T23" fmla="*/ 2147483647 h 45"/>
                <a:gd name="T24" fmla="*/ 2147483647 w 13"/>
                <a:gd name="T25" fmla="*/ 2147483647 h 45"/>
                <a:gd name="T26" fmla="*/ 2147483647 w 13"/>
                <a:gd name="T27" fmla="*/ 2147483647 h 45"/>
                <a:gd name="T28" fmla="*/ 2147483647 w 13"/>
                <a:gd name="T29" fmla="*/ 2147483647 h 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3" h="45">
                  <a:moveTo>
                    <a:pt x="13" y="45"/>
                  </a:moveTo>
                  <a:lnTo>
                    <a:pt x="13" y="45"/>
                  </a:lnTo>
                  <a:lnTo>
                    <a:pt x="12" y="38"/>
                  </a:lnTo>
                  <a:lnTo>
                    <a:pt x="10" y="21"/>
                  </a:lnTo>
                  <a:lnTo>
                    <a:pt x="7" y="7"/>
                  </a:lnTo>
                  <a:lnTo>
                    <a:pt x="6" y="0"/>
                  </a:lnTo>
                  <a:lnTo>
                    <a:pt x="0" y="30"/>
                  </a:lnTo>
                  <a:lnTo>
                    <a:pt x="6" y="38"/>
                  </a:lnTo>
                  <a:lnTo>
                    <a:pt x="13" y="45"/>
                  </a:lnTo>
                  <a:close/>
                </a:path>
              </a:pathLst>
            </a:custGeom>
            <a:solidFill>
              <a:srgbClr val="D4A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1196"/>
            <p:cNvSpPr>
              <a:spLocks/>
            </p:cNvSpPr>
            <p:nvPr userDrawn="1"/>
          </p:nvSpPr>
          <p:spPr bwMode="auto">
            <a:xfrm>
              <a:off x="8523311" y="5143505"/>
              <a:ext cx="166687" cy="92075"/>
            </a:xfrm>
            <a:custGeom>
              <a:avLst/>
              <a:gdLst>
                <a:gd name="T0" fmla="*/ 2147483647 w 105"/>
                <a:gd name="T1" fmla="*/ 2147483647 h 58"/>
                <a:gd name="T2" fmla="*/ 2147483647 w 105"/>
                <a:gd name="T3" fmla="*/ 2147483647 h 58"/>
                <a:gd name="T4" fmla="*/ 2147483647 w 105"/>
                <a:gd name="T5" fmla="*/ 2147483647 h 58"/>
                <a:gd name="T6" fmla="*/ 2147483647 w 105"/>
                <a:gd name="T7" fmla="*/ 2147483647 h 58"/>
                <a:gd name="T8" fmla="*/ 2147483647 w 105"/>
                <a:gd name="T9" fmla="*/ 2147483647 h 58"/>
                <a:gd name="T10" fmla="*/ 2147483647 w 105"/>
                <a:gd name="T11" fmla="*/ 2147483647 h 58"/>
                <a:gd name="T12" fmla="*/ 2147483647 w 105"/>
                <a:gd name="T13" fmla="*/ 2147483647 h 58"/>
                <a:gd name="T14" fmla="*/ 2147483647 w 105"/>
                <a:gd name="T15" fmla="*/ 2147483647 h 58"/>
                <a:gd name="T16" fmla="*/ 2147483647 w 105"/>
                <a:gd name="T17" fmla="*/ 2147483647 h 58"/>
                <a:gd name="T18" fmla="*/ 2147483647 w 105"/>
                <a:gd name="T19" fmla="*/ 2147483647 h 58"/>
                <a:gd name="T20" fmla="*/ 2147483647 w 105"/>
                <a:gd name="T21" fmla="*/ 2147483647 h 58"/>
                <a:gd name="T22" fmla="*/ 2147483647 w 105"/>
                <a:gd name="T23" fmla="*/ 2147483647 h 58"/>
                <a:gd name="T24" fmla="*/ 2147483647 w 105"/>
                <a:gd name="T25" fmla="*/ 2147483647 h 58"/>
                <a:gd name="T26" fmla="*/ 2147483647 w 105"/>
                <a:gd name="T27" fmla="*/ 2147483647 h 58"/>
                <a:gd name="T28" fmla="*/ 2147483647 w 105"/>
                <a:gd name="T29" fmla="*/ 2147483647 h 58"/>
                <a:gd name="T30" fmla="*/ 2147483647 w 105"/>
                <a:gd name="T31" fmla="*/ 2147483647 h 58"/>
                <a:gd name="T32" fmla="*/ 2147483647 w 105"/>
                <a:gd name="T33" fmla="*/ 0 h 58"/>
                <a:gd name="T34" fmla="*/ 2147483647 w 105"/>
                <a:gd name="T35" fmla="*/ 0 h 58"/>
                <a:gd name="T36" fmla="*/ 0 w 105"/>
                <a:gd name="T37" fmla="*/ 2147483647 h 58"/>
                <a:gd name="T38" fmla="*/ 0 w 105"/>
                <a:gd name="T39" fmla="*/ 2147483647 h 58"/>
                <a:gd name="T40" fmla="*/ 2147483647 w 105"/>
                <a:gd name="T41" fmla="*/ 2147483647 h 58"/>
                <a:gd name="T42" fmla="*/ 2147483647 w 105"/>
                <a:gd name="T43" fmla="*/ 2147483647 h 58"/>
                <a:gd name="T44" fmla="*/ 2147483647 w 105"/>
                <a:gd name="T45" fmla="*/ 2147483647 h 5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5" h="58">
                  <a:moveTo>
                    <a:pt x="34" y="40"/>
                  </a:moveTo>
                  <a:lnTo>
                    <a:pt x="34" y="40"/>
                  </a:lnTo>
                  <a:lnTo>
                    <a:pt x="51" y="43"/>
                  </a:lnTo>
                  <a:lnTo>
                    <a:pt x="66" y="46"/>
                  </a:lnTo>
                  <a:lnTo>
                    <a:pt x="81" y="52"/>
                  </a:lnTo>
                  <a:lnTo>
                    <a:pt x="95" y="58"/>
                  </a:lnTo>
                  <a:lnTo>
                    <a:pt x="105" y="32"/>
                  </a:lnTo>
                  <a:lnTo>
                    <a:pt x="105" y="29"/>
                  </a:lnTo>
                  <a:lnTo>
                    <a:pt x="87" y="20"/>
                  </a:lnTo>
                  <a:lnTo>
                    <a:pt x="66" y="11"/>
                  </a:lnTo>
                  <a:lnTo>
                    <a:pt x="44" y="5"/>
                  </a:lnTo>
                  <a:lnTo>
                    <a:pt x="20" y="0"/>
                  </a:lnTo>
                  <a:lnTo>
                    <a:pt x="0" y="35"/>
                  </a:lnTo>
                  <a:lnTo>
                    <a:pt x="17" y="37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rgbClr val="D4A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1197"/>
            <p:cNvSpPr>
              <a:spLocks/>
            </p:cNvSpPr>
            <p:nvPr userDrawn="1"/>
          </p:nvSpPr>
          <p:spPr bwMode="auto">
            <a:xfrm>
              <a:off x="8207398" y="5484818"/>
              <a:ext cx="76200" cy="74612"/>
            </a:xfrm>
            <a:custGeom>
              <a:avLst/>
              <a:gdLst>
                <a:gd name="T0" fmla="*/ 0 w 48"/>
                <a:gd name="T1" fmla="*/ 2147483647 h 47"/>
                <a:gd name="T2" fmla="*/ 0 w 48"/>
                <a:gd name="T3" fmla="*/ 2147483647 h 47"/>
                <a:gd name="T4" fmla="*/ 2147483647 w 48"/>
                <a:gd name="T5" fmla="*/ 2147483647 h 47"/>
                <a:gd name="T6" fmla="*/ 2147483647 w 48"/>
                <a:gd name="T7" fmla="*/ 2147483647 h 47"/>
                <a:gd name="T8" fmla="*/ 2147483647 w 48"/>
                <a:gd name="T9" fmla="*/ 2147483647 h 47"/>
                <a:gd name="T10" fmla="*/ 2147483647 w 48"/>
                <a:gd name="T11" fmla="*/ 2147483647 h 47"/>
                <a:gd name="T12" fmla="*/ 2147483647 w 48"/>
                <a:gd name="T13" fmla="*/ 2147483647 h 47"/>
                <a:gd name="T14" fmla="*/ 2147483647 w 48"/>
                <a:gd name="T15" fmla="*/ 2147483647 h 47"/>
                <a:gd name="T16" fmla="*/ 2147483647 w 48"/>
                <a:gd name="T17" fmla="*/ 2147483647 h 47"/>
                <a:gd name="T18" fmla="*/ 2147483647 w 48"/>
                <a:gd name="T19" fmla="*/ 2147483647 h 47"/>
                <a:gd name="T20" fmla="*/ 2147483647 w 48"/>
                <a:gd name="T21" fmla="*/ 2147483647 h 47"/>
                <a:gd name="T22" fmla="*/ 2147483647 w 48"/>
                <a:gd name="T23" fmla="*/ 2147483647 h 47"/>
                <a:gd name="T24" fmla="*/ 2147483647 w 48"/>
                <a:gd name="T25" fmla="*/ 2147483647 h 47"/>
                <a:gd name="T26" fmla="*/ 2147483647 w 48"/>
                <a:gd name="T27" fmla="*/ 2147483647 h 47"/>
                <a:gd name="T28" fmla="*/ 2147483647 w 48"/>
                <a:gd name="T29" fmla="*/ 2147483647 h 47"/>
                <a:gd name="T30" fmla="*/ 2147483647 w 48"/>
                <a:gd name="T31" fmla="*/ 2147483647 h 47"/>
                <a:gd name="T32" fmla="*/ 2147483647 w 48"/>
                <a:gd name="T33" fmla="*/ 2147483647 h 47"/>
                <a:gd name="T34" fmla="*/ 2147483647 w 48"/>
                <a:gd name="T35" fmla="*/ 2147483647 h 47"/>
                <a:gd name="T36" fmla="*/ 2147483647 w 48"/>
                <a:gd name="T37" fmla="*/ 0 h 47"/>
                <a:gd name="T38" fmla="*/ 2147483647 w 48"/>
                <a:gd name="T39" fmla="*/ 0 h 47"/>
                <a:gd name="T40" fmla="*/ 0 w 48"/>
                <a:gd name="T41" fmla="*/ 2147483647 h 47"/>
                <a:gd name="T42" fmla="*/ 0 w 48"/>
                <a:gd name="T43" fmla="*/ 2147483647 h 4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8" h="47">
                  <a:moveTo>
                    <a:pt x="0" y="22"/>
                  </a:moveTo>
                  <a:lnTo>
                    <a:pt x="0" y="22"/>
                  </a:lnTo>
                  <a:lnTo>
                    <a:pt x="6" y="35"/>
                  </a:lnTo>
                  <a:lnTo>
                    <a:pt x="10" y="47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33" y="46"/>
                  </a:lnTo>
                  <a:lnTo>
                    <a:pt x="42" y="46"/>
                  </a:lnTo>
                  <a:lnTo>
                    <a:pt x="48" y="44"/>
                  </a:lnTo>
                  <a:lnTo>
                    <a:pt x="42" y="34"/>
                  </a:lnTo>
                  <a:lnTo>
                    <a:pt x="39" y="23"/>
                  </a:lnTo>
                  <a:lnTo>
                    <a:pt x="35" y="11"/>
                  </a:lnTo>
                  <a:lnTo>
                    <a:pt x="33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4A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2" name="组合 1347"/>
          <p:cNvGrpSpPr>
            <a:grpSpLocks/>
          </p:cNvGrpSpPr>
          <p:nvPr userDrawn="1"/>
        </p:nvGrpSpPr>
        <p:grpSpPr bwMode="auto">
          <a:xfrm>
            <a:off x="7072313" y="5268913"/>
            <a:ext cx="1165225" cy="1589087"/>
            <a:chOff x="4310036" y="3013053"/>
            <a:chExt cx="1165225" cy="1589088"/>
          </a:xfrm>
        </p:grpSpPr>
        <p:sp>
          <p:nvSpPr>
            <p:cNvPr id="73" name="Freeform 1238"/>
            <p:cNvSpPr>
              <a:spLocks/>
            </p:cNvSpPr>
            <p:nvPr userDrawn="1"/>
          </p:nvSpPr>
          <p:spPr bwMode="auto">
            <a:xfrm>
              <a:off x="4310036" y="3013053"/>
              <a:ext cx="1165225" cy="1589088"/>
            </a:xfrm>
            <a:custGeom>
              <a:avLst/>
              <a:gdLst>
                <a:gd name="T0" fmla="*/ 2147483647 w 734"/>
                <a:gd name="T1" fmla="*/ 2147483647 h 1001"/>
                <a:gd name="T2" fmla="*/ 2147483647 w 734"/>
                <a:gd name="T3" fmla="*/ 2147483647 h 1001"/>
                <a:gd name="T4" fmla="*/ 2147483647 w 734"/>
                <a:gd name="T5" fmla="*/ 2147483647 h 1001"/>
                <a:gd name="T6" fmla="*/ 2147483647 w 734"/>
                <a:gd name="T7" fmla="*/ 2147483647 h 1001"/>
                <a:gd name="T8" fmla="*/ 2147483647 w 734"/>
                <a:gd name="T9" fmla="*/ 2147483647 h 1001"/>
                <a:gd name="T10" fmla="*/ 2147483647 w 734"/>
                <a:gd name="T11" fmla="*/ 2147483647 h 1001"/>
                <a:gd name="T12" fmla="*/ 2147483647 w 734"/>
                <a:gd name="T13" fmla="*/ 2147483647 h 1001"/>
                <a:gd name="T14" fmla="*/ 2147483647 w 734"/>
                <a:gd name="T15" fmla="*/ 2147483647 h 1001"/>
                <a:gd name="T16" fmla="*/ 2147483647 w 734"/>
                <a:gd name="T17" fmla="*/ 2147483647 h 1001"/>
                <a:gd name="T18" fmla="*/ 2147483647 w 734"/>
                <a:gd name="T19" fmla="*/ 2147483647 h 1001"/>
                <a:gd name="T20" fmla="*/ 2147483647 w 734"/>
                <a:gd name="T21" fmla="*/ 2147483647 h 1001"/>
                <a:gd name="T22" fmla="*/ 2147483647 w 734"/>
                <a:gd name="T23" fmla="*/ 2147483647 h 1001"/>
                <a:gd name="T24" fmla="*/ 2147483647 w 734"/>
                <a:gd name="T25" fmla="*/ 2147483647 h 1001"/>
                <a:gd name="T26" fmla="*/ 2147483647 w 734"/>
                <a:gd name="T27" fmla="*/ 2147483647 h 1001"/>
                <a:gd name="T28" fmla="*/ 2147483647 w 734"/>
                <a:gd name="T29" fmla="*/ 2147483647 h 1001"/>
                <a:gd name="T30" fmla="*/ 2147483647 w 734"/>
                <a:gd name="T31" fmla="*/ 2147483647 h 1001"/>
                <a:gd name="T32" fmla="*/ 2147483647 w 734"/>
                <a:gd name="T33" fmla="*/ 2147483647 h 1001"/>
                <a:gd name="T34" fmla="*/ 2147483647 w 734"/>
                <a:gd name="T35" fmla="*/ 2147483647 h 1001"/>
                <a:gd name="T36" fmla="*/ 2147483647 w 734"/>
                <a:gd name="T37" fmla="*/ 2147483647 h 1001"/>
                <a:gd name="T38" fmla="*/ 2147483647 w 734"/>
                <a:gd name="T39" fmla="*/ 2147483647 h 1001"/>
                <a:gd name="T40" fmla="*/ 2147483647 w 734"/>
                <a:gd name="T41" fmla="*/ 2147483647 h 1001"/>
                <a:gd name="T42" fmla="*/ 2147483647 w 734"/>
                <a:gd name="T43" fmla="*/ 2147483647 h 1001"/>
                <a:gd name="T44" fmla="*/ 2147483647 w 734"/>
                <a:gd name="T45" fmla="*/ 2147483647 h 1001"/>
                <a:gd name="T46" fmla="*/ 2147483647 w 734"/>
                <a:gd name="T47" fmla="*/ 2147483647 h 1001"/>
                <a:gd name="T48" fmla="*/ 2147483647 w 734"/>
                <a:gd name="T49" fmla="*/ 2147483647 h 1001"/>
                <a:gd name="T50" fmla="*/ 2147483647 w 734"/>
                <a:gd name="T51" fmla="*/ 2147483647 h 1001"/>
                <a:gd name="T52" fmla="*/ 2147483647 w 734"/>
                <a:gd name="T53" fmla="*/ 2147483647 h 1001"/>
                <a:gd name="T54" fmla="*/ 2147483647 w 734"/>
                <a:gd name="T55" fmla="*/ 2147483647 h 1001"/>
                <a:gd name="T56" fmla="*/ 2147483647 w 734"/>
                <a:gd name="T57" fmla="*/ 2147483647 h 1001"/>
                <a:gd name="T58" fmla="*/ 2147483647 w 734"/>
                <a:gd name="T59" fmla="*/ 2147483647 h 1001"/>
                <a:gd name="T60" fmla="*/ 2147483647 w 734"/>
                <a:gd name="T61" fmla="*/ 2147483647 h 1001"/>
                <a:gd name="T62" fmla="*/ 2147483647 w 734"/>
                <a:gd name="T63" fmla="*/ 2147483647 h 1001"/>
                <a:gd name="T64" fmla="*/ 0 w 734"/>
                <a:gd name="T65" fmla="*/ 2147483647 h 1001"/>
                <a:gd name="T66" fmla="*/ 2147483647 w 734"/>
                <a:gd name="T67" fmla="*/ 2147483647 h 1001"/>
                <a:gd name="T68" fmla="*/ 2147483647 w 734"/>
                <a:gd name="T69" fmla="*/ 2147483647 h 1001"/>
                <a:gd name="T70" fmla="*/ 2147483647 w 734"/>
                <a:gd name="T71" fmla="*/ 2147483647 h 1001"/>
                <a:gd name="T72" fmla="*/ 2147483647 w 734"/>
                <a:gd name="T73" fmla="*/ 2147483647 h 1001"/>
                <a:gd name="T74" fmla="*/ 2147483647 w 734"/>
                <a:gd name="T75" fmla="*/ 2147483647 h 1001"/>
                <a:gd name="T76" fmla="*/ 2147483647 w 734"/>
                <a:gd name="T77" fmla="*/ 2147483647 h 1001"/>
                <a:gd name="T78" fmla="*/ 2147483647 w 734"/>
                <a:gd name="T79" fmla="*/ 2147483647 h 1001"/>
                <a:gd name="T80" fmla="*/ 2147483647 w 734"/>
                <a:gd name="T81" fmla="*/ 2147483647 h 1001"/>
                <a:gd name="T82" fmla="*/ 2147483647 w 734"/>
                <a:gd name="T83" fmla="*/ 2147483647 h 1001"/>
                <a:gd name="T84" fmla="*/ 2147483647 w 734"/>
                <a:gd name="T85" fmla="*/ 2147483647 h 1001"/>
                <a:gd name="T86" fmla="*/ 2147483647 w 734"/>
                <a:gd name="T87" fmla="*/ 0 h 1001"/>
                <a:gd name="T88" fmla="*/ 2147483647 w 734"/>
                <a:gd name="T89" fmla="*/ 2147483647 h 1001"/>
                <a:gd name="T90" fmla="*/ 2147483647 w 734"/>
                <a:gd name="T91" fmla="*/ 2147483647 h 1001"/>
                <a:gd name="T92" fmla="*/ 2147483647 w 734"/>
                <a:gd name="T93" fmla="*/ 2147483647 h 1001"/>
                <a:gd name="T94" fmla="*/ 2147483647 w 734"/>
                <a:gd name="T95" fmla="*/ 2147483647 h 1001"/>
                <a:gd name="T96" fmla="*/ 2147483647 w 734"/>
                <a:gd name="T97" fmla="*/ 2147483647 h 1001"/>
                <a:gd name="T98" fmla="*/ 2147483647 w 734"/>
                <a:gd name="T99" fmla="*/ 2147483647 h 1001"/>
                <a:gd name="T100" fmla="*/ 2147483647 w 734"/>
                <a:gd name="T101" fmla="*/ 2147483647 h 1001"/>
                <a:gd name="T102" fmla="*/ 2147483647 w 734"/>
                <a:gd name="T103" fmla="*/ 2147483647 h 1001"/>
                <a:gd name="T104" fmla="*/ 2147483647 w 734"/>
                <a:gd name="T105" fmla="*/ 2147483647 h 1001"/>
                <a:gd name="T106" fmla="*/ 2147483647 w 734"/>
                <a:gd name="T107" fmla="*/ 2147483647 h 1001"/>
                <a:gd name="T108" fmla="*/ 2147483647 w 734"/>
                <a:gd name="T109" fmla="*/ 2147483647 h 1001"/>
                <a:gd name="T110" fmla="*/ 2147483647 w 734"/>
                <a:gd name="T111" fmla="*/ 2147483647 h 100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734" h="1001">
                  <a:moveTo>
                    <a:pt x="726" y="532"/>
                  </a:moveTo>
                  <a:lnTo>
                    <a:pt x="726" y="532"/>
                  </a:lnTo>
                  <a:lnTo>
                    <a:pt x="729" y="556"/>
                  </a:lnTo>
                  <a:lnTo>
                    <a:pt x="732" y="581"/>
                  </a:lnTo>
                  <a:lnTo>
                    <a:pt x="734" y="603"/>
                  </a:lnTo>
                  <a:lnTo>
                    <a:pt x="734" y="626"/>
                  </a:lnTo>
                  <a:lnTo>
                    <a:pt x="734" y="648"/>
                  </a:lnTo>
                  <a:lnTo>
                    <a:pt x="732" y="671"/>
                  </a:lnTo>
                  <a:lnTo>
                    <a:pt x="729" y="690"/>
                  </a:lnTo>
                  <a:lnTo>
                    <a:pt x="726" y="712"/>
                  </a:lnTo>
                  <a:lnTo>
                    <a:pt x="722" y="731"/>
                  </a:lnTo>
                  <a:lnTo>
                    <a:pt x="716" y="750"/>
                  </a:lnTo>
                  <a:lnTo>
                    <a:pt x="710" y="768"/>
                  </a:lnTo>
                  <a:lnTo>
                    <a:pt x="703" y="786"/>
                  </a:lnTo>
                  <a:lnTo>
                    <a:pt x="696" y="803"/>
                  </a:lnTo>
                  <a:lnTo>
                    <a:pt x="687" y="820"/>
                  </a:lnTo>
                  <a:lnTo>
                    <a:pt x="678" y="837"/>
                  </a:lnTo>
                  <a:lnTo>
                    <a:pt x="668" y="852"/>
                  </a:lnTo>
                  <a:lnTo>
                    <a:pt x="658" y="866"/>
                  </a:lnTo>
                  <a:lnTo>
                    <a:pt x="646" y="879"/>
                  </a:lnTo>
                  <a:lnTo>
                    <a:pt x="635" y="893"/>
                  </a:lnTo>
                  <a:lnTo>
                    <a:pt x="621" y="905"/>
                  </a:lnTo>
                  <a:lnTo>
                    <a:pt x="595" y="928"/>
                  </a:lnTo>
                  <a:lnTo>
                    <a:pt x="566" y="948"/>
                  </a:lnTo>
                  <a:lnTo>
                    <a:pt x="536" y="965"/>
                  </a:lnTo>
                  <a:lnTo>
                    <a:pt x="504" y="978"/>
                  </a:lnTo>
                  <a:lnTo>
                    <a:pt x="470" y="989"/>
                  </a:lnTo>
                  <a:lnTo>
                    <a:pt x="435" y="997"/>
                  </a:lnTo>
                  <a:lnTo>
                    <a:pt x="417" y="1000"/>
                  </a:lnTo>
                  <a:lnTo>
                    <a:pt x="400" y="1001"/>
                  </a:lnTo>
                  <a:lnTo>
                    <a:pt x="382" y="1001"/>
                  </a:lnTo>
                  <a:lnTo>
                    <a:pt x="365" y="1001"/>
                  </a:lnTo>
                  <a:lnTo>
                    <a:pt x="347" y="1000"/>
                  </a:lnTo>
                  <a:lnTo>
                    <a:pt x="330" y="998"/>
                  </a:lnTo>
                  <a:lnTo>
                    <a:pt x="312" y="995"/>
                  </a:lnTo>
                  <a:lnTo>
                    <a:pt x="295" y="991"/>
                  </a:lnTo>
                  <a:lnTo>
                    <a:pt x="278" y="986"/>
                  </a:lnTo>
                  <a:lnTo>
                    <a:pt x="262" y="980"/>
                  </a:lnTo>
                  <a:lnTo>
                    <a:pt x="245" y="972"/>
                  </a:lnTo>
                  <a:lnTo>
                    <a:pt x="230" y="965"/>
                  </a:lnTo>
                  <a:lnTo>
                    <a:pt x="213" y="955"/>
                  </a:lnTo>
                  <a:lnTo>
                    <a:pt x="198" y="946"/>
                  </a:lnTo>
                  <a:lnTo>
                    <a:pt x="182" y="936"/>
                  </a:lnTo>
                  <a:lnTo>
                    <a:pt x="167" y="925"/>
                  </a:lnTo>
                  <a:lnTo>
                    <a:pt x="154" y="913"/>
                  </a:lnTo>
                  <a:lnTo>
                    <a:pt x="140" y="899"/>
                  </a:lnTo>
                  <a:lnTo>
                    <a:pt x="126" y="885"/>
                  </a:lnTo>
                  <a:lnTo>
                    <a:pt x="114" y="872"/>
                  </a:lnTo>
                  <a:lnTo>
                    <a:pt x="102" y="855"/>
                  </a:lnTo>
                  <a:lnTo>
                    <a:pt x="90" y="840"/>
                  </a:lnTo>
                  <a:lnTo>
                    <a:pt x="79" y="821"/>
                  </a:lnTo>
                  <a:lnTo>
                    <a:pt x="68" y="803"/>
                  </a:lnTo>
                  <a:lnTo>
                    <a:pt x="58" y="785"/>
                  </a:lnTo>
                  <a:lnTo>
                    <a:pt x="48" y="765"/>
                  </a:lnTo>
                  <a:lnTo>
                    <a:pt x="39" y="745"/>
                  </a:lnTo>
                  <a:lnTo>
                    <a:pt x="32" y="724"/>
                  </a:lnTo>
                  <a:lnTo>
                    <a:pt x="26" y="701"/>
                  </a:lnTo>
                  <a:lnTo>
                    <a:pt x="19" y="678"/>
                  </a:lnTo>
                  <a:lnTo>
                    <a:pt x="13" y="655"/>
                  </a:lnTo>
                  <a:lnTo>
                    <a:pt x="9" y="631"/>
                  </a:lnTo>
                  <a:lnTo>
                    <a:pt x="6" y="607"/>
                  </a:lnTo>
                  <a:lnTo>
                    <a:pt x="3" y="581"/>
                  </a:lnTo>
                  <a:lnTo>
                    <a:pt x="0" y="529"/>
                  </a:lnTo>
                  <a:lnTo>
                    <a:pt x="0" y="479"/>
                  </a:lnTo>
                  <a:lnTo>
                    <a:pt x="4" y="427"/>
                  </a:lnTo>
                  <a:lnTo>
                    <a:pt x="12" y="375"/>
                  </a:lnTo>
                  <a:lnTo>
                    <a:pt x="21" y="325"/>
                  </a:lnTo>
                  <a:lnTo>
                    <a:pt x="35" y="276"/>
                  </a:lnTo>
                  <a:lnTo>
                    <a:pt x="51" y="230"/>
                  </a:lnTo>
                  <a:lnTo>
                    <a:pt x="70" y="186"/>
                  </a:lnTo>
                  <a:lnTo>
                    <a:pt x="80" y="166"/>
                  </a:lnTo>
                  <a:lnTo>
                    <a:pt x="91" y="146"/>
                  </a:lnTo>
                  <a:lnTo>
                    <a:pt x="103" y="127"/>
                  </a:lnTo>
                  <a:lnTo>
                    <a:pt x="115" y="110"/>
                  </a:lnTo>
                  <a:lnTo>
                    <a:pt x="128" y="93"/>
                  </a:lnTo>
                  <a:lnTo>
                    <a:pt x="141" y="76"/>
                  </a:lnTo>
                  <a:lnTo>
                    <a:pt x="155" y="63"/>
                  </a:lnTo>
                  <a:lnTo>
                    <a:pt x="170" y="50"/>
                  </a:lnTo>
                  <a:lnTo>
                    <a:pt x="185" y="38"/>
                  </a:lnTo>
                  <a:lnTo>
                    <a:pt x="201" y="27"/>
                  </a:lnTo>
                  <a:lnTo>
                    <a:pt x="216" y="18"/>
                  </a:lnTo>
                  <a:lnTo>
                    <a:pt x="233" y="12"/>
                  </a:lnTo>
                  <a:lnTo>
                    <a:pt x="249" y="6"/>
                  </a:lnTo>
                  <a:lnTo>
                    <a:pt x="268" y="3"/>
                  </a:lnTo>
                  <a:lnTo>
                    <a:pt x="285" y="0"/>
                  </a:lnTo>
                  <a:lnTo>
                    <a:pt x="303" y="0"/>
                  </a:lnTo>
                  <a:lnTo>
                    <a:pt x="321" y="2"/>
                  </a:lnTo>
                  <a:lnTo>
                    <a:pt x="339" y="5"/>
                  </a:lnTo>
                  <a:lnTo>
                    <a:pt x="358" y="11"/>
                  </a:lnTo>
                  <a:lnTo>
                    <a:pt x="376" y="17"/>
                  </a:lnTo>
                  <a:lnTo>
                    <a:pt x="394" y="24"/>
                  </a:lnTo>
                  <a:lnTo>
                    <a:pt x="412" y="35"/>
                  </a:lnTo>
                  <a:lnTo>
                    <a:pt x="431" y="46"/>
                  </a:lnTo>
                  <a:lnTo>
                    <a:pt x="449" y="58"/>
                  </a:lnTo>
                  <a:lnTo>
                    <a:pt x="466" y="72"/>
                  </a:lnTo>
                  <a:lnTo>
                    <a:pt x="484" y="87"/>
                  </a:lnTo>
                  <a:lnTo>
                    <a:pt x="501" y="102"/>
                  </a:lnTo>
                  <a:lnTo>
                    <a:pt x="518" y="119"/>
                  </a:lnTo>
                  <a:lnTo>
                    <a:pt x="551" y="157"/>
                  </a:lnTo>
                  <a:lnTo>
                    <a:pt x="582" y="197"/>
                  </a:lnTo>
                  <a:lnTo>
                    <a:pt x="610" y="241"/>
                  </a:lnTo>
                  <a:lnTo>
                    <a:pt x="638" y="287"/>
                  </a:lnTo>
                  <a:lnTo>
                    <a:pt x="662" y="334"/>
                  </a:lnTo>
                  <a:lnTo>
                    <a:pt x="684" y="383"/>
                  </a:lnTo>
                  <a:lnTo>
                    <a:pt x="702" y="433"/>
                  </a:lnTo>
                  <a:lnTo>
                    <a:pt x="716" y="482"/>
                  </a:lnTo>
                  <a:lnTo>
                    <a:pt x="722" y="507"/>
                  </a:lnTo>
                  <a:lnTo>
                    <a:pt x="726" y="532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1239"/>
            <p:cNvSpPr>
              <a:spLocks/>
            </p:cNvSpPr>
            <p:nvPr userDrawn="1"/>
          </p:nvSpPr>
          <p:spPr bwMode="auto">
            <a:xfrm>
              <a:off x="4352898" y="3013053"/>
              <a:ext cx="844550" cy="596900"/>
            </a:xfrm>
            <a:custGeom>
              <a:avLst/>
              <a:gdLst>
                <a:gd name="T0" fmla="*/ 2147483647 w 532"/>
                <a:gd name="T1" fmla="*/ 2147483647 h 376"/>
                <a:gd name="T2" fmla="*/ 2147483647 w 532"/>
                <a:gd name="T3" fmla="*/ 2147483647 h 376"/>
                <a:gd name="T4" fmla="*/ 2147483647 w 532"/>
                <a:gd name="T5" fmla="*/ 2147483647 h 376"/>
                <a:gd name="T6" fmla="*/ 2147483647 w 532"/>
                <a:gd name="T7" fmla="*/ 2147483647 h 376"/>
                <a:gd name="T8" fmla="*/ 2147483647 w 532"/>
                <a:gd name="T9" fmla="*/ 2147483647 h 376"/>
                <a:gd name="T10" fmla="*/ 2147483647 w 532"/>
                <a:gd name="T11" fmla="*/ 2147483647 h 376"/>
                <a:gd name="T12" fmla="*/ 2147483647 w 532"/>
                <a:gd name="T13" fmla="*/ 2147483647 h 376"/>
                <a:gd name="T14" fmla="*/ 2147483647 w 532"/>
                <a:gd name="T15" fmla="*/ 2147483647 h 376"/>
                <a:gd name="T16" fmla="*/ 2147483647 w 532"/>
                <a:gd name="T17" fmla="*/ 2147483647 h 376"/>
                <a:gd name="T18" fmla="*/ 2147483647 w 532"/>
                <a:gd name="T19" fmla="*/ 2147483647 h 376"/>
                <a:gd name="T20" fmla="*/ 2147483647 w 532"/>
                <a:gd name="T21" fmla="*/ 2147483647 h 376"/>
                <a:gd name="T22" fmla="*/ 2147483647 w 532"/>
                <a:gd name="T23" fmla="*/ 2147483647 h 376"/>
                <a:gd name="T24" fmla="*/ 2147483647 w 532"/>
                <a:gd name="T25" fmla="*/ 2147483647 h 376"/>
                <a:gd name="T26" fmla="*/ 2147483647 w 532"/>
                <a:gd name="T27" fmla="*/ 2147483647 h 376"/>
                <a:gd name="T28" fmla="*/ 2147483647 w 532"/>
                <a:gd name="T29" fmla="*/ 2147483647 h 376"/>
                <a:gd name="T30" fmla="*/ 2147483647 w 532"/>
                <a:gd name="T31" fmla="*/ 2147483647 h 376"/>
                <a:gd name="T32" fmla="*/ 2147483647 w 532"/>
                <a:gd name="T33" fmla="*/ 2147483647 h 376"/>
                <a:gd name="T34" fmla="*/ 2147483647 w 532"/>
                <a:gd name="T35" fmla="*/ 2147483647 h 376"/>
                <a:gd name="T36" fmla="*/ 2147483647 w 532"/>
                <a:gd name="T37" fmla="*/ 2147483647 h 376"/>
                <a:gd name="T38" fmla="*/ 2147483647 w 532"/>
                <a:gd name="T39" fmla="*/ 2147483647 h 376"/>
                <a:gd name="T40" fmla="*/ 2147483647 w 532"/>
                <a:gd name="T41" fmla="*/ 2147483647 h 376"/>
                <a:gd name="T42" fmla="*/ 2147483647 w 532"/>
                <a:gd name="T43" fmla="*/ 2147483647 h 376"/>
                <a:gd name="T44" fmla="*/ 2147483647 w 532"/>
                <a:gd name="T45" fmla="*/ 2147483647 h 376"/>
                <a:gd name="T46" fmla="*/ 2147483647 w 532"/>
                <a:gd name="T47" fmla="*/ 2147483647 h 376"/>
                <a:gd name="T48" fmla="*/ 2147483647 w 532"/>
                <a:gd name="T49" fmla="*/ 2147483647 h 376"/>
                <a:gd name="T50" fmla="*/ 2147483647 w 532"/>
                <a:gd name="T51" fmla="*/ 2147483647 h 376"/>
                <a:gd name="T52" fmla="*/ 2147483647 w 532"/>
                <a:gd name="T53" fmla="*/ 0 h 376"/>
                <a:gd name="T54" fmla="*/ 2147483647 w 532"/>
                <a:gd name="T55" fmla="*/ 2147483647 h 376"/>
                <a:gd name="T56" fmla="*/ 2147483647 w 532"/>
                <a:gd name="T57" fmla="*/ 2147483647 h 376"/>
                <a:gd name="T58" fmla="*/ 2147483647 w 532"/>
                <a:gd name="T59" fmla="*/ 2147483647 h 376"/>
                <a:gd name="T60" fmla="*/ 2147483647 w 532"/>
                <a:gd name="T61" fmla="*/ 2147483647 h 376"/>
                <a:gd name="T62" fmla="*/ 2147483647 w 532"/>
                <a:gd name="T63" fmla="*/ 2147483647 h 376"/>
                <a:gd name="T64" fmla="*/ 2147483647 w 532"/>
                <a:gd name="T65" fmla="*/ 2147483647 h 376"/>
                <a:gd name="T66" fmla="*/ 2147483647 w 532"/>
                <a:gd name="T67" fmla="*/ 2147483647 h 376"/>
                <a:gd name="T68" fmla="*/ 2147483647 w 532"/>
                <a:gd name="T69" fmla="*/ 2147483647 h 376"/>
                <a:gd name="T70" fmla="*/ 0 w 532"/>
                <a:gd name="T71" fmla="*/ 2147483647 h 376"/>
                <a:gd name="T72" fmla="*/ 2147483647 w 532"/>
                <a:gd name="T73" fmla="*/ 2147483647 h 376"/>
                <a:gd name="T74" fmla="*/ 2147483647 w 532"/>
                <a:gd name="T75" fmla="*/ 2147483647 h 376"/>
                <a:gd name="T76" fmla="*/ 2147483647 w 532"/>
                <a:gd name="T77" fmla="*/ 2147483647 h 376"/>
                <a:gd name="T78" fmla="*/ 2147483647 w 532"/>
                <a:gd name="T79" fmla="*/ 2147483647 h 376"/>
                <a:gd name="T80" fmla="*/ 2147483647 w 532"/>
                <a:gd name="T81" fmla="*/ 2147483647 h 376"/>
                <a:gd name="T82" fmla="*/ 2147483647 w 532"/>
                <a:gd name="T83" fmla="*/ 2147483647 h 376"/>
                <a:gd name="T84" fmla="*/ 2147483647 w 532"/>
                <a:gd name="T85" fmla="*/ 2147483647 h 3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32" h="376">
                  <a:moveTo>
                    <a:pt x="174" y="47"/>
                  </a:moveTo>
                  <a:lnTo>
                    <a:pt x="174" y="47"/>
                  </a:lnTo>
                  <a:lnTo>
                    <a:pt x="160" y="79"/>
                  </a:lnTo>
                  <a:lnTo>
                    <a:pt x="149" y="111"/>
                  </a:lnTo>
                  <a:lnTo>
                    <a:pt x="139" y="142"/>
                  </a:lnTo>
                  <a:lnTo>
                    <a:pt x="131" y="172"/>
                  </a:lnTo>
                  <a:lnTo>
                    <a:pt x="123" y="203"/>
                  </a:lnTo>
                  <a:lnTo>
                    <a:pt x="117" y="232"/>
                  </a:lnTo>
                  <a:lnTo>
                    <a:pt x="113" y="261"/>
                  </a:lnTo>
                  <a:lnTo>
                    <a:pt x="110" y="288"/>
                  </a:lnTo>
                  <a:lnTo>
                    <a:pt x="151" y="363"/>
                  </a:lnTo>
                  <a:lnTo>
                    <a:pt x="165" y="285"/>
                  </a:lnTo>
                  <a:lnTo>
                    <a:pt x="177" y="206"/>
                  </a:lnTo>
                  <a:lnTo>
                    <a:pt x="209" y="276"/>
                  </a:lnTo>
                  <a:lnTo>
                    <a:pt x="241" y="347"/>
                  </a:lnTo>
                  <a:lnTo>
                    <a:pt x="258" y="264"/>
                  </a:lnTo>
                  <a:lnTo>
                    <a:pt x="273" y="181"/>
                  </a:lnTo>
                  <a:lnTo>
                    <a:pt x="317" y="250"/>
                  </a:lnTo>
                  <a:lnTo>
                    <a:pt x="364" y="319"/>
                  </a:lnTo>
                  <a:lnTo>
                    <a:pt x="349" y="160"/>
                  </a:lnTo>
                  <a:lnTo>
                    <a:pt x="398" y="226"/>
                  </a:lnTo>
                  <a:lnTo>
                    <a:pt x="449" y="290"/>
                  </a:lnTo>
                  <a:lnTo>
                    <a:pt x="452" y="221"/>
                  </a:lnTo>
                  <a:lnTo>
                    <a:pt x="454" y="152"/>
                  </a:lnTo>
                  <a:lnTo>
                    <a:pt x="492" y="215"/>
                  </a:lnTo>
                  <a:lnTo>
                    <a:pt x="532" y="276"/>
                  </a:lnTo>
                  <a:lnTo>
                    <a:pt x="530" y="235"/>
                  </a:lnTo>
                  <a:lnTo>
                    <a:pt x="527" y="160"/>
                  </a:lnTo>
                  <a:lnTo>
                    <a:pt x="510" y="140"/>
                  </a:lnTo>
                  <a:lnTo>
                    <a:pt x="494" y="122"/>
                  </a:lnTo>
                  <a:lnTo>
                    <a:pt x="477" y="105"/>
                  </a:lnTo>
                  <a:lnTo>
                    <a:pt x="459" y="88"/>
                  </a:lnTo>
                  <a:lnTo>
                    <a:pt x="442" y="73"/>
                  </a:lnTo>
                  <a:lnTo>
                    <a:pt x="424" y="59"/>
                  </a:lnTo>
                  <a:lnTo>
                    <a:pt x="405" y="47"/>
                  </a:lnTo>
                  <a:lnTo>
                    <a:pt x="387" y="35"/>
                  </a:lnTo>
                  <a:lnTo>
                    <a:pt x="369" y="26"/>
                  </a:lnTo>
                  <a:lnTo>
                    <a:pt x="350" y="17"/>
                  </a:lnTo>
                  <a:lnTo>
                    <a:pt x="332" y="11"/>
                  </a:lnTo>
                  <a:lnTo>
                    <a:pt x="314" y="6"/>
                  </a:lnTo>
                  <a:lnTo>
                    <a:pt x="296" y="2"/>
                  </a:lnTo>
                  <a:lnTo>
                    <a:pt x="277" y="0"/>
                  </a:lnTo>
                  <a:lnTo>
                    <a:pt x="259" y="0"/>
                  </a:lnTo>
                  <a:lnTo>
                    <a:pt x="241" y="3"/>
                  </a:lnTo>
                  <a:lnTo>
                    <a:pt x="219" y="8"/>
                  </a:lnTo>
                  <a:lnTo>
                    <a:pt x="200" y="14"/>
                  </a:lnTo>
                  <a:lnTo>
                    <a:pt x="180" y="24"/>
                  </a:lnTo>
                  <a:lnTo>
                    <a:pt x="162" y="35"/>
                  </a:lnTo>
                  <a:lnTo>
                    <a:pt x="143" y="49"/>
                  </a:lnTo>
                  <a:lnTo>
                    <a:pt x="125" y="66"/>
                  </a:lnTo>
                  <a:lnTo>
                    <a:pt x="110" y="82"/>
                  </a:lnTo>
                  <a:lnTo>
                    <a:pt x="93" y="102"/>
                  </a:lnTo>
                  <a:lnTo>
                    <a:pt x="78" y="123"/>
                  </a:lnTo>
                  <a:lnTo>
                    <a:pt x="64" y="145"/>
                  </a:lnTo>
                  <a:lnTo>
                    <a:pt x="52" y="169"/>
                  </a:lnTo>
                  <a:lnTo>
                    <a:pt x="40" y="194"/>
                  </a:lnTo>
                  <a:lnTo>
                    <a:pt x="27" y="219"/>
                  </a:lnTo>
                  <a:lnTo>
                    <a:pt x="17" y="247"/>
                  </a:lnTo>
                  <a:lnTo>
                    <a:pt x="8" y="274"/>
                  </a:lnTo>
                  <a:lnTo>
                    <a:pt x="0" y="303"/>
                  </a:lnTo>
                  <a:lnTo>
                    <a:pt x="31" y="376"/>
                  </a:lnTo>
                  <a:lnTo>
                    <a:pt x="38" y="340"/>
                  </a:lnTo>
                  <a:lnTo>
                    <a:pt x="47" y="305"/>
                  </a:lnTo>
                  <a:lnTo>
                    <a:pt x="56" y="271"/>
                  </a:lnTo>
                  <a:lnTo>
                    <a:pt x="69" y="241"/>
                  </a:lnTo>
                  <a:lnTo>
                    <a:pt x="79" y="212"/>
                  </a:lnTo>
                  <a:lnTo>
                    <a:pt x="91" y="184"/>
                  </a:lnTo>
                  <a:lnTo>
                    <a:pt x="104" y="160"/>
                  </a:lnTo>
                  <a:lnTo>
                    <a:pt x="116" y="137"/>
                  </a:lnTo>
                  <a:lnTo>
                    <a:pt x="137" y="99"/>
                  </a:lnTo>
                  <a:lnTo>
                    <a:pt x="155" y="70"/>
                  </a:lnTo>
                  <a:lnTo>
                    <a:pt x="174" y="47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Freeform 1240"/>
            <p:cNvSpPr>
              <a:spLocks/>
            </p:cNvSpPr>
            <p:nvPr userDrawn="1"/>
          </p:nvSpPr>
          <p:spPr bwMode="auto">
            <a:xfrm>
              <a:off x="4505298" y="4129066"/>
              <a:ext cx="128588" cy="166688"/>
            </a:xfrm>
            <a:custGeom>
              <a:avLst/>
              <a:gdLst>
                <a:gd name="T0" fmla="*/ 2147483647 w 81"/>
                <a:gd name="T1" fmla="*/ 0 h 105"/>
                <a:gd name="T2" fmla="*/ 2147483647 w 81"/>
                <a:gd name="T3" fmla="*/ 0 h 105"/>
                <a:gd name="T4" fmla="*/ 0 w 81"/>
                <a:gd name="T5" fmla="*/ 2147483647 h 105"/>
                <a:gd name="T6" fmla="*/ 2147483647 w 81"/>
                <a:gd name="T7" fmla="*/ 2147483647 h 105"/>
                <a:gd name="T8" fmla="*/ 2147483647 w 81"/>
                <a:gd name="T9" fmla="*/ 2147483647 h 105"/>
                <a:gd name="T10" fmla="*/ 2147483647 w 81"/>
                <a:gd name="T11" fmla="*/ 0 h 105"/>
                <a:gd name="T12" fmla="*/ 2147483647 w 81"/>
                <a:gd name="T13" fmla="*/ 0 h 10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" h="105">
                  <a:moveTo>
                    <a:pt x="21" y="0"/>
                  </a:moveTo>
                  <a:lnTo>
                    <a:pt x="21" y="0"/>
                  </a:lnTo>
                  <a:lnTo>
                    <a:pt x="0" y="105"/>
                  </a:lnTo>
                  <a:lnTo>
                    <a:pt x="81" y="7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7E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Freeform 1241"/>
            <p:cNvSpPr>
              <a:spLocks/>
            </p:cNvSpPr>
            <p:nvPr userDrawn="1"/>
          </p:nvSpPr>
          <p:spPr bwMode="auto">
            <a:xfrm>
              <a:off x="4402111" y="3087665"/>
              <a:ext cx="227012" cy="534988"/>
            </a:xfrm>
            <a:custGeom>
              <a:avLst/>
              <a:gdLst>
                <a:gd name="T0" fmla="*/ 2147483647 w 143"/>
                <a:gd name="T1" fmla="*/ 2147483647 h 337"/>
                <a:gd name="T2" fmla="*/ 2147483647 w 143"/>
                <a:gd name="T3" fmla="*/ 2147483647 h 337"/>
                <a:gd name="T4" fmla="*/ 2147483647 w 143"/>
                <a:gd name="T5" fmla="*/ 2147483647 h 337"/>
                <a:gd name="T6" fmla="*/ 2147483647 w 143"/>
                <a:gd name="T7" fmla="*/ 2147483647 h 337"/>
                <a:gd name="T8" fmla="*/ 2147483647 w 143"/>
                <a:gd name="T9" fmla="*/ 2147483647 h 337"/>
                <a:gd name="T10" fmla="*/ 2147483647 w 143"/>
                <a:gd name="T11" fmla="*/ 2147483647 h 337"/>
                <a:gd name="T12" fmla="*/ 2147483647 w 143"/>
                <a:gd name="T13" fmla="*/ 2147483647 h 337"/>
                <a:gd name="T14" fmla="*/ 2147483647 w 143"/>
                <a:gd name="T15" fmla="*/ 2147483647 h 337"/>
                <a:gd name="T16" fmla="*/ 2147483647 w 143"/>
                <a:gd name="T17" fmla="*/ 2147483647 h 337"/>
                <a:gd name="T18" fmla="*/ 2147483647 w 143"/>
                <a:gd name="T19" fmla="*/ 2147483647 h 337"/>
                <a:gd name="T20" fmla="*/ 2147483647 w 143"/>
                <a:gd name="T21" fmla="*/ 2147483647 h 337"/>
                <a:gd name="T22" fmla="*/ 2147483647 w 143"/>
                <a:gd name="T23" fmla="*/ 0 h 337"/>
                <a:gd name="T24" fmla="*/ 2147483647 w 143"/>
                <a:gd name="T25" fmla="*/ 0 h 337"/>
                <a:gd name="T26" fmla="*/ 2147483647 w 143"/>
                <a:gd name="T27" fmla="*/ 2147483647 h 337"/>
                <a:gd name="T28" fmla="*/ 2147483647 w 143"/>
                <a:gd name="T29" fmla="*/ 2147483647 h 337"/>
                <a:gd name="T30" fmla="*/ 2147483647 w 143"/>
                <a:gd name="T31" fmla="*/ 2147483647 h 337"/>
                <a:gd name="T32" fmla="*/ 2147483647 w 143"/>
                <a:gd name="T33" fmla="*/ 2147483647 h 337"/>
                <a:gd name="T34" fmla="*/ 2147483647 w 143"/>
                <a:gd name="T35" fmla="*/ 2147483647 h 337"/>
                <a:gd name="T36" fmla="*/ 2147483647 w 143"/>
                <a:gd name="T37" fmla="*/ 2147483647 h 337"/>
                <a:gd name="T38" fmla="*/ 2147483647 w 143"/>
                <a:gd name="T39" fmla="*/ 2147483647 h 337"/>
                <a:gd name="T40" fmla="*/ 2147483647 w 143"/>
                <a:gd name="T41" fmla="*/ 2147483647 h 337"/>
                <a:gd name="T42" fmla="*/ 2147483647 w 143"/>
                <a:gd name="T43" fmla="*/ 2147483647 h 337"/>
                <a:gd name="T44" fmla="*/ 2147483647 w 143"/>
                <a:gd name="T45" fmla="*/ 2147483647 h 337"/>
                <a:gd name="T46" fmla="*/ 0 w 143"/>
                <a:gd name="T47" fmla="*/ 2147483647 h 337"/>
                <a:gd name="T48" fmla="*/ 0 w 143"/>
                <a:gd name="T49" fmla="*/ 2147483647 h 337"/>
                <a:gd name="T50" fmla="*/ 2147483647 w 143"/>
                <a:gd name="T51" fmla="*/ 2147483647 h 337"/>
                <a:gd name="T52" fmla="*/ 2147483647 w 143"/>
                <a:gd name="T53" fmla="*/ 2147483647 h 337"/>
                <a:gd name="T54" fmla="*/ 2147483647 w 143"/>
                <a:gd name="T55" fmla="*/ 2147483647 h 337"/>
                <a:gd name="T56" fmla="*/ 2147483647 w 143"/>
                <a:gd name="T57" fmla="*/ 2147483647 h 337"/>
                <a:gd name="T58" fmla="*/ 2147483647 w 143"/>
                <a:gd name="T59" fmla="*/ 2147483647 h 33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43" h="337">
                  <a:moveTo>
                    <a:pt x="50" y="186"/>
                  </a:moveTo>
                  <a:lnTo>
                    <a:pt x="50" y="186"/>
                  </a:lnTo>
                  <a:lnTo>
                    <a:pt x="79" y="241"/>
                  </a:lnTo>
                  <a:lnTo>
                    <a:pt x="82" y="214"/>
                  </a:lnTo>
                  <a:lnTo>
                    <a:pt x="86" y="185"/>
                  </a:lnTo>
                  <a:lnTo>
                    <a:pt x="92" y="156"/>
                  </a:lnTo>
                  <a:lnTo>
                    <a:pt x="100" y="125"/>
                  </a:lnTo>
                  <a:lnTo>
                    <a:pt x="108" y="95"/>
                  </a:lnTo>
                  <a:lnTo>
                    <a:pt x="118" y="64"/>
                  </a:lnTo>
                  <a:lnTo>
                    <a:pt x="129" y="32"/>
                  </a:lnTo>
                  <a:lnTo>
                    <a:pt x="143" y="0"/>
                  </a:lnTo>
                  <a:lnTo>
                    <a:pt x="124" y="23"/>
                  </a:lnTo>
                  <a:lnTo>
                    <a:pt x="106" y="52"/>
                  </a:lnTo>
                  <a:lnTo>
                    <a:pt x="85" y="90"/>
                  </a:lnTo>
                  <a:lnTo>
                    <a:pt x="73" y="113"/>
                  </a:lnTo>
                  <a:lnTo>
                    <a:pt x="60" y="137"/>
                  </a:lnTo>
                  <a:lnTo>
                    <a:pt x="48" y="165"/>
                  </a:lnTo>
                  <a:lnTo>
                    <a:pt x="38" y="194"/>
                  </a:lnTo>
                  <a:lnTo>
                    <a:pt x="25" y="224"/>
                  </a:lnTo>
                  <a:lnTo>
                    <a:pt x="16" y="258"/>
                  </a:lnTo>
                  <a:lnTo>
                    <a:pt x="7" y="293"/>
                  </a:lnTo>
                  <a:lnTo>
                    <a:pt x="0" y="329"/>
                  </a:lnTo>
                  <a:lnTo>
                    <a:pt x="4" y="337"/>
                  </a:lnTo>
                  <a:lnTo>
                    <a:pt x="27" y="262"/>
                  </a:lnTo>
                  <a:lnTo>
                    <a:pt x="50" y="186"/>
                  </a:lnTo>
                  <a:close/>
                </a:path>
              </a:pathLst>
            </a:custGeom>
            <a:solidFill>
              <a:srgbClr val="D7E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Freeform 1242"/>
            <p:cNvSpPr>
              <a:spLocks/>
            </p:cNvSpPr>
            <p:nvPr userDrawn="1"/>
          </p:nvSpPr>
          <p:spPr bwMode="auto">
            <a:xfrm>
              <a:off x="4362423" y="3987779"/>
              <a:ext cx="928688" cy="614362"/>
            </a:xfrm>
            <a:custGeom>
              <a:avLst/>
              <a:gdLst>
                <a:gd name="T0" fmla="*/ 2147483647 w 585"/>
                <a:gd name="T1" fmla="*/ 2147483647 h 387"/>
                <a:gd name="T2" fmla="*/ 2147483647 w 585"/>
                <a:gd name="T3" fmla="*/ 2147483647 h 387"/>
                <a:gd name="T4" fmla="*/ 2147483647 w 585"/>
                <a:gd name="T5" fmla="*/ 2147483647 h 387"/>
                <a:gd name="T6" fmla="*/ 2147483647 w 585"/>
                <a:gd name="T7" fmla="*/ 2147483647 h 387"/>
                <a:gd name="T8" fmla="*/ 2147483647 w 585"/>
                <a:gd name="T9" fmla="*/ 2147483647 h 387"/>
                <a:gd name="T10" fmla="*/ 2147483647 w 585"/>
                <a:gd name="T11" fmla="*/ 2147483647 h 387"/>
                <a:gd name="T12" fmla="*/ 2147483647 w 585"/>
                <a:gd name="T13" fmla="*/ 2147483647 h 387"/>
                <a:gd name="T14" fmla="*/ 2147483647 w 585"/>
                <a:gd name="T15" fmla="*/ 2147483647 h 387"/>
                <a:gd name="T16" fmla="*/ 2147483647 w 585"/>
                <a:gd name="T17" fmla="*/ 2147483647 h 387"/>
                <a:gd name="T18" fmla="*/ 2147483647 w 585"/>
                <a:gd name="T19" fmla="*/ 2147483647 h 387"/>
                <a:gd name="T20" fmla="*/ 2147483647 w 585"/>
                <a:gd name="T21" fmla="*/ 2147483647 h 387"/>
                <a:gd name="T22" fmla="*/ 2147483647 w 585"/>
                <a:gd name="T23" fmla="*/ 2147483647 h 387"/>
                <a:gd name="T24" fmla="*/ 2147483647 w 585"/>
                <a:gd name="T25" fmla="*/ 2147483647 h 387"/>
                <a:gd name="T26" fmla="*/ 2147483647 w 585"/>
                <a:gd name="T27" fmla="*/ 2147483647 h 387"/>
                <a:gd name="T28" fmla="*/ 2147483647 w 585"/>
                <a:gd name="T29" fmla="*/ 2147483647 h 387"/>
                <a:gd name="T30" fmla="*/ 2147483647 w 585"/>
                <a:gd name="T31" fmla="*/ 2147483647 h 387"/>
                <a:gd name="T32" fmla="*/ 2147483647 w 585"/>
                <a:gd name="T33" fmla="*/ 2147483647 h 387"/>
                <a:gd name="T34" fmla="*/ 2147483647 w 585"/>
                <a:gd name="T35" fmla="*/ 2147483647 h 387"/>
                <a:gd name="T36" fmla="*/ 2147483647 w 585"/>
                <a:gd name="T37" fmla="*/ 2147483647 h 387"/>
                <a:gd name="T38" fmla="*/ 2147483647 w 585"/>
                <a:gd name="T39" fmla="*/ 2147483647 h 387"/>
                <a:gd name="T40" fmla="*/ 2147483647 w 585"/>
                <a:gd name="T41" fmla="*/ 2147483647 h 387"/>
                <a:gd name="T42" fmla="*/ 2147483647 w 585"/>
                <a:gd name="T43" fmla="*/ 2147483647 h 387"/>
                <a:gd name="T44" fmla="*/ 0 w 585"/>
                <a:gd name="T45" fmla="*/ 2147483647 h 387"/>
                <a:gd name="T46" fmla="*/ 2147483647 w 585"/>
                <a:gd name="T47" fmla="*/ 2147483647 h 387"/>
                <a:gd name="T48" fmla="*/ 2147483647 w 585"/>
                <a:gd name="T49" fmla="*/ 2147483647 h 387"/>
                <a:gd name="T50" fmla="*/ 2147483647 w 585"/>
                <a:gd name="T51" fmla="*/ 2147483647 h 387"/>
                <a:gd name="T52" fmla="*/ 2147483647 w 585"/>
                <a:gd name="T53" fmla="*/ 2147483647 h 387"/>
                <a:gd name="T54" fmla="*/ 2147483647 w 585"/>
                <a:gd name="T55" fmla="*/ 2147483647 h 387"/>
                <a:gd name="T56" fmla="*/ 2147483647 w 585"/>
                <a:gd name="T57" fmla="*/ 2147483647 h 387"/>
                <a:gd name="T58" fmla="*/ 2147483647 w 585"/>
                <a:gd name="T59" fmla="*/ 2147483647 h 387"/>
                <a:gd name="T60" fmla="*/ 2147483647 w 585"/>
                <a:gd name="T61" fmla="*/ 2147483647 h 387"/>
                <a:gd name="T62" fmla="*/ 2147483647 w 585"/>
                <a:gd name="T63" fmla="*/ 2147483647 h 387"/>
                <a:gd name="T64" fmla="*/ 2147483647 w 585"/>
                <a:gd name="T65" fmla="*/ 2147483647 h 387"/>
                <a:gd name="T66" fmla="*/ 2147483647 w 585"/>
                <a:gd name="T67" fmla="*/ 2147483647 h 387"/>
                <a:gd name="T68" fmla="*/ 2147483647 w 585"/>
                <a:gd name="T69" fmla="*/ 2147483647 h 387"/>
                <a:gd name="T70" fmla="*/ 2147483647 w 585"/>
                <a:gd name="T71" fmla="*/ 2147483647 h 387"/>
                <a:gd name="T72" fmla="*/ 2147483647 w 585"/>
                <a:gd name="T73" fmla="*/ 2147483647 h 387"/>
                <a:gd name="T74" fmla="*/ 2147483647 w 585"/>
                <a:gd name="T75" fmla="*/ 2147483647 h 387"/>
                <a:gd name="T76" fmla="*/ 2147483647 w 585"/>
                <a:gd name="T77" fmla="*/ 2147483647 h 387"/>
                <a:gd name="T78" fmla="*/ 2147483647 w 585"/>
                <a:gd name="T79" fmla="*/ 2147483647 h 387"/>
                <a:gd name="T80" fmla="*/ 2147483647 w 585"/>
                <a:gd name="T81" fmla="*/ 2147483647 h 387"/>
                <a:gd name="T82" fmla="*/ 2147483647 w 585"/>
                <a:gd name="T83" fmla="*/ 2147483647 h 387"/>
                <a:gd name="T84" fmla="*/ 2147483647 w 585"/>
                <a:gd name="T85" fmla="*/ 2147483647 h 387"/>
                <a:gd name="T86" fmla="*/ 2147483647 w 585"/>
                <a:gd name="T87" fmla="*/ 2147483647 h 387"/>
                <a:gd name="T88" fmla="*/ 2147483647 w 585"/>
                <a:gd name="T89" fmla="*/ 2147483647 h 38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585" h="387">
                  <a:moveTo>
                    <a:pt x="585" y="81"/>
                  </a:moveTo>
                  <a:lnTo>
                    <a:pt x="585" y="81"/>
                  </a:lnTo>
                  <a:lnTo>
                    <a:pt x="568" y="58"/>
                  </a:lnTo>
                  <a:lnTo>
                    <a:pt x="553" y="35"/>
                  </a:lnTo>
                  <a:lnTo>
                    <a:pt x="542" y="17"/>
                  </a:lnTo>
                  <a:lnTo>
                    <a:pt x="538" y="9"/>
                  </a:lnTo>
                  <a:lnTo>
                    <a:pt x="536" y="3"/>
                  </a:lnTo>
                  <a:lnTo>
                    <a:pt x="535" y="0"/>
                  </a:lnTo>
                  <a:lnTo>
                    <a:pt x="535" y="2"/>
                  </a:lnTo>
                  <a:lnTo>
                    <a:pt x="535" y="14"/>
                  </a:lnTo>
                  <a:lnTo>
                    <a:pt x="538" y="66"/>
                  </a:lnTo>
                  <a:lnTo>
                    <a:pt x="542" y="149"/>
                  </a:lnTo>
                  <a:lnTo>
                    <a:pt x="492" y="85"/>
                  </a:lnTo>
                  <a:lnTo>
                    <a:pt x="456" y="38"/>
                  </a:lnTo>
                  <a:lnTo>
                    <a:pt x="442" y="18"/>
                  </a:lnTo>
                  <a:lnTo>
                    <a:pt x="434" y="6"/>
                  </a:lnTo>
                  <a:lnTo>
                    <a:pt x="433" y="5"/>
                  </a:lnTo>
                  <a:lnTo>
                    <a:pt x="431" y="6"/>
                  </a:lnTo>
                  <a:lnTo>
                    <a:pt x="428" y="21"/>
                  </a:lnTo>
                  <a:lnTo>
                    <a:pt x="427" y="46"/>
                  </a:lnTo>
                  <a:lnTo>
                    <a:pt x="425" y="76"/>
                  </a:lnTo>
                  <a:lnTo>
                    <a:pt x="424" y="136"/>
                  </a:lnTo>
                  <a:lnTo>
                    <a:pt x="422" y="163"/>
                  </a:lnTo>
                  <a:lnTo>
                    <a:pt x="354" y="35"/>
                  </a:lnTo>
                  <a:lnTo>
                    <a:pt x="326" y="113"/>
                  </a:lnTo>
                  <a:lnTo>
                    <a:pt x="297" y="191"/>
                  </a:lnTo>
                  <a:lnTo>
                    <a:pt x="248" y="67"/>
                  </a:lnTo>
                  <a:lnTo>
                    <a:pt x="212" y="212"/>
                  </a:lnTo>
                  <a:lnTo>
                    <a:pt x="171" y="163"/>
                  </a:lnTo>
                  <a:lnTo>
                    <a:pt x="90" y="194"/>
                  </a:lnTo>
                  <a:lnTo>
                    <a:pt x="79" y="252"/>
                  </a:lnTo>
                  <a:lnTo>
                    <a:pt x="40" y="177"/>
                  </a:lnTo>
                  <a:lnTo>
                    <a:pt x="3" y="102"/>
                  </a:lnTo>
                  <a:lnTo>
                    <a:pt x="0" y="113"/>
                  </a:lnTo>
                  <a:lnTo>
                    <a:pt x="14" y="149"/>
                  </a:lnTo>
                  <a:lnTo>
                    <a:pt x="31" y="183"/>
                  </a:lnTo>
                  <a:lnTo>
                    <a:pt x="49" y="213"/>
                  </a:lnTo>
                  <a:lnTo>
                    <a:pt x="70" y="242"/>
                  </a:lnTo>
                  <a:lnTo>
                    <a:pt x="92" y="270"/>
                  </a:lnTo>
                  <a:lnTo>
                    <a:pt x="114" y="293"/>
                  </a:lnTo>
                  <a:lnTo>
                    <a:pt x="140" y="314"/>
                  </a:lnTo>
                  <a:lnTo>
                    <a:pt x="166" y="334"/>
                  </a:lnTo>
                  <a:lnTo>
                    <a:pt x="194" y="349"/>
                  </a:lnTo>
                  <a:lnTo>
                    <a:pt x="221" y="363"/>
                  </a:lnTo>
                  <a:lnTo>
                    <a:pt x="250" y="373"/>
                  </a:lnTo>
                  <a:lnTo>
                    <a:pt x="280" y="381"/>
                  </a:lnTo>
                  <a:lnTo>
                    <a:pt x="309" y="386"/>
                  </a:lnTo>
                  <a:lnTo>
                    <a:pt x="340" y="387"/>
                  </a:lnTo>
                  <a:lnTo>
                    <a:pt x="372" y="387"/>
                  </a:lnTo>
                  <a:lnTo>
                    <a:pt x="402" y="383"/>
                  </a:lnTo>
                  <a:lnTo>
                    <a:pt x="422" y="380"/>
                  </a:lnTo>
                  <a:lnTo>
                    <a:pt x="443" y="373"/>
                  </a:lnTo>
                  <a:lnTo>
                    <a:pt x="462" y="367"/>
                  </a:lnTo>
                  <a:lnTo>
                    <a:pt x="482" y="360"/>
                  </a:lnTo>
                  <a:lnTo>
                    <a:pt x="500" y="352"/>
                  </a:lnTo>
                  <a:lnTo>
                    <a:pt x="518" y="343"/>
                  </a:lnTo>
                  <a:lnTo>
                    <a:pt x="536" y="332"/>
                  </a:lnTo>
                  <a:lnTo>
                    <a:pt x="553" y="320"/>
                  </a:lnTo>
                  <a:lnTo>
                    <a:pt x="538" y="331"/>
                  </a:lnTo>
                  <a:lnTo>
                    <a:pt x="521" y="341"/>
                  </a:lnTo>
                  <a:lnTo>
                    <a:pt x="504" y="351"/>
                  </a:lnTo>
                  <a:lnTo>
                    <a:pt x="486" y="358"/>
                  </a:lnTo>
                  <a:lnTo>
                    <a:pt x="468" y="366"/>
                  </a:lnTo>
                  <a:lnTo>
                    <a:pt x="450" y="372"/>
                  </a:lnTo>
                  <a:lnTo>
                    <a:pt x="431" y="377"/>
                  </a:lnTo>
                  <a:lnTo>
                    <a:pt x="411" y="381"/>
                  </a:lnTo>
                  <a:lnTo>
                    <a:pt x="443" y="346"/>
                  </a:lnTo>
                  <a:lnTo>
                    <a:pt x="472" y="311"/>
                  </a:lnTo>
                  <a:lnTo>
                    <a:pt x="498" y="273"/>
                  </a:lnTo>
                  <a:lnTo>
                    <a:pt x="521" y="235"/>
                  </a:lnTo>
                  <a:lnTo>
                    <a:pt x="541" y="197"/>
                  </a:lnTo>
                  <a:lnTo>
                    <a:pt x="558" y="159"/>
                  </a:lnTo>
                  <a:lnTo>
                    <a:pt x="573" y="119"/>
                  </a:lnTo>
                  <a:lnTo>
                    <a:pt x="585" y="81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Freeform 1243"/>
            <p:cNvSpPr>
              <a:spLocks/>
            </p:cNvSpPr>
            <p:nvPr userDrawn="1"/>
          </p:nvSpPr>
          <p:spPr bwMode="auto">
            <a:xfrm>
              <a:off x="5291111" y="3487715"/>
              <a:ext cx="184150" cy="731838"/>
            </a:xfrm>
            <a:custGeom>
              <a:avLst/>
              <a:gdLst>
                <a:gd name="T0" fmla="*/ 2147483647 w 116"/>
                <a:gd name="T1" fmla="*/ 2147483647 h 461"/>
                <a:gd name="T2" fmla="*/ 2147483647 w 116"/>
                <a:gd name="T3" fmla="*/ 2147483647 h 461"/>
                <a:gd name="T4" fmla="*/ 2147483647 w 116"/>
                <a:gd name="T5" fmla="*/ 2147483647 h 461"/>
                <a:gd name="T6" fmla="*/ 2147483647 w 116"/>
                <a:gd name="T7" fmla="*/ 2147483647 h 461"/>
                <a:gd name="T8" fmla="*/ 2147483647 w 116"/>
                <a:gd name="T9" fmla="*/ 2147483647 h 461"/>
                <a:gd name="T10" fmla="*/ 2147483647 w 116"/>
                <a:gd name="T11" fmla="*/ 2147483647 h 461"/>
                <a:gd name="T12" fmla="*/ 2147483647 w 116"/>
                <a:gd name="T13" fmla="*/ 2147483647 h 461"/>
                <a:gd name="T14" fmla="*/ 2147483647 w 116"/>
                <a:gd name="T15" fmla="*/ 2147483647 h 461"/>
                <a:gd name="T16" fmla="*/ 2147483647 w 116"/>
                <a:gd name="T17" fmla="*/ 2147483647 h 461"/>
                <a:gd name="T18" fmla="*/ 2147483647 w 116"/>
                <a:gd name="T19" fmla="*/ 2147483647 h 461"/>
                <a:gd name="T20" fmla="*/ 2147483647 w 116"/>
                <a:gd name="T21" fmla="*/ 2147483647 h 461"/>
                <a:gd name="T22" fmla="*/ 2147483647 w 116"/>
                <a:gd name="T23" fmla="*/ 2147483647 h 461"/>
                <a:gd name="T24" fmla="*/ 2147483647 w 116"/>
                <a:gd name="T25" fmla="*/ 2147483647 h 461"/>
                <a:gd name="T26" fmla="*/ 2147483647 w 116"/>
                <a:gd name="T27" fmla="*/ 2147483647 h 461"/>
                <a:gd name="T28" fmla="*/ 2147483647 w 116"/>
                <a:gd name="T29" fmla="*/ 2147483647 h 461"/>
                <a:gd name="T30" fmla="*/ 2147483647 w 116"/>
                <a:gd name="T31" fmla="*/ 2147483647 h 461"/>
                <a:gd name="T32" fmla="*/ 2147483647 w 116"/>
                <a:gd name="T33" fmla="*/ 2147483647 h 461"/>
                <a:gd name="T34" fmla="*/ 2147483647 w 116"/>
                <a:gd name="T35" fmla="*/ 2147483647 h 461"/>
                <a:gd name="T36" fmla="*/ 2147483647 w 116"/>
                <a:gd name="T37" fmla="*/ 0 h 461"/>
                <a:gd name="T38" fmla="*/ 2147483647 w 116"/>
                <a:gd name="T39" fmla="*/ 0 h 461"/>
                <a:gd name="T40" fmla="*/ 2147483647 w 116"/>
                <a:gd name="T41" fmla="*/ 2147483647 h 461"/>
                <a:gd name="T42" fmla="*/ 2147483647 w 116"/>
                <a:gd name="T43" fmla="*/ 2147483647 h 461"/>
                <a:gd name="T44" fmla="*/ 2147483647 w 116"/>
                <a:gd name="T45" fmla="*/ 2147483647 h 461"/>
                <a:gd name="T46" fmla="*/ 2147483647 w 116"/>
                <a:gd name="T47" fmla="*/ 2147483647 h 461"/>
                <a:gd name="T48" fmla="*/ 2147483647 w 116"/>
                <a:gd name="T49" fmla="*/ 2147483647 h 461"/>
                <a:gd name="T50" fmla="*/ 2147483647 w 116"/>
                <a:gd name="T51" fmla="*/ 2147483647 h 461"/>
                <a:gd name="T52" fmla="*/ 2147483647 w 116"/>
                <a:gd name="T53" fmla="*/ 2147483647 h 461"/>
                <a:gd name="T54" fmla="*/ 2147483647 w 116"/>
                <a:gd name="T55" fmla="*/ 2147483647 h 461"/>
                <a:gd name="T56" fmla="*/ 2147483647 w 116"/>
                <a:gd name="T57" fmla="*/ 2147483647 h 461"/>
                <a:gd name="T58" fmla="*/ 0 w 116"/>
                <a:gd name="T59" fmla="*/ 2147483647 h 461"/>
                <a:gd name="T60" fmla="*/ 0 w 116"/>
                <a:gd name="T61" fmla="*/ 2147483647 h 461"/>
                <a:gd name="T62" fmla="*/ 2147483647 w 116"/>
                <a:gd name="T63" fmla="*/ 2147483647 h 461"/>
                <a:gd name="T64" fmla="*/ 2147483647 w 116"/>
                <a:gd name="T65" fmla="*/ 2147483647 h 461"/>
                <a:gd name="T66" fmla="*/ 2147483647 w 116"/>
                <a:gd name="T67" fmla="*/ 2147483647 h 461"/>
                <a:gd name="T68" fmla="*/ 2147483647 w 116"/>
                <a:gd name="T69" fmla="*/ 2147483647 h 461"/>
                <a:gd name="T70" fmla="*/ 2147483647 w 116"/>
                <a:gd name="T71" fmla="*/ 2147483647 h 46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16" h="461">
                  <a:moveTo>
                    <a:pt x="41" y="294"/>
                  </a:moveTo>
                  <a:lnTo>
                    <a:pt x="41" y="294"/>
                  </a:lnTo>
                  <a:lnTo>
                    <a:pt x="114" y="370"/>
                  </a:lnTo>
                  <a:lnTo>
                    <a:pt x="113" y="378"/>
                  </a:lnTo>
                  <a:lnTo>
                    <a:pt x="116" y="344"/>
                  </a:lnTo>
                  <a:lnTo>
                    <a:pt x="116" y="308"/>
                  </a:lnTo>
                  <a:lnTo>
                    <a:pt x="113" y="271"/>
                  </a:lnTo>
                  <a:lnTo>
                    <a:pt x="108" y="233"/>
                  </a:lnTo>
                  <a:lnTo>
                    <a:pt x="102" y="204"/>
                  </a:lnTo>
                  <a:lnTo>
                    <a:pt x="96" y="173"/>
                  </a:lnTo>
                  <a:lnTo>
                    <a:pt x="87" y="144"/>
                  </a:lnTo>
                  <a:lnTo>
                    <a:pt x="78" y="116"/>
                  </a:lnTo>
                  <a:lnTo>
                    <a:pt x="66" y="85"/>
                  </a:lnTo>
                  <a:lnTo>
                    <a:pt x="53" y="56"/>
                  </a:lnTo>
                  <a:lnTo>
                    <a:pt x="41" y="27"/>
                  </a:lnTo>
                  <a:lnTo>
                    <a:pt x="26" y="0"/>
                  </a:lnTo>
                  <a:lnTo>
                    <a:pt x="31" y="29"/>
                  </a:lnTo>
                  <a:lnTo>
                    <a:pt x="34" y="65"/>
                  </a:lnTo>
                  <a:lnTo>
                    <a:pt x="35" y="109"/>
                  </a:lnTo>
                  <a:lnTo>
                    <a:pt x="35" y="158"/>
                  </a:lnTo>
                  <a:lnTo>
                    <a:pt x="32" y="213"/>
                  </a:lnTo>
                  <a:lnTo>
                    <a:pt x="26" y="271"/>
                  </a:lnTo>
                  <a:lnTo>
                    <a:pt x="21" y="301"/>
                  </a:lnTo>
                  <a:lnTo>
                    <a:pt x="15" y="332"/>
                  </a:lnTo>
                  <a:lnTo>
                    <a:pt x="9" y="364"/>
                  </a:lnTo>
                  <a:lnTo>
                    <a:pt x="0" y="396"/>
                  </a:lnTo>
                  <a:lnTo>
                    <a:pt x="37" y="442"/>
                  </a:lnTo>
                  <a:lnTo>
                    <a:pt x="55" y="461"/>
                  </a:lnTo>
                  <a:lnTo>
                    <a:pt x="41" y="294"/>
                  </a:lnTo>
                  <a:close/>
                </a:path>
              </a:pathLst>
            </a:custGeom>
            <a:solidFill>
              <a:srgbClr val="008A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Freeform 1244"/>
            <p:cNvSpPr>
              <a:spLocks/>
            </p:cNvSpPr>
            <p:nvPr userDrawn="1"/>
          </p:nvSpPr>
          <p:spPr bwMode="auto">
            <a:xfrm>
              <a:off x="5014886" y="3954441"/>
              <a:ext cx="457200" cy="638175"/>
            </a:xfrm>
            <a:custGeom>
              <a:avLst/>
              <a:gdLst>
                <a:gd name="T0" fmla="*/ 2147483647 w 288"/>
                <a:gd name="T1" fmla="*/ 2147483647 h 402"/>
                <a:gd name="T2" fmla="*/ 2147483647 w 288"/>
                <a:gd name="T3" fmla="*/ 2147483647 h 402"/>
                <a:gd name="T4" fmla="*/ 2147483647 w 288"/>
                <a:gd name="T5" fmla="*/ 2147483647 h 402"/>
                <a:gd name="T6" fmla="*/ 2147483647 w 288"/>
                <a:gd name="T7" fmla="*/ 2147483647 h 402"/>
                <a:gd name="T8" fmla="*/ 2147483647 w 288"/>
                <a:gd name="T9" fmla="*/ 2147483647 h 402"/>
                <a:gd name="T10" fmla="*/ 2147483647 w 288"/>
                <a:gd name="T11" fmla="*/ 2147483647 h 402"/>
                <a:gd name="T12" fmla="*/ 2147483647 w 288"/>
                <a:gd name="T13" fmla="*/ 2147483647 h 402"/>
                <a:gd name="T14" fmla="*/ 2147483647 w 288"/>
                <a:gd name="T15" fmla="*/ 2147483647 h 402"/>
                <a:gd name="T16" fmla="*/ 2147483647 w 288"/>
                <a:gd name="T17" fmla="*/ 2147483647 h 402"/>
                <a:gd name="T18" fmla="*/ 2147483647 w 288"/>
                <a:gd name="T19" fmla="*/ 2147483647 h 402"/>
                <a:gd name="T20" fmla="*/ 2147483647 w 288"/>
                <a:gd name="T21" fmla="*/ 2147483647 h 402"/>
                <a:gd name="T22" fmla="*/ 2147483647 w 288"/>
                <a:gd name="T23" fmla="*/ 2147483647 h 402"/>
                <a:gd name="T24" fmla="*/ 2147483647 w 288"/>
                <a:gd name="T25" fmla="*/ 2147483647 h 402"/>
                <a:gd name="T26" fmla="*/ 2147483647 w 288"/>
                <a:gd name="T27" fmla="*/ 2147483647 h 402"/>
                <a:gd name="T28" fmla="*/ 2147483647 w 288"/>
                <a:gd name="T29" fmla="*/ 2147483647 h 402"/>
                <a:gd name="T30" fmla="*/ 2147483647 w 288"/>
                <a:gd name="T31" fmla="*/ 2147483647 h 402"/>
                <a:gd name="T32" fmla="*/ 2147483647 w 288"/>
                <a:gd name="T33" fmla="*/ 2147483647 h 402"/>
                <a:gd name="T34" fmla="*/ 2147483647 w 288"/>
                <a:gd name="T35" fmla="*/ 2147483647 h 402"/>
                <a:gd name="T36" fmla="*/ 2147483647 w 288"/>
                <a:gd name="T37" fmla="*/ 2147483647 h 402"/>
                <a:gd name="T38" fmla="*/ 2147483647 w 288"/>
                <a:gd name="T39" fmla="*/ 0 h 402"/>
                <a:gd name="T40" fmla="*/ 2147483647 w 288"/>
                <a:gd name="T41" fmla="*/ 2147483647 h 402"/>
                <a:gd name="T42" fmla="*/ 2147483647 w 288"/>
                <a:gd name="T43" fmla="*/ 2147483647 h 402"/>
                <a:gd name="T44" fmla="*/ 2147483647 w 288"/>
                <a:gd name="T45" fmla="*/ 2147483647 h 402"/>
                <a:gd name="T46" fmla="*/ 2147483647 w 288"/>
                <a:gd name="T47" fmla="*/ 2147483647 h 402"/>
                <a:gd name="T48" fmla="*/ 2147483647 w 288"/>
                <a:gd name="T49" fmla="*/ 2147483647 h 402"/>
                <a:gd name="T50" fmla="*/ 2147483647 w 288"/>
                <a:gd name="T51" fmla="*/ 2147483647 h 402"/>
                <a:gd name="T52" fmla="*/ 0 w 288"/>
                <a:gd name="T53" fmla="*/ 2147483647 h 402"/>
                <a:gd name="T54" fmla="*/ 2147483647 w 288"/>
                <a:gd name="T55" fmla="*/ 2147483647 h 402"/>
                <a:gd name="T56" fmla="*/ 2147483647 w 288"/>
                <a:gd name="T57" fmla="*/ 2147483647 h 402"/>
                <a:gd name="T58" fmla="*/ 2147483647 w 288"/>
                <a:gd name="T59" fmla="*/ 2147483647 h 402"/>
                <a:gd name="T60" fmla="*/ 2147483647 w 288"/>
                <a:gd name="T61" fmla="*/ 2147483647 h 402"/>
                <a:gd name="T62" fmla="*/ 2147483647 w 288"/>
                <a:gd name="T63" fmla="*/ 2147483647 h 402"/>
                <a:gd name="T64" fmla="*/ 2147483647 w 288"/>
                <a:gd name="T65" fmla="*/ 2147483647 h 402"/>
                <a:gd name="T66" fmla="*/ 2147483647 w 288"/>
                <a:gd name="T67" fmla="*/ 2147483647 h 402"/>
                <a:gd name="T68" fmla="*/ 2147483647 w 288"/>
                <a:gd name="T69" fmla="*/ 2147483647 h 402"/>
                <a:gd name="T70" fmla="*/ 2147483647 w 288"/>
                <a:gd name="T71" fmla="*/ 2147483647 h 402"/>
                <a:gd name="T72" fmla="*/ 2147483647 w 288"/>
                <a:gd name="T73" fmla="*/ 2147483647 h 402"/>
                <a:gd name="T74" fmla="*/ 2147483647 w 288"/>
                <a:gd name="T75" fmla="*/ 2147483647 h 402"/>
                <a:gd name="T76" fmla="*/ 2147483647 w 288"/>
                <a:gd name="T77" fmla="*/ 2147483647 h 402"/>
                <a:gd name="T78" fmla="*/ 2147483647 w 288"/>
                <a:gd name="T79" fmla="*/ 2147483647 h 402"/>
                <a:gd name="T80" fmla="*/ 2147483647 w 288"/>
                <a:gd name="T81" fmla="*/ 2147483647 h 402"/>
                <a:gd name="T82" fmla="*/ 2147483647 w 288"/>
                <a:gd name="T83" fmla="*/ 2147483647 h 402"/>
                <a:gd name="T84" fmla="*/ 2147483647 w 288"/>
                <a:gd name="T85" fmla="*/ 2147483647 h 40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88" h="402">
                  <a:moveTo>
                    <a:pt x="238" y="236"/>
                  </a:moveTo>
                  <a:lnTo>
                    <a:pt x="238" y="236"/>
                  </a:lnTo>
                  <a:lnTo>
                    <a:pt x="244" y="225"/>
                  </a:lnTo>
                  <a:lnTo>
                    <a:pt x="247" y="219"/>
                  </a:lnTo>
                  <a:lnTo>
                    <a:pt x="252" y="210"/>
                  </a:lnTo>
                  <a:lnTo>
                    <a:pt x="255" y="204"/>
                  </a:lnTo>
                  <a:lnTo>
                    <a:pt x="259" y="195"/>
                  </a:lnTo>
                  <a:lnTo>
                    <a:pt x="261" y="189"/>
                  </a:lnTo>
                  <a:lnTo>
                    <a:pt x="266" y="177"/>
                  </a:lnTo>
                  <a:lnTo>
                    <a:pt x="269" y="167"/>
                  </a:lnTo>
                  <a:lnTo>
                    <a:pt x="273" y="155"/>
                  </a:lnTo>
                  <a:lnTo>
                    <a:pt x="275" y="148"/>
                  </a:lnTo>
                  <a:lnTo>
                    <a:pt x="278" y="138"/>
                  </a:lnTo>
                  <a:lnTo>
                    <a:pt x="279" y="129"/>
                  </a:lnTo>
                  <a:lnTo>
                    <a:pt x="281" y="122"/>
                  </a:lnTo>
                  <a:lnTo>
                    <a:pt x="284" y="111"/>
                  </a:lnTo>
                  <a:lnTo>
                    <a:pt x="284" y="103"/>
                  </a:lnTo>
                  <a:lnTo>
                    <a:pt x="285" y="93"/>
                  </a:lnTo>
                  <a:lnTo>
                    <a:pt x="287" y="84"/>
                  </a:lnTo>
                  <a:lnTo>
                    <a:pt x="288" y="76"/>
                  </a:lnTo>
                  <a:lnTo>
                    <a:pt x="215" y="0"/>
                  </a:lnTo>
                  <a:lnTo>
                    <a:pt x="229" y="167"/>
                  </a:lnTo>
                  <a:lnTo>
                    <a:pt x="211" y="148"/>
                  </a:lnTo>
                  <a:lnTo>
                    <a:pt x="174" y="102"/>
                  </a:lnTo>
                  <a:lnTo>
                    <a:pt x="162" y="140"/>
                  </a:lnTo>
                  <a:lnTo>
                    <a:pt x="147" y="180"/>
                  </a:lnTo>
                  <a:lnTo>
                    <a:pt x="130" y="218"/>
                  </a:lnTo>
                  <a:lnTo>
                    <a:pt x="110" y="256"/>
                  </a:lnTo>
                  <a:lnTo>
                    <a:pt x="87" y="294"/>
                  </a:lnTo>
                  <a:lnTo>
                    <a:pt x="61" y="332"/>
                  </a:lnTo>
                  <a:lnTo>
                    <a:pt x="32" y="367"/>
                  </a:lnTo>
                  <a:lnTo>
                    <a:pt x="0" y="402"/>
                  </a:lnTo>
                  <a:lnTo>
                    <a:pt x="20" y="398"/>
                  </a:lnTo>
                  <a:lnTo>
                    <a:pt x="39" y="393"/>
                  </a:lnTo>
                  <a:lnTo>
                    <a:pt x="57" y="387"/>
                  </a:lnTo>
                  <a:lnTo>
                    <a:pt x="75" y="379"/>
                  </a:lnTo>
                  <a:lnTo>
                    <a:pt x="93" y="372"/>
                  </a:lnTo>
                  <a:lnTo>
                    <a:pt x="110" y="362"/>
                  </a:lnTo>
                  <a:lnTo>
                    <a:pt x="127" y="352"/>
                  </a:lnTo>
                  <a:lnTo>
                    <a:pt x="142" y="341"/>
                  </a:lnTo>
                  <a:lnTo>
                    <a:pt x="144" y="341"/>
                  </a:lnTo>
                  <a:lnTo>
                    <a:pt x="156" y="330"/>
                  </a:lnTo>
                  <a:lnTo>
                    <a:pt x="176" y="314"/>
                  </a:lnTo>
                  <a:lnTo>
                    <a:pt x="194" y="297"/>
                  </a:lnTo>
                  <a:lnTo>
                    <a:pt x="195" y="294"/>
                  </a:lnTo>
                  <a:lnTo>
                    <a:pt x="205" y="285"/>
                  </a:lnTo>
                  <a:lnTo>
                    <a:pt x="206" y="282"/>
                  </a:lnTo>
                  <a:lnTo>
                    <a:pt x="215" y="271"/>
                  </a:lnTo>
                  <a:lnTo>
                    <a:pt x="217" y="268"/>
                  </a:lnTo>
                  <a:lnTo>
                    <a:pt x="235" y="241"/>
                  </a:lnTo>
                  <a:lnTo>
                    <a:pt x="238" y="236"/>
                  </a:lnTo>
                  <a:close/>
                </a:path>
              </a:pathLst>
            </a:custGeom>
            <a:solidFill>
              <a:srgbClr val="95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Freeform 1245"/>
            <p:cNvSpPr>
              <a:spLocks/>
            </p:cNvSpPr>
            <p:nvPr userDrawn="1"/>
          </p:nvSpPr>
          <p:spPr bwMode="auto">
            <a:xfrm>
              <a:off x="4386236" y="3382940"/>
              <a:ext cx="331787" cy="917576"/>
            </a:xfrm>
            <a:custGeom>
              <a:avLst/>
              <a:gdLst>
                <a:gd name="T0" fmla="*/ 2147483647 w 209"/>
                <a:gd name="T1" fmla="*/ 2147483647 h 578"/>
                <a:gd name="T2" fmla="*/ 2147483647 w 209"/>
                <a:gd name="T3" fmla="*/ 0 h 578"/>
                <a:gd name="T4" fmla="*/ 2147483647 w 209"/>
                <a:gd name="T5" fmla="*/ 2147483647 h 578"/>
                <a:gd name="T6" fmla="*/ 2147483647 w 209"/>
                <a:gd name="T7" fmla="*/ 2147483647 h 578"/>
                <a:gd name="T8" fmla="*/ 2147483647 w 209"/>
                <a:gd name="T9" fmla="*/ 2147483647 h 578"/>
                <a:gd name="T10" fmla="*/ 0 w 209"/>
                <a:gd name="T11" fmla="*/ 2147483647 h 578"/>
                <a:gd name="T12" fmla="*/ 2147483647 w 209"/>
                <a:gd name="T13" fmla="*/ 2147483647 h 578"/>
                <a:gd name="T14" fmla="*/ 2147483647 w 209"/>
                <a:gd name="T15" fmla="*/ 2147483647 h 578"/>
                <a:gd name="T16" fmla="*/ 2147483647 w 209"/>
                <a:gd name="T17" fmla="*/ 2147483647 h 578"/>
                <a:gd name="T18" fmla="*/ 2147483647 w 209"/>
                <a:gd name="T19" fmla="*/ 2147483647 h 578"/>
                <a:gd name="T20" fmla="*/ 2147483647 w 209"/>
                <a:gd name="T21" fmla="*/ 2147483647 h 578"/>
                <a:gd name="T22" fmla="*/ 2147483647 w 209"/>
                <a:gd name="T23" fmla="*/ 2147483647 h 578"/>
                <a:gd name="T24" fmla="*/ 2147483647 w 209"/>
                <a:gd name="T25" fmla="*/ 2147483647 h 578"/>
                <a:gd name="T26" fmla="*/ 2147483647 w 209"/>
                <a:gd name="T27" fmla="*/ 2147483647 h 578"/>
                <a:gd name="T28" fmla="*/ 2147483647 w 209"/>
                <a:gd name="T29" fmla="*/ 2147483647 h 578"/>
                <a:gd name="T30" fmla="*/ 2147483647 w 209"/>
                <a:gd name="T31" fmla="*/ 2147483647 h 578"/>
                <a:gd name="T32" fmla="*/ 0 w 209"/>
                <a:gd name="T33" fmla="*/ 2147483647 h 578"/>
                <a:gd name="T34" fmla="*/ 2147483647 w 209"/>
                <a:gd name="T35" fmla="*/ 2147483647 h 578"/>
                <a:gd name="T36" fmla="*/ 2147483647 w 209"/>
                <a:gd name="T37" fmla="*/ 2147483647 h 578"/>
                <a:gd name="T38" fmla="*/ 2147483647 w 209"/>
                <a:gd name="T39" fmla="*/ 2147483647 h 578"/>
                <a:gd name="T40" fmla="*/ 2147483647 w 209"/>
                <a:gd name="T41" fmla="*/ 2147483647 h 578"/>
                <a:gd name="T42" fmla="*/ 2147483647 w 209"/>
                <a:gd name="T43" fmla="*/ 2147483647 h 578"/>
                <a:gd name="T44" fmla="*/ 2147483647 w 209"/>
                <a:gd name="T45" fmla="*/ 2147483647 h 578"/>
                <a:gd name="T46" fmla="*/ 2147483647 w 209"/>
                <a:gd name="T47" fmla="*/ 2147483647 h 578"/>
                <a:gd name="T48" fmla="*/ 2147483647 w 209"/>
                <a:gd name="T49" fmla="*/ 2147483647 h 578"/>
                <a:gd name="T50" fmla="*/ 2147483647 w 209"/>
                <a:gd name="T51" fmla="*/ 2147483647 h 578"/>
                <a:gd name="T52" fmla="*/ 2147483647 w 209"/>
                <a:gd name="T53" fmla="*/ 2147483647 h 578"/>
                <a:gd name="T54" fmla="*/ 2147483647 w 209"/>
                <a:gd name="T55" fmla="*/ 2147483647 h 578"/>
                <a:gd name="T56" fmla="*/ 2147483647 w 209"/>
                <a:gd name="T57" fmla="*/ 2147483647 h 578"/>
                <a:gd name="T58" fmla="*/ 2147483647 w 209"/>
                <a:gd name="T59" fmla="*/ 2147483647 h 578"/>
                <a:gd name="T60" fmla="*/ 2147483647 w 209"/>
                <a:gd name="T61" fmla="*/ 2147483647 h 578"/>
                <a:gd name="T62" fmla="*/ 2147483647 w 209"/>
                <a:gd name="T63" fmla="*/ 2147483647 h 578"/>
                <a:gd name="T64" fmla="*/ 2147483647 w 209"/>
                <a:gd name="T65" fmla="*/ 2147483647 h 57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9" h="578">
                  <a:moveTo>
                    <a:pt x="89" y="55"/>
                  </a:moveTo>
                  <a:lnTo>
                    <a:pt x="89" y="55"/>
                  </a:lnTo>
                  <a:lnTo>
                    <a:pt x="60" y="0"/>
                  </a:lnTo>
                  <a:lnTo>
                    <a:pt x="37" y="76"/>
                  </a:lnTo>
                  <a:lnTo>
                    <a:pt x="14" y="151"/>
                  </a:lnTo>
                  <a:lnTo>
                    <a:pt x="10" y="143"/>
                  </a:lnTo>
                  <a:lnTo>
                    <a:pt x="3" y="180"/>
                  </a:lnTo>
                  <a:lnTo>
                    <a:pt x="0" y="220"/>
                  </a:lnTo>
                  <a:lnTo>
                    <a:pt x="6" y="218"/>
                  </a:lnTo>
                  <a:lnTo>
                    <a:pt x="16" y="217"/>
                  </a:lnTo>
                  <a:lnTo>
                    <a:pt x="26" y="220"/>
                  </a:lnTo>
                  <a:lnTo>
                    <a:pt x="35" y="223"/>
                  </a:lnTo>
                  <a:lnTo>
                    <a:pt x="43" y="229"/>
                  </a:lnTo>
                  <a:lnTo>
                    <a:pt x="51" y="236"/>
                  </a:lnTo>
                  <a:lnTo>
                    <a:pt x="57" y="244"/>
                  </a:lnTo>
                  <a:lnTo>
                    <a:pt x="63" y="255"/>
                  </a:lnTo>
                  <a:lnTo>
                    <a:pt x="64" y="265"/>
                  </a:lnTo>
                  <a:lnTo>
                    <a:pt x="66" y="278"/>
                  </a:lnTo>
                  <a:lnTo>
                    <a:pt x="64" y="288"/>
                  </a:lnTo>
                  <a:lnTo>
                    <a:pt x="61" y="299"/>
                  </a:lnTo>
                  <a:lnTo>
                    <a:pt x="57" y="308"/>
                  </a:lnTo>
                  <a:lnTo>
                    <a:pt x="51" y="317"/>
                  </a:lnTo>
                  <a:lnTo>
                    <a:pt x="43" y="323"/>
                  </a:lnTo>
                  <a:lnTo>
                    <a:pt x="34" y="328"/>
                  </a:lnTo>
                  <a:lnTo>
                    <a:pt x="25" y="331"/>
                  </a:lnTo>
                  <a:lnTo>
                    <a:pt x="13" y="331"/>
                  </a:lnTo>
                  <a:lnTo>
                    <a:pt x="0" y="328"/>
                  </a:lnTo>
                  <a:lnTo>
                    <a:pt x="3" y="358"/>
                  </a:lnTo>
                  <a:lnTo>
                    <a:pt x="8" y="387"/>
                  </a:lnTo>
                  <a:lnTo>
                    <a:pt x="14" y="418"/>
                  </a:lnTo>
                  <a:lnTo>
                    <a:pt x="22" y="450"/>
                  </a:lnTo>
                  <a:lnTo>
                    <a:pt x="31" y="480"/>
                  </a:lnTo>
                  <a:lnTo>
                    <a:pt x="42" y="512"/>
                  </a:lnTo>
                  <a:lnTo>
                    <a:pt x="54" y="544"/>
                  </a:lnTo>
                  <a:lnTo>
                    <a:pt x="69" y="578"/>
                  </a:lnTo>
                  <a:lnTo>
                    <a:pt x="75" y="575"/>
                  </a:lnTo>
                  <a:lnTo>
                    <a:pt x="96" y="470"/>
                  </a:lnTo>
                  <a:lnTo>
                    <a:pt x="156" y="544"/>
                  </a:lnTo>
                  <a:lnTo>
                    <a:pt x="209" y="523"/>
                  </a:lnTo>
                  <a:lnTo>
                    <a:pt x="203" y="515"/>
                  </a:lnTo>
                  <a:lnTo>
                    <a:pt x="186" y="491"/>
                  </a:lnTo>
                  <a:lnTo>
                    <a:pt x="176" y="473"/>
                  </a:lnTo>
                  <a:lnTo>
                    <a:pt x="163" y="451"/>
                  </a:lnTo>
                  <a:lnTo>
                    <a:pt x="150" y="427"/>
                  </a:lnTo>
                  <a:lnTo>
                    <a:pt x="137" y="398"/>
                  </a:lnTo>
                  <a:lnTo>
                    <a:pt x="125" y="366"/>
                  </a:lnTo>
                  <a:lnTo>
                    <a:pt x="113" y="331"/>
                  </a:lnTo>
                  <a:lnTo>
                    <a:pt x="102" y="293"/>
                  </a:lnTo>
                  <a:lnTo>
                    <a:pt x="95" y="252"/>
                  </a:lnTo>
                  <a:lnTo>
                    <a:pt x="89" y="206"/>
                  </a:lnTo>
                  <a:lnTo>
                    <a:pt x="84" y="159"/>
                  </a:lnTo>
                  <a:lnTo>
                    <a:pt x="84" y="108"/>
                  </a:lnTo>
                  <a:lnTo>
                    <a:pt x="86" y="82"/>
                  </a:lnTo>
                  <a:lnTo>
                    <a:pt x="89" y="55"/>
                  </a:lnTo>
                  <a:close/>
                </a:path>
              </a:pathLst>
            </a:custGeom>
            <a:solidFill>
              <a:srgbClr val="78D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Freeform 1246"/>
            <p:cNvSpPr>
              <a:spLocks/>
            </p:cNvSpPr>
            <p:nvPr userDrawn="1"/>
          </p:nvSpPr>
          <p:spPr bwMode="auto">
            <a:xfrm>
              <a:off x="4773586" y="3729015"/>
              <a:ext cx="161925" cy="180975"/>
            </a:xfrm>
            <a:custGeom>
              <a:avLst/>
              <a:gdLst>
                <a:gd name="T0" fmla="*/ 2147483647 w 102"/>
                <a:gd name="T1" fmla="*/ 0 h 114"/>
                <a:gd name="T2" fmla="*/ 2147483647 w 102"/>
                <a:gd name="T3" fmla="*/ 0 h 114"/>
                <a:gd name="T4" fmla="*/ 2147483647 w 102"/>
                <a:gd name="T5" fmla="*/ 2147483647 h 114"/>
                <a:gd name="T6" fmla="*/ 2147483647 w 102"/>
                <a:gd name="T7" fmla="*/ 2147483647 h 114"/>
                <a:gd name="T8" fmla="*/ 2147483647 w 102"/>
                <a:gd name="T9" fmla="*/ 2147483647 h 114"/>
                <a:gd name="T10" fmla="*/ 2147483647 w 102"/>
                <a:gd name="T11" fmla="*/ 2147483647 h 114"/>
                <a:gd name="T12" fmla="*/ 2147483647 w 102"/>
                <a:gd name="T13" fmla="*/ 2147483647 h 114"/>
                <a:gd name="T14" fmla="*/ 2147483647 w 102"/>
                <a:gd name="T15" fmla="*/ 2147483647 h 114"/>
                <a:gd name="T16" fmla="*/ 0 w 102"/>
                <a:gd name="T17" fmla="*/ 2147483647 h 114"/>
                <a:gd name="T18" fmla="*/ 2147483647 w 102"/>
                <a:gd name="T19" fmla="*/ 2147483647 h 114"/>
                <a:gd name="T20" fmla="*/ 2147483647 w 102"/>
                <a:gd name="T21" fmla="*/ 2147483647 h 114"/>
                <a:gd name="T22" fmla="*/ 2147483647 w 102"/>
                <a:gd name="T23" fmla="*/ 2147483647 h 114"/>
                <a:gd name="T24" fmla="*/ 2147483647 w 102"/>
                <a:gd name="T25" fmla="*/ 2147483647 h 114"/>
                <a:gd name="T26" fmla="*/ 2147483647 w 102"/>
                <a:gd name="T27" fmla="*/ 2147483647 h 114"/>
                <a:gd name="T28" fmla="*/ 2147483647 w 102"/>
                <a:gd name="T29" fmla="*/ 2147483647 h 114"/>
                <a:gd name="T30" fmla="*/ 2147483647 w 102"/>
                <a:gd name="T31" fmla="*/ 2147483647 h 114"/>
                <a:gd name="T32" fmla="*/ 2147483647 w 102"/>
                <a:gd name="T33" fmla="*/ 2147483647 h 114"/>
                <a:gd name="T34" fmla="*/ 2147483647 w 102"/>
                <a:gd name="T35" fmla="*/ 2147483647 h 114"/>
                <a:gd name="T36" fmla="*/ 2147483647 w 102"/>
                <a:gd name="T37" fmla="*/ 2147483647 h 114"/>
                <a:gd name="T38" fmla="*/ 2147483647 w 102"/>
                <a:gd name="T39" fmla="*/ 2147483647 h 114"/>
                <a:gd name="T40" fmla="*/ 2147483647 w 102"/>
                <a:gd name="T41" fmla="*/ 2147483647 h 114"/>
                <a:gd name="T42" fmla="*/ 2147483647 w 102"/>
                <a:gd name="T43" fmla="*/ 2147483647 h 114"/>
                <a:gd name="T44" fmla="*/ 2147483647 w 102"/>
                <a:gd name="T45" fmla="*/ 2147483647 h 114"/>
                <a:gd name="T46" fmla="*/ 2147483647 w 102"/>
                <a:gd name="T47" fmla="*/ 2147483647 h 114"/>
                <a:gd name="T48" fmla="*/ 2147483647 w 102"/>
                <a:gd name="T49" fmla="*/ 2147483647 h 114"/>
                <a:gd name="T50" fmla="*/ 2147483647 w 102"/>
                <a:gd name="T51" fmla="*/ 2147483647 h 114"/>
                <a:gd name="T52" fmla="*/ 2147483647 w 102"/>
                <a:gd name="T53" fmla="*/ 2147483647 h 114"/>
                <a:gd name="T54" fmla="*/ 2147483647 w 102"/>
                <a:gd name="T55" fmla="*/ 2147483647 h 114"/>
                <a:gd name="T56" fmla="*/ 2147483647 w 102"/>
                <a:gd name="T57" fmla="*/ 2147483647 h 114"/>
                <a:gd name="T58" fmla="*/ 2147483647 w 102"/>
                <a:gd name="T59" fmla="*/ 2147483647 h 114"/>
                <a:gd name="T60" fmla="*/ 2147483647 w 102"/>
                <a:gd name="T61" fmla="*/ 2147483647 h 114"/>
                <a:gd name="T62" fmla="*/ 2147483647 w 102"/>
                <a:gd name="T63" fmla="*/ 2147483647 h 114"/>
                <a:gd name="T64" fmla="*/ 2147483647 w 102"/>
                <a:gd name="T65" fmla="*/ 2147483647 h 114"/>
                <a:gd name="T66" fmla="*/ 2147483647 w 102"/>
                <a:gd name="T67" fmla="*/ 2147483647 h 114"/>
                <a:gd name="T68" fmla="*/ 2147483647 w 102"/>
                <a:gd name="T69" fmla="*/ 2147483647 h 114"/>
                <a:gd name="T70" fmla="*/ 2147483647 w 102"/>
                <a:gd name="T71" fmla="*/ 0 h 114"/>
                <a:gd name="T72" fmla="*/ 2147483647 w 102"/>
                <a:gd name="T73" fmla="*/ 0 h 114"/>
                <a:gd name="T74" fmla="*/ 2147483647 w 102"/>
                <a:gd name="T75" fmla="*/ 0 h 11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2" h="114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3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5" y="32"/>
                  </a:lnTo>
                  <a:lnTo>
                    <a:pt x="2" y="43"/>
                  </a:lnTo>
                  <a:lnTo>
                    <a:pt x="0" y="53"/>
                  </a:lnTo>
                  <a:lnTo>
                    <a:pt x="2" y="66"/>
                  </a:lnTo>
                  <a:lnTo>
                    <a:pt x="5" y="76"/>
                  </a:lnTo>
                  <a:lnTo>
                    <a:pt x="9" y="87"/>
                  </a:lnTo>
                  <a:lnTo>
                    <a:pt x="15" y="96"/>
                  </a:lnTo>
                  <a:lnTo>
                    <a:pt x="23" y="102"/>
                  </a:lnTo>
                  <a:lnTo>
                    <a:pt x="31" y="108"/>
                  </a:lnTo>
                  <a:lnTo>
                    <a:pt x="41" y="113"/>
                  </a:lnTo>
                  <a:lnTo>
                    <a:pt x="50" y="114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7" y="99"/>
                  </a:lnTo>
                  <a:lnTo>
                    <a:pt x="93" y="92"/>
                  </a:lnTo>
                  <a:lnTo>
                    <a:pt x="98" y="81"/>
                  </a:lnTo>
                  <a:lnTo>
                    <a:pt x="101" y="72"/>
                  </a:lnTo>
                  <a:lnTo>
                    <a:pt x="102" y="60"/>
                  </a:lnTo>
                  <a:lnTo>
                    <a:pt x="101" y="49"/>
                  </a:lnTo>
                  <a:lnTo>
                    <a:pt x="98" y="37"/>
                  </a:lnTo>
                  <a:lnTo>
                    <a:pt x="93" y="28"/>
                  </a:lnTo>
                  <a:lnTo>
                    <a:pt x="87" y="18"/>
                  </a:lnTo>
                  <a:lnTo>
                    <a:pt x="79" y="11"/>
                  </a:lnTo>
                  <a:lnTo>
                    <a:pt x="72" y="5"/>
                  </a:lnTo>
                  <a:lnTo>
                    <a:pt x="63" y="2"/>
                  </a:lnTo>
                  <a:lnTo>
                    <a:pt x="52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" name="Freeform 1247"/>
            <p:cNvSpPr>
              <a:spLocks/>
            </p:cNvSpPr>
            <p:nvPr userDrawn="1"/>
          </p:nvSpPr>
          <p:spPr bwMode="auto">
            <a:xfrm>
              <a:off x="4984723" y="3660753"/>
              <a:ext cx="161925" cy="182562"/>
            </a:xfrm>
            <a:custGeom>
              <a:avLst/>
              <a:gdLst>
                <a:gd name="T0" fmla="*/ 2147483647 w 102"/>
                <a:gd name="T1" fmla="*/ 0 h 115"/>
                <a:gd name="T2" fmla="*/ 2147483647 w 102"/>
                <a:gd name="T3" fmla="*/ 0 h 115"/>
                <a:gd name="T4" fmla="*/ 2147483647 w 102"/>
                <a:gd name="T5" fmla="*/ 2147483647 h 115"/>
                <a:gd name="T6" fmla="*/ 2147483647 w 102"/>
                <a:gd name="T7" fmla="*/ 2147483647 h 115"/>
                <a:gd name="T8" fmla="*/ 2147483647 w 102"/>
                <a:gd name="T9" fmla="*/ 2147483647 h 115"/>
                <a:gd name="T10" fmla="*/ 2147483647 w 102"/>
                <a:gd name="T11" fmla="*/ 2147483647 h 115"/>
                <a:gd name="T12" fmla="*/ 2147483647 w 102"/>
                <a:gd name="T13" fmla="*/ 2147483647 h 115"/>
                <a:gd name="T14" fmla="*/ 2147483647 w 102"/>
                <a:gd name="T15" fmla="*/ 2147483647 h 115"/>
                <a:gd name="T16" fmla="*/ 0 w 102"/>
                <a:gd name="T17" fmla="*/ 2147483647 h 115"/>
                <a:gd name="T18" fmla="*/ 2147483647 w 102"/>
                <a:gd name="T19" fmla="*/ 2147483647 h 115"/>
                <a:gd name="T20" fmla="*/ 2147483647 w 102"/>
                <a:gd name="T21" fmla="*/ 2147483647 h 115"/>
                <a:gd name="T22" fmla="*/ 2147483647 w 102"/>
                <a:gd name="T23" fmla="*/ 2147483647 h 115"/>
                <a:gd name="T24" fmla="*/ 2147483647 w 102"/>
                <a:gd name="T25" fmla="*/ 2147483647 h 115"/>
                <a:gd name="T26" fmla="*/ 2147483647 w 102"/>
                <a:gd name="T27" fmla="*/ 2147483647 h 115"/>
                <a:gd name="T28" fmla="*/ 2147483647 w 102"/>
                <a:gd name="T29" fmla="*/ 2147483647 h 115"/>
                <a:gd name="T30" fmla="*/ 2147483647 w 102"/>
                <a:gd name="T31" fmla="*/ 2147483647 h 115"/>
                <a:gd name="T32" fmla="*/ 2147483647 w 102"/>
                <a:gd name="T33" fmla="*/ 2147483647 h 115"/>
                <a:gd name="T34" fmla="*/ 2147483647 w 102"/>
                <a:gd name="T35" fmla="*/ 2147483647 h 115"/>
                <a:gd name="T36" fmla="*/ 2147483647 w 102"/>
                <a:gd name="T37" fmla="*/ 2147483647 h 115"/>
                <a:gd name="T38" fmla="*/ 2147483647 w 102"/>
                <a:gd name="T39" fmla="*/ 2147483647 h 115"/>
                <a:gd name="T40" fmla="*/ 2147483647 w 102"/>
                <a:gd name="T41" fmla="*/ 2147483647 h 115"/>
                <a:gd name="T42" fmla="*/ 2147483647 w 102"/>
                <a:gd name="T43" fmla="*/ 2147483647 h 115"/>
                <a:gd name="T44" fmla="*/ 2147483647 w 102"/>
                <a:gd name="T45" fmla="*/ 2147483647 h 115"/>
                <a:gd name="T46" fmla="*/ 2147483647 w 102"/>
                <a:gd name="T47" fmla="*/ 2147483647 h 115"/>
                <a:gd name="T48" fmla="*/ 2147483647 w 102"/>
                <a:gd name="T49" fmla="*/ 2147483647 h 115"/>
                <a:gd name="T50" fmla="*/ 2147483647 w 102"/>
                <a:gd name="T51" fmla="*/ 2147483647 h 115"/>
                <a:gd name="T52" fmla="*/ 2147483647 w 102"/>
                <a:gd name="T53" fmla="*/ 2147483647 h 115"/>
                <a:gd name="T54" fmla="*/ 2147483647 w 102"/>
                <a:gd name="T55" fmla="*/ 2147483647 h 115"/>
                <a:gd name="T56" fmla="*/ 2147483647 w 102"/>
                <a:gd name="T57" fmla="*/ 2147483647 h 115"/>
                <a:gd name="T58" fmla="*/ 2147483647 w 102"/>
                <a:gd name="T59" fmla="*/ 2147483647 h 115"/>
                <a:gd name="T60" fmla="*/ 2147483647 w 102"/>
                <a:gd name="T61" fmla="*/ 2147483647 h 115"/>
                <a:gd name="T62" fmla="*/ 2147483647 w 102"/>
                <a:gd name="T63" fmla="*/ 2147483647 h 115"/>
                <a:gd name="T64" fmla="*/ 2147483647 w 102"/>
                <a:gd name="T65" fmla="*/ 2147483647 h 115"/>
                <a:gd name="T66" fmla="*/ 2147483647 w 102"/>
                <a:gd name="T67" fmla="*/ 2147483647 h 115"/>
                <a:gd name="T68" fmla="*/ 2147483647 w 102"/>
                <a:gd name="T69" fmla="*/ 2147483647 h 115"/>
                <a:gd name="T70" fmla="*/ 2147483647 w 102"/>
                <a:gd name="T71" fmla="*/ 0 h 115"/>
                <a:gd name="T72" fmla="*/ 2147483647 w 102"/>
                <a:gd name="T73" fmla="*/ 0 h 115"/>
                <a:gd name="T74" fmla="*/ 2147483647 w 102"/>
                <a:gd name="T75" fmla="*/ 0 h 1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2" h="115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2" y="8"/>
                  </a:lnTo>
                  <a:lnTo>
                    <a:pt x="15" y="14"/>
                  </a:lnTo>
                  <a:lnTo>
                    <a:pt x="9" y="23"/>
                  </a:lnTo>
                  <a:lnTo>
                    <a:pt x="4" y="32"/>
                  </a:lnTo>
                  <a:lnTo>
                    <a:pt x="1" y="43"/>
                  </a:lnTo>
                  <a:lnTo>
                    <a:pt x="0" y="54"/>
                  </a:lnTo>
                  <a:lnTo>
                    <a:pt x="1" y="66"/>
                  </a:lnTo>
                  <a:lnTo>
                    <a:pt x="4" y="77"/>
                  </a:lnTo>
                  <a:lnTo>
                    <a:pt x="9" y="87"/>
                  </a:lnTo>
                  <a:lnTo>
                    <a:pt x="15" y="95"/>
                  </a:lnTo>
                  <a:lnTo>
                    <a:pt x="22" y="103"/>
                  </a:lnTo>
                  <a:lnTo>
                    <a:pt x="32" y="109"/>
                  </a:lnTo>
                  <a:lnTo>
                    <a:pt x="41" y="112"/>
                  </a:lnTo>
                  <a:lnTo>
                    <a:pt x="50" y="115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6"/>
                  </a:lnTo>
                  <a:lnTo>
                    <a:pt x="86" y="99"/>
                  </a:lnTo>
                  <a:lnTo>
                    <a:pt x="93" y="90"/>
                  </a:lnTo>
                  <a:lnTo>
                    <a:pt x="97" y="81"/>
                  </a:lnTo>
                  <a:lnTo>
                    <a:pt x="100" y="71"/>
                  </a:lnTo>
                  <a:lnTo>
                    <a:pt x="102" y="60"/>
                  </a:lnTo>
                  <a:lnTo>
                    <a:pt x="100" y="49"/>
                  </a:lnTo>
                  <a:lnTo>
                    <a:pt x="99" y="37"/>
                  </a:lnTo>
                  <a:lnTo>
                    <a:pt x="93" y="28"/>
                  </a:lnTo>
                  <a:lnTo>
                    <a:pt x="86" y="19"/>
                  </a:lnTo>
                  <a:lnTo>
                    <a:pt x="79" y="11"/>
                  </a:lnTo>
                  <a:lnTo>
                    <a:pt x="71" y="5"/>
                  </a:lnTo>
                  <a:lnTo>
                    <a:pt x="62" y="2"/>
                  </a:lnTo>
                  <a:lnTo>
                    <a:pt x="5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Freeform 1248"/>
            <p:cNvSpPr>
              <a:spLocks/>
            </p:cNvSpPr>
            <p:nvPr userDrawn="1"/>
          </p:nvSpPr>
          <p:spPr bwMode="auto">
            <a:xfrm>
              <a:off x="5189511" y="3549628"/>
              <a:ext cx="160337" cy="182562"/>
            </a:xfrm>
            <a:custGeom>
              <a:avLst/>
              <a:gdLst>
                <a:gd name="T0" fmla="*/ 2147483647 w 101"/>
                <a:gd name="T1" fmla="*/ 2147483647 h 115"/>
                <a:gd name="T2" fmla="*/ 2147483647 w 101"/>
                <a:gd name="T3" fmla="*/ 2147483647 h 115"/>
                <a:gd name="T4" fmla="*/ 2147483647 w 101"/>
                <a:gd name="T5" fmla="*/ 2147483647 h 115"/>
                <a:gd name="T6" fmla="*/ 2147483647 w 101"/>
                <a:gd name="T7" fmla="*/ 2147483647 h 115"/>
                <a:gd name="T8" fmla="*/ 2147483647 w 101"/>
                <a:gd name="T9" fmla="*/ 2147483647 h 115"/>
                <a:gd name="T10" fmla="*/ 2147483647 w 101"/>
                <a:gd name="T11" fmla="*/ 2147483647 h 115"/>
                <a:gd name="T12" fmla="*/ 2147483647 w 101"/>
                <a:gd name="T13" fmla="*/ 2147483647 h 115"/>
                <a:gd name="T14" fmla="*/ 0 w 101"/>
                <a:gd name="T15" fmla="*/ 2147483647 h 115"/>
                <a:gd name="T16" fmla="*/ 0 w 101"/>
                <a:gd name="T17" fmla="*/ 2147483647 h 115"/>
                <a:gd name="T18" fmla="*/ 0 w 101"/>
                <a:gd name="T19" fmla="*/ 2147483647 h 115"/>
                <a:gd name="T20" fmla="*/ 0 w 101"/>
                <a:gd name="T21" fmla="*/ 2147483647 h 115"/>
                <a:gd name="T22" fmla="*/ 2147483647 w 101"/>
                <a:gd name="T23" fmla="*/ 2147483647 h 115"/>
                <a:gd name="T24" fmla="*/ 2147483647 w 101"/>
                <a:gd name="T25" fmla="*/ 2147483647 h 115"/>
                <a:gd name="T26" fmla="*/ 2147483647 w 101"/>
                <a:gd name="T27" fmla="*/ 2147483647 h 115"/>
                <a:gd name="T28" fmla="*/ 2147483647 w 101"/>
                <a:gd name="T29" fmla="*/ 2147483647 h 115"/>
                <a:gd name="T30" fmla="*/ 2147483647 w 101"/>
                <a:gd name="T31" fmla="*/ 2147483647 h 115"/>
                <a:gd name="T32" fmla="*/ 2147483647 w 101"/>
                <a:gd name="T33" fmla="*/ 2147483647 h 115"/>
                <a:gd name="T34" fmla="*/ 2147483647 w 101"/>
                <a:gd name="T35" fmla="*/ 2147483647 h 115"/>
                <a:gd name="T36" fmla="*/ 2147483647 w 101"/>
                <a:gd name="T37" fmla="*/ 2147483647 h 115"/>
                <a:gd name="T38" fmla="*/ 2147483647 w 101"/>
                <a:gd name="T39" fmla="*/ 2147483647 h 115"/>
                <a:gd name="T40" fmla="*/ 2147483647 w 101"/>
                <a:gd name="T41" fmla="*/ 2147483647 h 115"/>
                <a:gd name="T42" fmla="*/ 2147483647 w 101"/>
                <a:gd name="T43" fmla="*/ 2147483647 h 115"/>
                <a:gd name="T44" fmla="*/ 2147483647 w 101"/>
                <a:gd name="T45" fmla="*/ 2147483647 h 115"/>
                <a:gd name="T46" fmla="*/ 2147483647 w 101"/>
                <a:gd name="T47" fmla="*/ 2147483647 h 115"/>
                <a:gd name="T48" fmla="*/ 2147483647 w 101"/>
                <a:gd name="T49" fmla="*/ 2147483647 h 115"/>
                <a:gd name="T50" fmla="*/ 2147483647 w 101"/>
                <a:gd name="T51" fmla="*/ 2147483647 h 115"/>
                <a:gd name="T52" fmla="*/ 2147483647 w 101"/>
                <a:gd name="T53" fmla="*/ 2147483647 h 115"/>
                <a:gd name="T54" fmla="*/ 2147483647 w 101"/>
                <a:gd name="T55" fmla="*/ 2147483647 h 115"/>
                <a:gd name="T56" fmla="*/ 2147483647 w 101"/>
                <a:gd name="T57" fmla="*/ 2147483647 h 115"/>
                <a:gd name="T58" fmla="*/ 2147483647 w 101"/>
                <a:gd name="T59" fmla="*/ 2147483647 h 115"/>
                <a:gd name="T60" fmla="*/ 2147483647 w 101"/>
                <a:gd name="T61" fmla="*/ 2147483647 h 115"/>
                <a:gd name="T62" fmla="*/ 2147483647 w 101"/>
                <a:gd name="T63" fmla="*/ 2147483647 h 115"/>
                <a:gd name="T64" fmla="*/ 2147483647 w 101"/>
                <a:gd name="T65" fmla="*/ 2147483647 h 115"/>
                <a:gd name="T66" fmla="*/ 2147483647 w 101"/>
                <a:gd name="T67" fmla="*/ 2147483647 h 115"/>
                <a:gd name="T68" fmla="*/ 2147483647 w 101"/>
                <a:gd name="T69" fmla="*/ 2147483647 h 115"/>
                <a:gd name="T70" fmla="*/ 2147483647 w 101"/>
                <a:gd name="T71" fmla="*/ 0 h 115"/>
                <a:gd name="T72" fmla="*/ 2147483647 w 101"/>
                <a:gd name="T73" fmla="*/ 2147483647 h 115"/>
                <a:gd name="T74" fmla="*/ 2147483647 w 101"/>
                <a:gd name="T75" fmla="*/ 2147483647 h 1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1" h="115">
                  <a:moveTo>
                    <a:pt x="41" y="2"/>
                  </a:moveTo>
                  <a:lnTo>
                    <a:pt x="41" y="2"/>
                  </a:lnTo>
                  <a:lnTo>
                    <a:pt x="31" y="3"/>
                  </a:lnTo>
                  <a:lnTo>
                    <a:pt x="21" y="9"/>
                  </a:lnTo>
                  <a:lnTo>
                    <a:pt x="14" y="16"/>
                  </a:lnTo>
                  <a:lnTo>
                    <a:pt x="8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3" y="77"/>
                  </a:lnTo>
                  <a:lnTo>
                    <a:pt x="8" y="87"/>
                  </a:lnTo>
                  <a:lnTo>
                    <a:pt x="14" y="96"/>
                  </a:lnTo>
                  <a:lnTo>
                    <a:pt x="21" y="104"/>
                  </a:lnTo>
                  <a:lnTo>
                    <a:pt x="31" y="109"/>
                  </a:lnTo>
                  <a:lnTo>
                    <a:pt x="40" y="113"/>
                  </a:lnTo>
                  <a:lnTo>
                    <a:pt x="49" y="115"/>
                  </a:lnTo>
                  <a:lnTo>
                    <a:pt x="60" y="115"/>
                  </a:lnTo>
                  <a:lnTo>
                    <a:pt x="70" y="112"/>
                  </a:lnTo>
                  <a:lnTo>
                    <a:pt x="78" y="107"/>
                  </a:lnTo>
                  <a:lnTo>
                    <a:pt x="85" y="99"/>
                  </a:lnTo>
                  <a:lnTo>
                    <a:pt x="92" y="92"/>
                  </a:lnTo>
                  <a:lnTo>
                    <a:pt x="98" y="83"/>
                  </a:lnTo>
                  <a:lnTo>
                    <a:pt x="99" y="72"/>
                  </a:lnTo>
                  <a:lnTo>
                    <a:pt x="101" y="61"/>
                  </a:lnTo>
                  <a:lnTo>
                    <a:pt x="101" y="49"/>
                  </a:lnTo>
                  <a:lnTo>
                    <a:pt x="98" y="38"/>
                  </a:lnTo>
                  <a:lnTo>
                    <a:pt x="93" y="28"/>
                  </a:lnTo>
                  <a:lnTo>
                    <a:pt x="87" y="19"/>
                  </a:lnTo>
                  <a:lnTo>
                    <a:pt x="79" y="11"/>
                  </a:lnTo>
                  <a:lnTo>
                    <a:pt x="70" y="6"/>
                  </a:lnTo>
                  <a:lnTo>
                    <a:pt x="61" y="2"/>
                  </a:lnTo>
                  <a:lnTo>
                    <a:pt x="50" y="0"/>
                  </a:lnTo>
                  <a:lnTo>
                    <a:pt x="41" y="2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Freeform 1249"/>
            <p:cNvSpPr>
              <a:spLocks/>
            </p:cNvSpPr>
            <p:nvPr userDrawn="1"/>
          </p:nvSpPr>
          <p:spPr bwMode="auto">
            <a:xfrm>
              <a:off x="4554511" y="3733778"/>
              <a:ext cx="158750" cy="180975"/>
            </a:xfrm>
            <a:custGeom>
              <a:avLst/>
              <a:gdLst>
                <a:gd name="T0" fmla="*/ 2147483647 w 100"/>
                <a:gd name="T1" fmla="*/ 0 h 114"/>
                <a:gd name="T2" fmla="*/ 2147483647 w 100"/>
                <a:gd name="T3" fmla="*/ 0 h 114"/>
                <a:gd name="T4" fmla="*/ 2147483647 w 100"/>
                <a:gd name="T5" fmla="*/ 2147483647 h 114"/>
                <a:gd name="T6" fmla="*/ 2147483647 w 100"/>
                <a:gd name="T7" fmla="*/ 2147483647 h 114"/>
                <a:gd name="T8" fmla="*/ 2147483647 w 100"/>
                <a:gd name="T9" fmla="*/ 2147483647 h 114"/>
                <a:gd name="T10" fmla="*/ 2147483647 w 100"/>
                <a:gd name="T11" fmla="*/ 2147483647 h 114"/>
                <a:gd name="T12" fmla="*/ 2147483647 w 100"/>
                <a:gd name="T13" fmla="*/ 2147483647 h 114"/>
                <a:gd name="T14" fmla="*/ 0 w 100"/>
                <a:gd name="T15" fmla="*/ 2147483647 h 114"/>
                <a:gd name="T16" fmla="*/ 0 w 100"/>
                <a:gd name="T17" fmla="*/ 2147483647 h 114"/>
                <a:gd name="T18" fmla="*/ 0 w 100"/>
                <a:gd name="T19" fmla="*/ 2147483647 h 114"/>
                <a:gd name="T20" fmla="*/ 0 w 100"/>
                <a:gd name="T21" fmla="*/ 2147483647 h 114"/>
                <a:gd name="T22" fmla="*/ 2147483647 w 100"/>
                <a:gd name="T23" fmla="*/ 2147483647 h 114"/>
                <a:gd name="T24" fmla="*/ 2147483647 w 100"/>
                <a:gd name="T25" fmla="*/ 2147483647 h 114"/>
                <a:gd name="T26" fmla="*/ 2147483647 w 100"/>
                <a:gd name="T27" fmla="*/ 2147483647 h 114"/>
                <a:gd name="T28" fmla="*/ 2147483647 w 100"/>
                <a:gd name="T29" fmla="*/ 2147483647 h 114"/>
                <a:gd name="T30" fmla="*/ 2147483647 w 100"/>
                <a:gd name="T31" fmla="*/ 2147483647 h 114"/>
                <a:gd name="T32" fmla="*/ 2147483647 w 100"/>
                <a:gd name="T33" fmla="*/ 2147483647 h 114"/>
                <a:gd name="T34" fmla="*/ 2147483647 w 100"/>
                <a:gd name="T35" fmla="*/ 2147483647 h 114"/>
                <a:gd name="T36" fmla="*/ 2147483647 w 100"/>
                <a:gd name="T37" fmla="*/ 2147483647 h 114"/>
                <a:gd name="T38" fmla="*/ 2147483647 w 100"/>
                <a:gd name="T39" fmla="*/ 2147483647 h 114"/>
                <a:gd name="T40" fmla="*/ 2147483647 w 100"/>
                <a:gd name="T41" fmla="*/ 2147483647 h 114"/>
                <a:gd name="T42" fmla="*/ 2147483647 w 100"/>
                <a:gd name="T43" fmla="*/ 2147483647 h 114"/>
                <a:gd name="T44" fmla="*/ 2147483647 w 100"/>
                <a:gd name="T45" fmla="*/ 2147483647 h 114"/>
                <a:gd name="T46" fmla="*/ 2147483647 w 100"/>
                <a:gd name="T47" fmla="*/ 2147483647 h 114"/>
                <a:gd name="T48" fmla="*/ 2147483647 w 100"/>
                <a:gd name="T49" fmla="*/ 2147483647 h 114"/>
                <a:gd name="T50" fmla="*/ 2147483647 w 100"/>
                <a:gd name="T51" fmla="*/ 2147483647 h 114"/>
                <a:gd name="T52" fmla="*/ 2147483647 w 100"/>
                <a:gd name="T53" fmla="*/ 2147483647 h 114"/>
                <a:gd name="T54" fmla="*/ 2147483647 w 100"/>
                <a:gd name="T55" fmla="*/ 2147483647 h 114"/>
                <a:gd name="T56" fmla="*/ 2147483647 w 100"/>
                <a:gd name="T57" fmla="*/ 2147483647 h 114"/>
                <a:gd name="T58" fmla="*/ 2147483647 w 100"/>
                <a:gd name="T59" fmla="*/ 2147483647 h 114"/>
                <a:gd name="T60" fmla="*/ 2147483647 w 100"/>
                <a:gd name="T61" fmla="*/ 2147483647 h 114"/>
                <a:gd name="T62" fmla="*/ 2147483647 w 100"/>
                <a:gd name="T63" fmla="*/ 2147483647 h 114"/>
                <a:gd name="T64" fmla="*/ 2147483647 w 100"/>
                <a:gd name="T65" fmla="*/ 2147483647 h 114"/>
                <a:gd name="T66" fmla="*/ 2147483647 w 100"/>
                <a:gd name="T67" fmla="*/ 2147483647 h 114"/>
                <a:gd name="T68" fmla="*/ 2147483647 w 100"/>
                <a:gd name="T69" fmla="*/ 2147483647 h 114"/>
                <a:gd name="T70" fmla="*/ 2147483647 w 100"/>
                <a:gd name="T71" fmla="*/ 0 h 114"/>
                <a:gd name="T72" fmla="*/ 2147483647 w 100"/>
                <a:gd name="T73" fmla="*/ 0 h 114"/>
                <a:gd name="T74" fmla="*/ 2147483647 w 100"/>
                <a:gd name="T75" fmla="*/ 0 h 11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0" h="114">
                  <a:moveTo>
                    <a:pt x="41" y="0"/>
                  </a:moveTo>
                  <a:lnTo>
                    <a:pt x="41" y="0"/>
                  </a:lnTo>
                  <a:lnTo>
                    <a:pt x="30" y="3"/>
                  </a:lnTo>
                  <a:lnTo>
                    <a:pt x="22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3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7"/>
                  </a:lnTo>
                  <a:lnTo>
                    <a:pt x="13" y="96"/>
                  </a:lnTo>
                  <a:lnTo>
                    <a:pt x="21" y="102"/>
                  </a:lnTo>
                  <a:lnTo>
                    <a:pt x="30" y="108"/>
                  </a:lnTo>
                  <a:lnTo>
                    <a:pt x="39" y="113"/>
                  </a:lnTo>
                  <a:lnTo>
                    <a:pt x="50" y="114"/>
                  </a:lnTo>
                  <a:lnTo>
                    <a:pt x="59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6" y="99"/>
                  </a:lnTo>
                  <a:lnTo>
                    <a:pt x="92" y="92"/>
                  </a:lnTo>
                  <a:lnTo>
                    <a:pt x="97" y="81"/>
                  </a:lnTo>
                  <a:lnTo>
                    <a:pt x="100" y="72"/>
                  </a:lnTo>
                  <a:lnTo>
                    <a:pt x="100" y="60"/>
                  </a:lnTo>
                  <a:lnTo>
                    <a:pt x="100" y="49"/>
                  </a:lnTo>
                  <a:lnTo>
                    <a:pt x="97" y="37"/>
                  </a:lnTo>
                  <a:lnTo>
                    <a:pt x="92" y="28"/>
                  </a:lnTo>
                  <a:lnTo>
                    <a:pt x="86" y="18"/>
                  </a:lnTo>
                  <a:lnTo>
                    <a:pt x="79" y="11"/>
                  </a:lnTo>
                  <a:lnTo>
                    <a:pt x="70" y="5"/>
                  </a:lnTo>
                  <a:lnTo>
                    <a:pt x="60" y="2"/>
                  </a:lnTo>
                  <a:lnTo>
                    <a:pt x="5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Freeform 1250"/>
            <p:cNvSpPr>
              <a:spLocks/>
            </p:cNvSpPr>
            <p:nvPr userDrawn="1"/>
          </p:nvSpPr>
          <p:spPr bwMode="auto">
            <a:xfrm>
              <a:off x="4329086" y="3732190"/>
              <a:ext cx="57150" cy="171450"/>
            </a:xfrm>
            <a:custGeom>
              <a:avLst/>
              <a:gdLst>
                <a:gd name="T0" fmla="*/ 2147483647 w 36"/>
                <a:gd name="T1" fmla="*/ 2147483647 h 108"/>
                <a:gd name="T2" fmla="*/ 2147483647 w 36"/>
                <a:gd name="T3" fmla="*/ 2147483647 h 108"/>
                <a:gd name="T4" fmla="*/ 2147483647 w 36"/>
                <a:gd name="T5" fmla="*/ 2147483647 h 108"/>
                <a:gd name="T6" fmla="*/ 2147483647 w 36"/>
                <a:gd name="T7" fmla="*/ 2147483647 h 108"/>
                <a:gd name="T8" fmla="*/ 2147483647 w 36"/>
                <a:gd name="T9" fmla="*/ 2147483647 h 108"/>
                <a:gd name="T10" fmla="*/ 2147483647 w 36"/>
                <a:gd name="T11" fmla="*/ 2147483647 h 108"/>
                <a:gd name="T12" fmla="*/ 2147483647 w 36"/>
                <a:gd name="T13" fmla="*/ 2147483647 h 108"/>
                <a:gd name="T14" fmla="*/ 2147483647 w 36"/>
                <a:gd name="T15" fmla="*/ 2147483647 h 108"/>
                <a:gd name="T16" fmla="*/ 2147483647 w 36"/>
                <a:gd name="T17" fmla="*/ 2147483647 h 108"/>
                <a:gd name="T18" fmla="*/ 2147483647 w 36"/>
                <a:gd name="T19" fmla="*/ 2147483647 h 108"/>
                <a:gd name="T20" fmla="*/ 2147483647 w 36"/>
                <a:gd name="T21" fmla="*/ 2147483647 h 108"/>
                <a:gd name="T22" fmla="*/ 2147483647 w 36"/>
                <a:gd name="T23" fmla="*/ 2147483647 h 108"/>
                <a:gd name="T24" fmla="*/ 2147483647 w 36"/>
                <a:gd name="T25" fmla="*/ 2147483647 h 108"/>
                <a:gd name="T26" fmla="*/ 2147483647 w 36"/>
                <a:gd name="T27" fmla="*/ 2147483647 h 108"/>
                <a:gd name="T28" fmla="*/ 2147483647 w 36"/>
                <a:gd name="T29" fmla="*/ 0 h 108"/>
                <a:gd name="T30" fmla="*/ 2147483647 w 36"/>
                <a:gd name="T31" fmla="*/ 0 h 108"/>
                <a:gd name="T32" fmla="*/ 2147483647 w 36"/>
                <a:gd name="T33" fmla="*/ 2147483647 h 108"/>
                <a:gd name="T34" fmla="*/ 2147483647 w 36"/>
                <a:gd name="T35" fmla="*/ 2147483647 h 108"/>
                <a:gd name="T36" fmla="*/ 2147483647 w 36"/>
                <a:gd name="T37" fmla="*/ 2147483647 h 108"/>
                <a:gd name="T38" fmla="*/ 2147483647 w 36"/>
                <a:gd name="T39" fmla="*/ 2147483647 h 108"/>
                <a:gd name="T40" fmla="*/ 2147483647 w 36"/>
                <a:gd name="T41" fmla="*/ 2147483647 h 108"/>
                <a:gd name="T42" fmla="*/ 2147483647 w 36"/>
                <a:gd name="T43" fmla="*/ 2147483647 h 108"/>
                <a:gd name="T44" fmla="*/ 0 w 36"/>
                <a:gd name="T45" fmla="*/ 2147483647 h 108"/>
                <a:gd name="T46" fmla="*/ 2147483647 w 36"/>
                <a:gd name="T47" fmla="*/ 2147483647 h 108"/>
                <a:gd name="T48" fmla="*/ 2147483647 w 36"/>
                <a:gd name="T49" fmla="*/ 2147483647 h 1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" h="108">
                  <a:moveTo>
                    <a:pt x="1" y="62"/>
                  </a:moveTo>
                  <a:lnTo>
                    <a:pt x="1" y="62"/>
                  </a:lnTo>
                  <a:lnTo>
                    <a:pt x="3" y="71"/>
                  </a:lnTo>
                  <a:lnTo>
                    <a:pt x="6" y="79"/>
                  </a:lnTo>
                  <a:lnTo>
                    <a:pt x="9" y="85"/>
                  </a:lnTo>
                  <a:lnTo>
                    <a:pt x="14" y="91"/>
                  </a:lnTo>
                  <a:lnTo>
                    <a:pt x="20" y="97"/>
                  </a:lnTo>
                  <a:lnTo>
                    <a:pt x="24" y="102"/>
                  </a:lnTo>
                  <a:lnTo>
                    <a:pt x="30" y="105"/>
                  </a:lnTo>
                  <a:lnTo>
                    <a:pt x="36" y="108"/>
                  </a:lnTo>
                  <a:lnTo>
                    <a:pt x="35" y="80"/>
                  </a:lnTo>
                  <a:lnTo>
                    <a:pt x="35" y="53"/>
                  </a:lnTo>
                  <a:lnTo>
                    <a:pt x="35" y="26"/>
                  </a:lnTo>
                  <a:lnTo>
                    <a:pt x="36" y="0"/>
                  </a:lnTo>
                  <a:lnTo>
                    <a:pt x="27" y="3"/>
                  </a:lnTo>
                  <a:lnTo>
                    <a:pt x="20" y="9"/>
                  </a:lnTo>
                  <a:lnTo>
                    <a:pt x="14" y="15"/>
                  </a:lnTo>
                  <a:lnTo>
                    <a:pt x="7" y="22"/>
                  </a:lnTo>
                  <a:lnTo>
                    <a:pt x="4" y="32"/>
                  </a:lnTo>
                  <a:lnTo>
                    <a:pt x="1" y="42"/>
                  </a:lnTo>
                  <a:lnTo>
                    <a:pt x="0" y="51"/>
                  </a:lnTo>
                  <a:lnTo>
                    <a:pt x="1" y="62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Freeform 1251"/>
            <p:cNvSpPr>
              <a:spLocks/>
            </p:cNvSpPr>
            <p:nvPr userDrawn="1"/>
          </p:nvSpPr>
          <p:spPr bwMode="auto">
            <a:xfrm>
              <a:off x="4384648" y="3727428"/>
              <a:ext cx="106363" cy="180975"/>
            </a:xfrm>
            <a:custGeom>
              <a:avLst/>
              <a:gdLst>
                <a:gd name="T0" fmla="*/ 2147483647 w 67"/>
                <a:gd name="T1" fmla="*/ 2147483647 h 114"/>
                <a:gd name="T2" fmla="*/ 2147483647 w 67"/>
                <a:gd name="T3" fmla="*/ 2147483647 h 114"/>
                <a:gd name="T4" fmla="*/ 2147483647 w 67"/>
                <a:gd name="T5" fmla="*/ 2147483647 h 114"/>
                <a:gd name="T6" fmla="*/ 2147483647 w 67"/>
                <a:gd name="T7" fmla="*/ 2147483647 h 114"/>
                <a:gd name="T8" fmla="*/ 2147483647 w 67"/>
                <a:gd name="T9" fmla="*/ 2147483647 h 114"/>
                <a:gd name="T10" fmla="*/ 2147483647 w 67"/>
                <a:gd name="T11" fmla="*/ 2147483647 h 114"/>
                <a:gd name="T12" fmla="*/ 2147483647 w 67"/>
                <a:gd name="T13" fmla="*/ 2147483647 h 114"/>
                <a:gd name="T14" fmla="*/ 2147483647 w 67"/>
                <a:gd name="T15" fmla="*/ 2147483647 h 114"/>
                <a:gd name="T16" fmla="*/ 2147483647 w 67"/>
                <a:gd name="T17" fmla="*/ 0 h 114"/>
                <a:gd name="T18" fmla="*/ 2147483647 w 67"/>
                <a:gd name="T19" fmla="*/ 2147483647 h 114"/>
                <a:gd name="T20" fmla="*/ 2147483647 w 67"/>
                <a:gd name="T21" fmla="*/ 2147483647 h 114"/>
                <a:gd name="T22" fmla="*/ 2147483647 w 67"/>
                <a:gd name="T23" fmla="*/ 2147483647 h 114"/>
                <a:gd name="T24" fmla="*/ 2147483647 w 67"/>
                <a:gd name="T25" fmla="*/ 2147483647 h 114"/>
                <a:gd name="T26" fmla="*/ 0 w 67"/>
                <a:gd name="T27" fmla="*/ 2147483647 h 114"/>
                <a:gd name="T28" fmla="*/ 0 w 67"/>
                <a:gd name="T29" fmla="*/ 2147483647 h 114"/>
                <a:gd name="T30" fmla="*/ 0 w 67"/>
                <a:gd name="T31" fmla="*/ 2147483647 h 114"/>
                <a:gd name="T32" fmla="*/ 2147483647 w 67"/>
                <a:gd name="T33" fmla="*/ 2147483647 h 114"/>
                <a:gd name="T34" fmla="*/ 2147483647 w 67"/>
                <a:gd name="T35" fmla="*/ 2147483647 h 114"/>
                <a:gd name="T36" fmla="*/ 2147483647 w 67"/>
                <a:gd name="T37" fmla="*/ 2147483647 h 114"/>
                <a:gd name="T38" fmla="*/ 2147483647 w 67"/>
                <a:gd name="T39" fmla="*/ 2147483647 h 114"/>
                <a:gd name="T40" fmla="*/ 2147483647 w 67"/>
                <a:gd name="T41" fmla="*/ 2147483647 h 114"/>
                <a:gd name="T42" fmla="*/ 2147483647 w 67"/>
                <a:gd name="T43" fmla="*/ 2147483647 h 114"/>
                <a:gd name="T44" fmla="*/ 2147483647 w 67"/>
                <a:gd name="T45" fmla="*/ 2147483647 h 114"/>
                <a:gd name="T46" fmla="*/ 2147483647 w 67"/>
                <a:gd name="T47" fmla="*/ 2147483647 h 114"/>
                <a:gd name="T48" fmla="*/ 2147483647 w 67"/>
                <a:gd name="T49" fmla="*/ 2147483647 h 114"/>
                <a:gd name="T50" fmla="*/ 2147483647 w 67"/>
                <a:gd name="T51" fmla="*/ 2147483647 h 114"/>
                <a:gd name="T52" fmla="*/ 2147483647 w 67"/>
                <a:gd name="T53" fmla="*/ 2147483647 h 114"/>
                <a:gd name="T54" fmla="*/ 2147483647 w 67"/>
                <a:gd name="T55" fmla="*/ 2147483647 h 114"/>
                <a:gd name="T56" fmla="*/ 2147483647 w 67"/>
                <a:gd name="T57" fmla="*/ 2147483647 h 114"/>
                <a:gd name="T58" fmla="*/ 2147483647 w 67"/>
                <a:gd name="T59" fmla="*/ 2147483647 h 11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7" h="114">
                  <a:moveTo>
                    <a:pt x="65" y="48"/>
                  </a:moveTo>
                  <a:lnTo>
                    <a:pt x="65" y="48"/>
                  </a:lnTo>
                  <a:lnTo>
                    <a:pt x="64" y="38"/>
                  </a:lnTo>
                  <a:lnTo>
                    <a:pt x="58" y="27"/>
                  </a:lnTo>
                  <a:lnTo>
                    <a:pt x="52" y="19"/>
                  </a:lnTo>
                  <a:lnTo>
                    <a:pt x="44" y="12"/>
                  </a:lnTo>
                  <a:lnTo>
                    <a:pt x="36" y="6"/>
                  </a:lnTo>
                  <a:lnTo>
                    <a:pt x="27" y="3"/>
                  </a:lnTo>
                  <a:lnTo>
                    <a:pt x="17" y="0"/>
                  </a:lnTo>
                  <a:lnTo>
                    <a:pt x="7" y="1"/>
                  </a:lnTo>
                  <a:lnTo>
                    <a:pt x="1" y="3"/>
                  </a:lnTo>
                  <a:lnTo>
                    <a:pt x="0" y="29"/>
                  </a:lnTo>
                  <a:lnTo>
                    <a:pt x="0" y="56"/>
                  </a:lnTo>
                  <a:lnTo>
                    <a:pt x="0" y="83"/>
                  </a:lnTo>
                  <a:lnTo>
                    <a:pt x="1" y="111"/>
                  </a:lnTo>
                  <a:lnTo>
                    <a:pt x="14" y="114"/>
                  </a:lnTo>
                  <a:lnTo>
                    <a:pt x="26" y="114"/>
                  </a:lnTo>
                  <a:lnTo>
                    <a:pt x="35" y="111"/>
                  </a:lnTo>
                  <a:lnTo>
                    <a:pt x="44" y="106"/>
                  </a:lnTo>
                  <a:lnTo>
                    <a:pt x="52" y="100"/>
                  </a:lnTo>
                  <a:lnTo>
                    <a:pt x="58" y="91"/>
                  </a:lnTo>
                  <a:lnTo>
                    <a:pt x="62" y="82"/>
                  </a:lnTo>
                  <a:lnTo>
                    <a:pt x="65" y="71"/>
                  </a:lnTo>
                  <a:lnTo>
                    <a:pt x="67" y="61"/>
                  </a:lnTo>
                  <a:lnTo>
                    <a:pt x="65" y="48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7" name="组合 1343"/>
          <p:cNvGrpSpPr>
            <a:grpSpLocks/>
          </p:cNvGrpSpPr>
          <p:nvPr userDrawn="1"/>
        </p:nvGrpSpPr>
        <p:grpSpPr bwMode="auto">
          <a:xfrm rot="2023327">
            <a:off x="963613" y="5464175"/>
            <a:ext cx="1290637" cy="1289050"/>
            <a:chOff x="3100361" y="1484290"/>
            <a:chExt cx="1290638" cy="1289050"/>
          </a:xfrm>
        </p:grpSpPr>
        <p:sp>
          <p:nvSpPr>
            <p:cNvPr id="88" name="Freeform 1198"/>
            <p:cNvSpPr>
              <a:spLocks/>
            </p:cNvSpPr>
            <p:nvPr userDrawn="1"/>
          </p:nvSpPr>
          <p:spPr bwMode="auto">
            <a:xfrm>
              <a:off x="3100361" y="1484290"/>
              <a:ext cx="1290638" cy="1289050"/>
            </a:xfrm>
            <a:custGeom>
              <a:avLst/>
              <a:gdLst>
                <a:gd name="T0" fmla="*/ 2147483647 w 813"/>
                <a:gd name="T1" fmla="*/ 2147483647 h 812"/>
                <a:gd name="T2" fmla="*/ 2147483647 w 813"/>
                <a:gd name="T3" fmla="*/ 2147483647 h 812"/>
                <a:gd name="T4" fmla="*/ 2147483647 w 813"/>
                <a:gd name="T5" fmla="*/ 2147483647 h 812"/>
                <a:gd name="T6" fmla="*/ 2147483647 w 813"/>
                <a:gd name="T7" fmla="*/ 2147483647 h 812"/>
                <a:gd name="T8" fmla="*/ 2147483647 w 813"/>
                <a:gd name="T9" fmla="*/ 2147483647 h 812"/>
                <a:gd name="T10" fmla="*/ 2147483647 w 813"/>
                <a:gd name="T11" fmla="*/ 2147483647 h 812"/>
                <a:gd name="T12" fmla="*/ 2147483647 w 813"/>
                <a:gd name="T13" fmla="*/ 2147483647 h 812"/>
                <a:gd name="T14" fmla="*/ 2147483647 w 813"/>
                <a:gd name="T15" fmla="*/ 2147483647 h 812"/>
                <a:gd name="T16" fmla="*/ 2147483647 w 813"/>
                <a:gd name="T17" fmla="*/ 2147483647 h 812"/>
                <a:gd name="T18" fmla="*/ 2147483647 w 813"/>
                <a:gd name="T19" fmla="*/ 2147483647 h 812"/>
                <a:gd name="T20" fmla="*/ 2147483647 w 813"/>
                <a:gd name="T21" fmla="*/ 2147483647 h 812"/>
                <a:gd name="T22" fmla="*/ 2147483647 w 813"/>
                <a:gd name="T23" fmla="*/ 2147483647 h 812"/>
                <a:gd name="T24" fmla="*/ 2147483647 w 813"/>
                <a:gd name="T25" fmla="*/ 2147483647 h 812"/>
                <a:gd name="T26" fmla="*/ 2147483647 w 813"/>
                <a:gd name="T27" fmla="*/ 2147483647 h 812"/>
                <a:gd name="T28" fmla="*/ 2147483647 w 813"/>
                <a:gd name="T29" fmla="*/ 2147483647 h 812"/>
                <a:gd name="T30" fmla="*/ 2147483647 w 813"/>
                <a:gd name="T31" fmla="*/ 2147483647 h 812"/>
                <a:gd name="T32" fmla="*/ 2147483647 w 813"/>
                <a:gd name="T33" fmla="*/ 2147483647 h 812"/>
                <a:gd name="T34" fmla="*/ 2147483647 w 813"/>
                <a:gd name="T35" fmla="*/ 2147483647 h 812"/>
                <a:gd name="T36" fmla="*/ 2147483647 w 813"/>
                <a:gd name="T37" fmla="*/ 2147483647 h 812"/>
                <a:gd name="T38" fmla="*/ 2147483647 w 813"/>
                <a:gd name="T39" fmla="*/ 2147483647 h 812"/>
                <a:gd name="T40" fmla="*/ 2147483647 w 813"/>
                <a:gd name="T41" fmla="*/ 2147483647 h 812"/>
                <a:gd name="T42" fmla="*/ 2147483647 w 813"/>
                <a:gd name="T43" fmla="*/ 2147483647 h 812"/>
                <a:gd name="T44" fmla="*/ 2147483647 w 813"/>
                <a:gd name="T45" fmla="*/ 2147483647 h 812"/>
                <a:gd name="T46" fmla="*/ 2147483647 w 813"/>
                <a:gd name="T47" fmla="*/ 2147483647 h 812"/>
                <a:gd name="T48" fmla="*/ 2147483647 w 813"/>
                <a:gd name="T49" fmla="*/ 2147483647 h 812"/>
                <a:gd name="T50" fmla="*/ 2147483647 w 813"/>
                <a:gd name="T51" fmla="*/ 2147483647 h 812"/>
                <a:gd name="T52" fmla="*/ 0 w 813"/>
                <a:gd name="T53" fmla="*/ 2147483647 h 812"/>
                <a:gd name="T54" fmla="*/ 2147483647 w 813"/>
                <a:gd name="T55" fmla="*/ 2147483647 h 812"/>
                <a:gd name="T56" fmla="*/ 2147483647 w 813"/>
                <a:gd name="T57" fmla="*/ 2147483647 h 812"/>
                <a:gd name="T58" fmla="*/ 2147483647 w 813"/>
                <a:gd name="T59" fmla="*/ 2147483647 h 812"/>
                <a:gd name="T60" fmla="*/ 2147483647 w 813"/>
                <a:gd name="T61" fmla="*/ 2147483647 h 812"/>
                <a:gd name="T62" fmla="*/ 2147483647 w 813"/>
                <a:gd name="T63" fmla="*/ 2147483647 h 812"/>
                <a:gd name="T64" fmla="*/ 2147483647 w 813"/>
                <a:gd name="T65" fmla="*/ 2147483647 h 812"/>
                <a:gd name="T66" fmla="*/ 2147483647 w 813"/>
                <a:gd name="T67" fmla="*/ 2147483647 h 812"/>
                <a:gd name="T68" fmla="*/ 2147483647 w 813"/>
                <a:gd name="T69" fmla="*/ 2147483647 h 812"/>
                <a:gd name="T70" fmla="*/ 2147483647 w 813"/>
                <a:gd name="T71" fmla="*/ 2147483647 h 812"/>
                <a:gd name="T72" fmla="*/ 2147483647 w 813"/>
                <a:gd name="T73" fmla="*/ 2147483647 h 812"/>
                <a:gd name="T74" fmla="*/ 2147483647 w 813"/>
                <a:gd name="T75" fmla="*/ 0 h 812"/>
                <a:gd name="T76" fmla="*/ 2147483647 w 813"/>
                <a:gd name="T77" fmla="*/ 2147483647 h 812"/>
                <a:gd name="T78" fmla="*/ 2147483647 w 813"/>
                <a:gd name="T79" fmla="*/ 2147483647 h 812"/>
                <a:gd name="T80" fmla="*/ 2147483647 w 813"/>
                <a:gd name="T81" fmla="*/ 2147483647 h 812"/>
                <a:gd name="T82" fmla="*/ 2147483647 w 813"/>
                <a:gd name="T83" fmla="*/ 2147483647 h 812"/>
                <a:gd name="T84" fmla="*/ 2147483647 w 813"/>
                <a:gd name="T85" fmla="*/ 2147483647 h 812"/>
                <a:gd name="T86" fmla="*/ 2147483647 w 813"/>
                <a:gd name="T87" fmla="*/ 2147483647 h 8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13" h="812">
                  <a:moveTo>
                    <a:pt x="690" y="216"/>
                  </a:moveTo>
                  <a:lnTo>
                    <a:pt x="690" y="216"/>
                  </a:lnTo>
                  <a:lnTo>
                    <a:pt x="705" y="233"/>
                  </a:lnTo>
                  <a:lnTo>
                    <a:pt x="721" y="251"/>
                  </a:lnTo>
                  <a:lnTo>
                    <a:pt x="734" y="268"/>
                  </a:lnTo>
                  <a:lnTo>
                    <a:pt x="746" y="285"/>
                  </a:lnTo>
                  <a:lnTo>
                    <a:pt x="757" y="302"/>
                  </a:lnTo>
                  <a:lnTo>
                    <a:pt x="768" y="320"/>
                  </a:lnTo>
                  <a:lnTo>
                    <a:pt x="777" y="337"/>
                  </a:lnTo>
                  <a:lnTo>
                    <a:pt x="784" y="355"/>
                  </a:lnTo>
                  <a:lnTo>
                    <a:pt x="792" y="372"/>
                  </a:lnTo>
                  <a:lnTo>
                    <a:pt x="798" y="389"/>
                  </a:lnTo>
                  <a:lnTo>
                    <a:pt x="803" y="407"/>
                  </a:lnTo>
                  <a:lnTo>
                    <a:pt x="807" y="424"/>
                  </a:lnTo>
                  <a:lnTo>
                    <a:pt x="812" y="459"/>
                  </a:lnTo>
                  <a:lnTo>
                    <a:pt x="813" y="492"/>
                  </a:lnTo>
                  <a:lnTo>
                    <a:pt x="812" y="526"/>
                  </a:lnTo>
                  <a:lnTo>
                    <a:pt x="807" y="558"/>
                  </a:lnTo>
                  <a:lnTo>
                    <a:pt x="798" y="590"/>
                  </a:lnTo>
                  <a:lnTo>
                    <a:pt x="786" y="619"/>
                  </a:lnTo>
                  <a:lnTo>
                    <a:pt x="772" y="648"/>
                  </a:lnTo>
                  <a:lnTo>
                    <a:pt x="756" y="677"/>
                  </a:lnTo>
                  <a:lnTo>
                    <a:pt x="734" y="702"/>
                  </a:lnTo>
                  <a:lnTo>
                    <a:pt x="713" y="725"/>
                  </a:lnTo>
                  <a:lnTo>
                    <a:pt x="687" y="748"/>
                  </a:lnTo>
                  <a:lnTo>
                    <a:pt x="661" y="766"/>
                  </a:lnTo>
                  <a:lnTo>
                    <a:pt x="632" y="782"/>
                  </a:lnTo>
                  <a:lnTo>
                    <a:pt x="602" y="794"/>
                  </a:lnTo>
                  <a:lnTo>
                    <a:pt x="570" y="803"/>
                  </a:lnTo>
                  <a:lnTo>
                    <a:pt x="538" y="809"/>
                  </a:lnTo>
                  <a:lnTo>
                    <a:pt x="504" y="812"/>
                  </a:lnTo>
                  <a:lnTo>
                    <a:pt x="469" y="811"/>
                  </a:lnTo>
                  <a:lnTo>
                    <a:pt x="436" y="806"/>
                  </a:lnTo>
                  <a:lnTo>
                    <a:pt x="401" y="798"/>
                  </a:lnTo>
                  <a:lnTo>
                    <a:pt x="364" y="786"/>
                  </a:lnTo>
                  <a:lnTo>
                    <a:pt x="329" y="771"/>
                  </a:lnTo>
                  <a:lnTo>
                    <a:pt x="294" y="751"/>
                  </a:lnTo>
                  <a:lnTo>
                    <a:pt x="260" y="728"/>
                  </a:lnTo>
                  <a:lnTo>
                    <a:pt x="227" y="701"/>
                  </a:lnTo>
                  <a:lnTo>
                    <a:pt x="210" y="686"/>
                  </a:lnTo>
                  <a:lnTo>
                    <a:pt x="193" y="670"/>
                  </a:lnTo>
                  <a:lnTo>
                    <a:pt x="163" y="635"/>
                  </a:lnTo>
                  <a:lnTo>
                    <a:pt x="134" y="597"/>
                  </a:lnTo>
                  <a:lnTo>
                    <a:pt x="107" y="558"/>
                  </a:lnTo>
                  <a:lnTo>
                    <a:pt x="82" y="515"/>
                  </a:lnTo>
                  <a:lnTo>
                    <a:pt x="61" y="472"/>
                  </a:lnTo>
                  <a:lnTo>
                    <a:pt x="43" y="430"/>
                  </a:lnTo>
                  <a:lnTo>
                    <a:pt x="27" y="386"/>
                  </a:lnTo>
                  <a:lnTo>
                    <a:pt x="15" y="341"/>
                  </a:lnTo>
                  <a:lnTo>
                    <a:pt x="6" y="297"/>
                  </a:lnTo>
                  <a:lnTo>
                    <a:pt x="2" y="256"/>
                  </a:lnTo>
                  <a:lnTo>
                    <a:pt x="0" y="235"/>
                  </a:lnTo>
                  <a:lnTo>
                    <a:pt x="2" y="215"/>
                  </a:lnTo>
                  <a:lnTo>
                    <a:pt x="2" y="195"/>
                  </a:lnTo>
                  <a:lnTo>
                    <a:pt x="5" y="177"/>
                  </a:lnTo>
                  <a:lnTo>
                    <a:pt x="8" y="158"/>
                  </a:lnTo>
                  <a:lnTo>
                    <a:pt x="11" y="140"/>
                  </a:lnTo>
                  <a:lnTo>
                    <a:pt x="17" y="123"/>
                  </a:lnTo>
                  <a:lnTo>
                    <a:pt x="23" y="108"/>
                  </a:lnTo>
                  <a:lnTo>
                    <a:pt x="30" y="93"/>
                  </a:lnTo>
                  <a:lnTo>
                    <a:pt x="40" y="79"/>
                  </a:lnTo>
                  <a:lnTo>
                    <a:pt x="50" y="66"/>
                  </a:lnTo>
                  <a:lnTo>
                    <a:pt x="61" y="53"/>
                  </a:lnTo>
                  <a:lnTo>
                    <a:pt x="73" y="43"/>
                  </a:lnTo>
                  <a:lnTo>
                    <a:pt x="87" y="34"/>
                  </a:lnTo>
                  <a:lnTo>
                    <a:pt x="102" y="24"/>
                  </a:lnTo>
                  <a:lnTo>
                    <a:pt x="117" y="18"/>
                  </a:lnTo>
                  <a:lnTo>
                    <a:pt x="134" y="12"/>
                  </a:lnTo>
                  <a:lnTo>
                    <a:pt x="152" y="8"/>
                  </a:lnTo>
                  <a:lnTo>
                    <a:pt x="171" y="5"/>
                  </a:lnTo>
                  <a:lnTo>
                    <a:pt x="189" y="2"/>
                  </a:lnTo>
                  <a:lnTo>
                    <a:pt x="209" y="0"/>
                  </a:lnTo>
                  <a:lnTo>
                    <a:pt x="228" y="0"/>
                  </a:lnTo>
                  <a:lnTo>
                    <a:pt x="250" y="2"/>
                  </a:lnTo>
                  <a:lnTo>
                    <a:pt x="271" y="5"/>
                  </a:lnTo>
                  <a:lnTo>
                    <a:pt x="314" y="11"/>
                  </a:lnTo>
                  <a:lnTo>
                    <a:pt x="359" y="23"/>
                  </a:lnTo>
                  <a:lnTo>
                    <a:pt x="404" y="37"/>
                  </a:lnTo>
                  <a:lnTo>
                    <a:pt x="449" y="55"/>
                  </a:lnTo>
                  <a:lnTo>
                    <a:pt x="494" y="75"/>
                  </a:lnTo>
                  <a:lnTo>
                    <a:pt x="538" y="99"/>
                  </a:lnTo>
                  <a:lnTo>
                    <a:pt x="579" y="125"/>
                  </a:lnTo>
                  <a:lnTo>
                    <a:pt x="618" y="154"/>
                  </a:lnTo>
                  <a:lnTo>
                    <a:pt x="657" y="184"/>
                  </a:lnTo>
                  <a:lnTo>
                    <a:pt x="690" y="216"/>
                  </a:lnTo>
                  <a:close/>
                </a:path>
              </a:pathLst>
            </a:custGeom>
            <a:solidFill>
              <a:srgbClr val="00A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Freeform 1199"/>
            <p:cNvSpPr>
              <a:spLocks/>
            </p:cNvSpPr>
            <p:nvPr userDrawn="1"/>
          </p:nvSpPr>
          <p:spPr bwMode="auto">
            <a:xfrm>
              <a:off x="3259282" y="1640582"/>
              <a:ext cx="992189" cy="1011238"/>
            </a:xfrm>
            <a:custGeom>
              <a:avLst/>
              <a:gdLst>
                <a:gd name="T0" fmla="*/ 2147483647 w 625"/>
                <a:gd name="T1" fmla="*/ 2147483647 h 637"/>
                <a:gd name="T2" fmla="*/ 2147483647 w 625"/>
                <a:gd name="T3" fmla="*/ 2147483647 h 637"/>
                <a:gd name="T4" fmla="*/ 2147483647 w 625"/>
                <a:gd name="T5" fmla="*/ 2147483647 h 637"/>
                <a:gd name="T6" fmla="*/ 2147483647 w 625"/>
                <a:gd name="T7" fmla="*/ 2147483647 h 637"/>
                <a:gd name="T8" fmla="*/ 2147483647 w 625"/>
                <a:gd name="T9" fmla="*/ 2147483647 h 637"/>
                <a:gd name="T10" fmla="*/ 2147483647 w 625"/>
                <a:gd name="T11" fmla="*/ 2147483647 h 637"/>
                <a:gd name="T12" fmla="*/ 2147483647 w 625"/>
                <a:gd name="T13" fmla="*/ 2147483647 h 637"/>
                <a:gd name="T14" fmla="*/ 2147483647 w 625"/>
                <a:gd name="T15" fmla="*/ 2147483647 h 637"/>
                <a:gd name="T16" fmla="*/ 2147483647 w 625"/>
                <a:gd name="T17" fmla="*/ 0 h 637"/>
                <a:gd name="T18" fmla="*/ 2147483647 w 625"/>
                <a:gd name="T19" fmla="*/ 0 h 637"/>
                <a:gd name="T20" fmla="*/ 2147483647 w 625"/>
                <a:gd name="T21" fmla="*/ 2147483647 h 637"/>
                <a:gd name="T22" fmla="*/ 2147483647 w 625"/>
                <a:gd name="T23" fmla="*/ 2147483647 h 637"/>
                <a:gd name="T24" fmla="*/ 2147483647 w 625"/>
                <a:gd name="T25" fmla="*/ 2147483647 h 637"/>
                <a:gd name="T26" fmla="*/ 2147483647 w 625"/>
                <a:gd name="T27" fmla="*/ 2147483647 h 637"/>
                <a:gd name="T28" fmla="*/ 2147483647 w 625"/>
                <a:gd name="T29" fmla="*/ 2147483647 h 637"/>
                <a:gd name="T30" fmla="*/ 2147483647 w 625"/>
                <a:gd name="T31" fmla="*/ 2147483647 h 637"/>
                <a:gd name="T32" fmla="*/ 2147483647 w 625"/>
                <a:gd name="T33" fmla="*/ 2147483647 h 637"/>
                <a:gd name="T34" fmla="*/ 2147483647 w 625"/>
                <a:gd name="T35" fmla="*/ 2147483647 h 637"/>
                <a:gd name="T36" fmla="*/ 2147483647 w 625"/>
                <a:gd name="T37" fmla="*/ 2147483647 h 637"/>
                <a:gd name="T38" fmla="*/ 2147483647 w 625"/>
                <a:gd name="T39" fmla="*/ 2147483647 h 637"/>
                <a:gd name="T40" fmla="*/ 2147483647 w 625"/>
                <a:gd name="T41" fmla="*/ 2147483647 h 637"/>
                <a:gd name="T42" fmla="*/ 2147483647 w 625"/>
                <a:gd name="T43" fmla="*/ 2147483647 h 637"/>
                <a:gd name="T44" fmla="*/ 2147483647 w 625"/>
                <a:gd name="T45" fmla="*/ 2147483647 h 637"/>
                <a:gd name="T46" fmla="*/ 2147483647 w 625"/>
                <a:gd name="T47" fmla="*/ 2147483647 h 637"/>
                <a:gd name="T48" fmla="*/ 2147483647 w 625"/>
                <a:gd name="T49" fmla="*/ 2147483647 h 637"/>
                <a:gd name="T50" fmla="*/ 0 w 625"/>
                <a:gd name="T51" fmla="*/ 2147483647 h 637"/>
                <a:gd name="T52" fmla="*/ 0 w 625"/>
                <a:gd name="T53" fmla="*/ 2147483647 h 637"/>
                <a:gd name="T54" fmla="*/ 2147483647 w 625"/>
                <a:gd name="T55" fmla="*/ 2147483647 h 637"/>
                <a:gd name="T56" fmla="*/ 2147483647 w 625"/>
                <a:gd name="T57" fmla="*/ 2147483647 h 637"/>
                <a:gd name="T58" fmla="*/ 2147483647 w 625"/>
                <a:gd name="T59" fmla="*/ 2147483647 h 637"/>
                <a:gd name="T60" fmla="*/ 2147483647 w 625"/>
                <a:gd name="T61" fmla="*/ 2147483647 h 637"/>
                <a:gd name="T62" fmla="*/ 2147483647 w 625"/>
                <a:gd name="T63" fmla="*/ 2147483647 h 637"/>
                <a:gd name="T64" fmla="*/ 2147483647 w 625"/>
                <a:gd name="T65" fmla="*/ 2147483647 h 637"/>
                <a:gd name="T66" fmla="*/ 2147483647 w 625"/>
                <a:gd name="T67" fmla="*/ 2147483647 h 637"/>
                <a:gd name="T68" fmla="*/ 2147483647 w 625"/>
                <a:gd name="T69" fmla="*/ 2147483647 h 637"/>
                <a:gd name="T70" fmla="*/ 2147483647 w 625"/>
                <a:gd name="T71" fmla="*/ 2147483647 h 637"/>
                <a:gd name="T72" fmla="*/ 2147483647 w 625"/>
                <a:gd name="T73" fmla="*/ 2147483647 h 637"/>
                <a:gd name="T74" fmla="*/ 2147483647 w 625"/>
                <a:gd name="T75" fmla="*/ 2147483647 h 637"/>
                <a:gd name="T76" fmla="*/ 2147483647 w 625"/>
                <a:gd name="T77" fmla="*/ 2147483647 h 637"/>
                <a:gd name="T78" fmla="*/ 2147483647 w 625"/>
                <a:gd name="T79" fmla="*/ 2147483647 h 637"/>
                <a:gd name="T80" fmla="*/ 2147483647 w 625"/>
                <a:gd name="T81" fmla="*/ 2147483647 h 637"/>
                <a:gd name="T82" fmla="*/ 2147483647 w 625"/>
                <a:gd name="T83" fmla="*/ 2147483647 h 637"/>
                <a:gd name="T84" fmla="*/ 2147483647 w 625"/>
                <a:gd name="T85" fmla="*/ 2147483647 h 637"/>
                <a:gd name="T86" fmla="*/ 2147483647 w 625"/>
                <a:gd name="T87" fmla="*/ 2147483647 h 637"/>
                <a:gd name="T88" fmla="*/ 2147483647 w 625"/>
                <a:gd name="T89" fmla="*/ 2147483647 h 637"/>
                <a:gd name="T90" fmla="*/ 2147483647 w 625"/>
                <a:gd name="T91" fmla="*/ 2147483647 h 637"/>
                <a:gd name="T92" fmla="*/ 2147483647 w 625"/>
                <a:gd name="T93" fmla="*/ 2147483647 h 637"/>
                <a:gd name="T94" fmla="*/ 2147483647 w 625"/>
                <a:gd name="T95" fmla="*/ 2147483647 h 637"/>
                <a:gd name="T96" fmla="*/ 2147483647 w 625"/>
                <a:gd name="T97" fmla="*/ 2147483647 h 637"/>
                <a:gd name="T98" fmla="*/ 2147483647 w 625"/>
                <a:gd name="T99" fmla="*/ 2147483647 h 637"/>
                <a:gd name="T100" fmla="*/ 2147483647 w 625"/>
                <a:gd name="T101" fmla="*/ 2147483647 h 637"/>
                <a:gd name="T102" fmla="*/ 2147483647 w 625"/>
                <a:gd name="T103" fmla="*/ 2147483647 h 637"/>
                <a:gd name="T104" fmla="*/ 2147483647 w 625"/>
                <a:gd name="T105" fmla="*/ 2147483647 h 637"/>
                <a:gd name="T106" fmla="*/ 2147483647 w 625"/>
                <a:gd name="T107" fmla="*/ 2147483647 h 637"/>
                <a:gd name="T108" fmla="*/ 2147483647 w 625"/>
                <a:gd name="T109" fmla="*/ 2147483647 h 63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625" h="637">
                  <a:moveTo>
                    <a:pt x="625" y="163"/>
                  </a:moveTo>
                  <a:lnTo>
                    <a:pt x="625" y="163"/>
                  </a:lnTo>
                  <a:lnTo>
                    <a:pt x="606" y="140"/>
                  </a:lnTo>
                  <a:lnTo>
                    <a:pt x="585" y="117"/>
                  </a:lnTo>
                  <a:lnTo>
                    <a:pt x="552" y="85"/>
                  </a:lnTo>
                  <a:lnTo>
                    <a:pt x="513" y="55"/>
                  </a:lnTo>
                  <a:lnTo>
                    <a:pt x="474" y="26"/>
                  </a:lnTo>
                  <a:lnTo>
                    <a:pt x="433" y="0"/>
                  </a:lnTo>
                  <a:lnTo>
                    <a:pt x="408" y="47"/>
                  </a:lnTo>
                  <a:lnTo>
                    <a:pt x="384" y="91"/>
                  </a:lnTo>
                  <a:lnTo>
                    <a:pt x="358" y="133"/>
                  </a:lnTo>
                  <a:lnTo>
                    <a:pt x="332" y="171"/>
                  </a:lnTo>
                  <a:lnTo>
                    <a:pt x="305" y="207"/>
                  </a:lnTo>
                  <a:lnTo>
                    <a:pt x="276" y="241"/>
                  </a:lnTo>
                  <a:lnTo>
                    <a:pt x="247" y="271"/>
                  </a:lnTo>
                  <a:lnTo>
                    <a:pt x="218" y="300"/>
                  </a:lnTo>
                  <a:lnTo>
                    <a:pt x="189" y="326"/>
                  </a:lnTo>
                  <a:lnTo>
                    <a:pt x="160" y="351"/>
                  </a:lnTo>
                  <a:lnTo>
                    <a:pt x="131" y="373"/>
                  </a:lnTo>
                  <a:lnTo>
                    <a:pt x="104" y="393"/>
                  </a:lnTo>
                  <a:lnTo>
                    <a:pt x="76" y="411"/>
                  </a:lnTo>
                  <a:lnTo>
                    <a:pt x="49" y="428"/>
                  </a:lnTo>
                  <a:lnTo>
                    <a:pt x="23" y="442"/>
                  </a:lnTo>
                  <a:lnTo>
                    <a:pt x="0" y="456"/>
                  </a:lnTo>
                  <a:lnTo>
                    <a:pt x="20" y="486"/>
                  </a:lnTo>
                  <a:lnTo>
                    <a:pt x="41" y="517"/>
                  </a:lnTo>
                  <a:lnTo>
                    <a:pt x="64" y="544"/>
                  </a:lnTo>
                  <a:lnTo>
                    <a:pt x="88" y="571"/>
                  </a:lnTo>
                  <a:lnTo>
                    <a:pt x="108" y="590"/>
                  </a:lnTo>
                  <a:lnTo>
                    <a:pt x="127" y="607"/>
                  </a:lnTo>
                  <a:lnTo>
                    <a:pt x="146" y="623"/>
                  </a:lnTo>
                  <a:lnTo>
                    <a:pt x="166" y="637"/>
                  </a:lnTo>
                  <a:lnTo>
                    <a:pt x="189" y="628"/>
                  </a:lnTo>
                  <a:lnTo>
                    <a:pt x="212" y="619"/>
                  </a:lnTo>
                  <a:lnTo>
                    <a:pt x="254" y="597"/>
                  </a:lnTo>
                  <a:lnTo>
                    <a:pt x="296" y="573"/>
                  </a:lnTo>
                  <a:lnTo>
                    <a:pt x="334" y="546"/>
                  </a:lnTo>
                  <a:lnTo>
                    <a:pt x="369" y="518"/>
                  </a:lnTo>
                  <a:lnTo>
                    <a:pt x="402" y="488"/>
                  </a:lnTo>
                  <a:lnTo>
                    <a:pt x="434" y="456"/>
                  </a:lnTo>
                  <a:lnTo>
                    <a:pt x="463" y="424"/>
                  </a:lnTo>
                  <a:lnTo>
                    <a:pt x="491" y="390"/>
                  </a:lnTo>
                  <a:lnTo>
                    <a:pt x="515" y="357"/>
                  </a:lnTo>
                  <a:lnTo>
                    <a:pt x="538" y="323"/>
                  </a:lnTo>
                  <a:lnTo>
                    <a:pt x="559" y="290"/>
                  </a:lnTo>
                  <a:lnTo>
                    <a:pt x="577" y="258"/>
                  </a:lnTo>
                  <a:lnTo>
                    <a:pt x="596" y="224"/>
                  </a:lnTo>
                  <a:lnTo>
                    <a:pt x="611" y="194"/>
                  </a:lnTo>
                  <a:lnTo>
                    <a:pt x="625" y="163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Freeform 1200"/>
            <p:cNvSpPr>
              <a:spLocks/>
            </p:cNvSpPr>
            <p:nvPr userDrawn="1"/>
          </p:nvSpPr>
          <p:spPr bwMode="auto">
            <a:xfrm>
              <a:off x="3205968" y="2227278"/>
              <a:ext cx="128588" cy="157162"/>
            </a:xfrm>
            <a:custGeom>
              <a:avLst/>
              <a:gdLst>
                <a:gd name="T0" fmla="*/ 0 w 81"/>
                <a:gd name="T1" fmla="*/ 2147483647 h 99"/>
                <a:gd name="T2" fmla="*/ 0 w 81"/>
                <a:gd name="T3" fmla="*/ 2147483647 h 99"/>
                <a:gd name="T4" fmla="*/ 2147483647 w 81"/>
                <a:gd name="T5" fmla="*/ 2147483647 h 99"/>
                <a:gd name="T6" fmla="*/ 2147483647 w 81"/>
                <a:gd name="T7" fmla="*/ 2147483647 h 99"/>
                <a:gd name="T8" fmla="*/ 2147483647 w 81"/>
                <a:gd name="T9" fmla="*/ 2147483647 h 99"/>
                <a:gd name="T10" fmla="*/ 2147483647 w 81"/>
                <a:gd name="T11" fmla="*/ 2147483647 h 99"/>
                <a:gd name="T12" fmla="*/ 2147483647 w 81"/>
                <a:gd name="T13" fmla="*/ 2147483647 h 99"/>
                <a:gd name="T14" fmla="*/ 2147483647 w 81"/>
                <a:gd name="T15" fmla="*/ 2147483647 h 99"/>
                <a:gd name="T16" fmla="*/ 2147483647 w 81"/>
                <a:gd name="T17" fmla="*/ 0 h 99"/>
                <a:gd name="T18" fmla="*/ 2147483647 w 81"/>
                <a:gd name="T19" fmla="*/ 0 h 99"/>
                <a:gd name="T20" fmla="*/ 0 w 81"/>
                <a:gd name="T21" fmla="*/ 2147483647 h 99"/>
                <a:gd name="T22" fmla="*/ 0 w 81"/>
                <a:gd name="T23" fmla="*/ 2147483647 h 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1" h="99">
                  <a:moveTo>
                    <a:pt x="0" y="24"/>
                  </a:moveTo>
                  <a:lnTo>
                    <a:pt x="0" y="24"/>
                  </a:lnTo>
                  <a:lnTo>
                    <a:pt x="21" y="62"/>
                  </a:lnTo>
                  <a:lnTo>
                    <a:pt x="43" y="99"/>
                  </a:lnTo>
                  <a:lnTo>
                    <a:pt x="81" y="78"/>
                  </a:lnTo>
                  <a:lnTo>
                    <a:pt x="56" y="39"/>
                  </a:lnTo>
                  <a:lnTo>
                    <a:pt x="37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Freeform 1201"/>
            <p:cNvSpPr>
              <a:spLocks/>
            </p:cNvSpPr>
            <p:nvPr userDrawn="1"/>
          </p:nvSpPr>
          <p:spPr bwMode="auto">
            <a:xfrm>
              <a:off x="3144683" y="1678911"/>
              <a:ext cx="211137" cy="547688"/>
            </a:xfrm>
            <a:custGeom>
              <a:avLst/>
              <a:gdLst>
                <a:gd name="T0" fmla="*/ 2147483647 w 133"/>
                <a:gd name="T1" fmla="*/ 0 h 345"/>
                <a:gd name="T2" fmla="*/ 2147483647 w 133"/>
                <a:gd name="T3" fmla="*/ 0 h 345"/>
                <a:gd name="T4" fmla="*/ 0 w 133"/>
                <a:gd name="T5" fmla="*/ 2147483647 h 345"/>
                <a:gd name="T6" fmla="*/ 2147483647 w 133"/>
                <a:gd name="T7" fmla="*/ 2147483647 h 345"/>
                <a:gd name="T8" fmla="*/ 2147483647 w 133"/>
                <a:gd name="T9" fmla="*/ 2147483647 h 345"/>
                <a:gd name="T10" fmla="*/ 2147483647 w 133"/>
                <a:gd name="T11" fmla="*/ 2147483647 h 345"/>
                <a:gd name="T12" fmla="*/ 2147483647 w 133"/>
                <a:gd name="T13" fmla="*/ 2147483647 h 345"/>
                <a:gd name="T14" fmla="*/ 2147483647 w 133"/>
                <a:gd name="T15" fmla="*/ 2147483647 h 345"/>
                <a:gd name="T16" fmla="*/ 2147483647 w 133"/>
                <a:gd name="T17" fmla="*/ 2147483647 h 345"/>
                <a:gd name="T18" fmla="*/ 2147483647 w 133"/>
                <a:gd name="T19" fmla="*/ 2147483647 h 345"/>
                <a:gd name="T20" fmla="*/ 2147483647 w 133"/>
                <a:gd name="T21" fmla="*/ 2147483647 h 345"/>
                <a:gd name="T22" fmla="*/ 2147483647 w 133"/>
                <a:gd name="T23" fmla="*/ 2147483647 h 345"/>
                <a:gd name="T24" fmla="*/ 2147483647 w 133"/>
                <a:gd name="T25" fmla="*/ 2147483647 h 345"/>
                <a:gd name="T26" fmla="*/ 2147483647 w 133"/>
                <a:gd name="T27" fmla="*/ 2147483647 h 345"/>
                <a:gd name="T28" fmla="*/ 2147483647 w 133"/>
                <a:gd name="T29" fmla="*/ 2147483647 h 345"/>
                <a:gd name="T30" fmla="*/ 2147483647 w 133"/>
                <a:gd name="T31" fmla="*/ 2147483647 h 345"/>
                <a:gd name="T32" fmla="*/ 2147483647 w 133"/>
                <a:gd name="T33" fmla="*/ 2147483647 h 345"/>
                <a:gd name="T34" fmla="*/ 2147483647 w 133"/>
                <a:gd name="T35" fmla="*/ 2147483647 h 345"/>
                <a:gd name="T36" fmla="*/ 2147483647 w 133"/>
                <a:gd name="T37" fmla="*/ 2147483647 h 345"/>
                <a:gd name="T38" fmla="*/ 2147483647 w 133"/>
                <a:gd name="T39" fmla="*/ 2147483647 h 345"/>
                <a:gd name="T40" fmla="*/ 2147483647 w 133"/>
                <a:gd name="T41" fmla="*/ 2147483647 h 345"/>
                <a:gd name="T42" fmla="*/ 2147483647 w 133"/>
                <a:gd name="T43" fmla="*/ 2147483647 h 345"/>
                <a:gd name="T44" fmla="*/ 2147483647 w 133"/>
                <a:gd name="T45" fmla="*/ 2147483647 h 345"/>
                <a:gd name="T46" fmla="*/ 2147483647 w 133"/>
                <a:gd name="T47" fmla="*/ 2147483647 h 345"/>
                <a:gd name="T48" fmla="*/ 2147483647 w 133"/>
                <a:gd name="T49" fmla="*/ 0 h 345"/>
                <a:gd name="T50" fmla="*/ 2147483647 w 133"/>
                <a:gd name="T51" fmla="*/ 0 h 34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33" h="345">
                  <a:moveTo>
                    <a:pt x="2" y="0"/>
                  </a:moveTo>
                  <a:lnTo>
                    <a:pt x="2" y="0"/>
                  </a:lnTo>
                  <a:lnTo>
                    <a:pt x="0" y="29"/>
                  </a:lnTo>
                  <a:lnTo>
                    <a:pt x="2" y="63"/>
                  </a:lnTo>
                  <a:lnTo>
                    <a:pt x="5" y="106"/>
                  </a:lnTo>
                  <a:lnTo>
                    <a:pt x="8" y="131"/>
                  </a:lnTo>
                  <a:lnTo>
                    <a:pt x="12" y="157"/>
                  </a:lnTo>
                  <a:lnTo>
                    <a:pt x="18" y="186"/>
                  </a:lnTo>
                  <a:lnTo>
                    <a:pt x="26" y="215"/>
                  </a:lnTo>
                  <a:lnTo>
                    <a:pt x="35" y="247"/>
                  </a:lnTo>
                  <a:lnTo>
                    <a:pt x="46" y="279"/>
                  </a:lnTo>
                  <a:lnTo>
                    <a:pt x="59" y="311"/>
                  </a:lnTo>
                  <a:lnTo>
                    <a:pt x="75" y="345"/>
                  </a:lnTo>
                  <a:lnTo>
                    <a:pt x="102" y="325"/>
                  </a:lnTo>
                  <a:lnTo>
                    <a:pt x="133" y="301"/>
                  </a:lnTo>
                  <a:lnTo>
                    <a:pt x="113" y="272"/>
                  </a:lnTo>
                  <a:lnTo>
                    <a:pt x="93" y="241"/>
                  </a:lnTo>
                  <a:lnTo>
                    <a:pt x="75" y="208"/>
                  </a:lnTo>
                  <a:lnTo>
                    <a:pt x="56" y="171"/>
                  </a:lnTo>
                  <a:lnTo>
                    <a:pt x="40" y="133"/>
                  </a:lnTo>
                  <a:lnTo>
                    <a:pt x="26" y="90"/>
                  </a:lnTo>
                  <a:lnTo>
                    <a:pt x="12" y="4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8D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Freeform 1202"/>
            <p:cNvSpPr>
              <a:spLocks/>
            </p:cNvSpPr>
            <p:nvPr userDrawn="1"/>
          </p:nvSpPr>
          <p:spPr bwMode="auto">
            <a:xfrm>
              <a:off x="3526887" y="2266139"/>
              <a:ext cx="171450" cy="158750"/>
            </a:xfrm>
            <a:custGeom>
              <a:avLst/>
              <a:gdLst>
                <a:gd name="T0" fmla="*/ 2147483647 w 108"/>
                <a:gd name="T1" fmla="*/ 2147483647 h 100"/>
                <a:gd name="T2" fmla="*/ 2147483647 w 108"/>
                <a:gd name="T3" fmla="*/ 2147483647 h 100"/>
                <a:gd name="T4" fmla="*/ 2147483647 w 108"/>
                <a:gd name="T5" fmla="*/ 2147483647 h 100"/>
                <a:gd name="T6" fmla="*/ 2147483647 w 108"/>
                <a:gd name="T7" fmla="*/ 2147483647 h 100"/>
                <a:gd name="T8" fmla="*/ 2147483647 w 108"/>
                <a:gd name="T9" fmla="*/ 2147483647 h 100"/>
                <a:gd name="T10" fmla="*/ 0 w 108"/>
                <a:gd name="T11" fmla="*/ 2147483647 h 100"/>
                <a:gd name="T12" fmla="*/ 0 w 108"/>
                <a:gd name="T13" fmla="*/ 2147483647 h 100"/>
                <a:gd name="T14" fmla="*/ 2147483647 w 108"/>
                <a:gd name="T15" fmla="*/ 2147483647 h 100"/>
                <a:gd name="T16" fmla="*/ 2147483647 w 108"/>
                <a:gd name="T17" fmla="*/ 2147483647 h 100"/>
                <a:gd name="T18" fmla="*/ 2147483647 w 108"/>
                <a:gd name="T19" fmla="*/ 2147483647 h 100"/>
                <a:gd name="T20" fmla="*/ 2147483647 w 108"/>
                <a:gd name="T21" fmla="*/ 2147483647 h 100"/>
                <a:gd name="T22" fmla="*/ 2147483647 w 108"/>
                <a:gd name="T23" fmla="*/ 2147483647 h 100"/>
                <a:gd name="T24" fmla="*/ 2147483647 w 108"/>
                <a:gd name="T25" fmla="*/ 2147483647 h 100"/>
                <a:gd name="T26" fmla="*/ 2147483647 w 108"/>
                <a:gd name="T27" fmla="*/ 2147483647 h 100"/>
                <a:gd name="T28" fmla="*/ 2147483647 w 108"/>
                <a:gd name="T29" fmla="*/ 2147483647 h 100"/>
                <a:gd name="T30" fmla="*/ 2147483647 w 108"/>
                <a:gd name="T31" fmla="*/ 2147483647 h 100"/>
                <a:gd name="T32" fmla="*/ 2147483647 w 108"/>
                <a:gd name="T33" fmla="*/ 2147483647 h 100"/>
                <a:gd name="T34" fmla="*/ 2147483647 w 108"/>
                <a:gd name="T35" fmla="*/ 2147483647 h 100"/>
                <a:gd name="T36" fmla="*/ 2147483647 w 108"/>
                <a:gd name="T37" fmla="*/ 2147483647 h 100"/>
                <a:gd name="T38" fmla="*/ 2147483647 w 108"/>
                <a:gd name="T39" fmla="*/ 2147483647 h 100"/>
                <a:gd name="T40" fmla="*/ 2147483647 w 108"/>
                <a:gd name="T41" fmla="*/ 2147483647 h 100"/>
                <a:gd name="T42" fmla="*/ 2147483647 w 108"/>
                <a:gd name="T43" fmla="*/ 2147483647 h 100"/>
                <a:gd name="T44" fmla="*/ 2147483647 w 108"/>
                <a:gd name="T45" fmla="*/ 2147483647 h 100"/>
                <a:gd name="T46" fmla="*/ 2147483647 w 108"/>
                <a:gd name="T47" fmla="*/ 2147483647 h 100"/>
                <a:gd name="T48" fmla="*/ 2147483647 w 108"/>
                <a:gd name="T49" fmla="*/ 2147483647 h 100"/>
                <a:gd name="T50" fmla="*/ 2147483647 w 108"/>
                <a:gd name="T51" fmla="*/ 2147483647 h 100"/>
                <a:gd name="T52" fmla="*/ 2147483647 w 108"/>
                <a:gd name="T53" fmla="*/ 0 h 100"/>
                <a:gd name="T54" fmla="*/ 2147483647 w 108"/>
                <a:gd name="T55" fmla="*/ 2147483647 h 100"/>
                <a:gd name="T56" fmla="*/ 2147483647 w 108"/>
                <a:gd name="T57" fmla="*/ 2147483647 h 100"/>
                <a:gd name="T58" fmla="*/ 2147483647 w 108"/>
                <a:gd name="T59" fmla="*/ 2147483647 h 100"/>
                <a:gd name="T60" fmla="*/ 2147483647 w 108"/>
                <a:gd name="T61" fmla="*/ 2147483647 h 100"/>
                <a:gd name="T62" fmla="*/ 2147483647 w 108"/>
                <a:gd name="T63" fmla="*/ 2147483647 h 1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8" h="100">
                  <a:moveTo>
                    <a:pt x="15" y="16"/>
                  </a:moveTo>
                  <a:lnTo>
                    <a:pt x="15" y="16"/>
                  </a:lnTo>
                  <a:lnTo>
                    <a:pt x="9" y="23"/>
                  </a:lnTo>
                  <a:lnTo>
                    <a:pt x="4" y="29"/>
                  </a:lnTo>
                  <a:lnTo>
                    <a:pt x="1" y="35"/>
                  </a:lnTo>
                  <a:lnTo>
                    <a:pt x="0" y="42"/>
                  </a:lnTo>
                  <a:lnTo>
                    <a:pt x="21" y="59"/>
                  </a:lnTo>
                  <a:lnTo>
                    <a:pt x="42" y="74"/>
                  </a:lnTo>
                  <a:lnTo>
                    <a:pt x="64" y="88"/>
                  </a:lnTo>
                  <a:lnTo>
                    <a:pt x="83" y="100"/>
                  </a:lnTo>
                  <a:lnTo>
                    <a:pt x="90" y="94"/>
                  </a:lnTo>
                  <a:lnTo>
                    <a:pt x="97" y="85"/>
                  </a:lnTo>
                  <a:lnTo>
                    <a:pt x="103" y="76"/>
                  </a:lnTo>
                  <a:lnTo>
                    <a:pt x="106" y="65"/>
                  </a:lnTo>
                  <a:lnTo>
                    <a:pt x="108" y="55"/>
                  </a:lnTo>
                  <a:lnTo>
                    <a:pt x="106" y="45"/>
                  </a:lnTo>
                  <a:lnTo>
                    <a:pt x="103" y="35"/>
                  </a:lnTo>
                  <a:lnTo>
                    <a:pt x="99" y="26"/>
                  </a:lnTo>
                  <a:lnTo>
                    <a:pt x="93" y="16"/>
                  </a:lnTo>
                  <a:lnTo>
                    <a:pt x="83" y="9"/>
                  </a:lnTo>
                  <a:lnTo>
                    <a:pt x="74" y="4"/>
                  </a:lnTo>
                  <a:lnTo>
                    <a:pt x="65" y="1"/>
                  </a:lnTo>
                  <a:lnTo>
                    <a:pt x="55" y="0"/>
                  </a:lnTo>
                  <a:lnTo>
                    <a:pt x="44" y="1"/>
                  </a:lnTo>
                  <a:lnTo>
                    <a:pt x="33" y="4"/>
                  </a:lnTo>
                  <a:lnTo>
                    <a:pt x="24" y="9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Freeform 1203"/>
            <p:cNvSpPr>
              <a:spLocks/>
            </p:cNvSpPr>
            <p:nvPr userDrawn="1"/>
          </p:nvSpPr>
          <p:spPr bwMode="auto">
            <a:xfrm>
              <a:off x="3335502" y="2424795"/>
              <a:ext cx="160338" cy="163512"/>
            </a:xfrm>
            <a:custGeom>
              <a:avLst/>
              <a:gdLst>
                <a:gd name="T0" fmla="*/ 2147483647 w 101"/>
                <a:gd name="T1" fmla="*/ 0 h 103"/>
                <a:gd name="T2" fmla="*/ 2147483647 w 101"/>
                <a:gd name="T3" fmla="*/ 0 h 103"/>
                <a:gd name="T4" fmla="*/ 2147483647 w 101"/>
                <a:gd name="T5" fmla="*/ 2147483647 h 103"/>
                <a:gd name="T6" fmla="*/ 2147483647 w 101"/>
                <a:gd name="T7" fmla="*/ 2147483647 h 103"/>
                <a:gd name="T8" fmla="*/ 2147483647 w 101"/>
                <a:gd name="T9" fmla="*/ 2147483647 h 103"/>
                <a:gd name="T10" fmla="*/ 2147483647 w 101"/>
                <a:gd name="T11" fmla="*/ 2147483647 h 103"/>
                <a:gd name="T12" fmla="*/ 0 w 101"/>
                <a:gd name="T13" fmla="*/ 2147483647 h 103"/>
                <a:gd name="T14" fmla="*/ 0 w 101"/>
                <a:gd name="T15" fmla="*/ 2147483647 h 103"/>
                <a:gd name="T16" fmla="*/ 2147483647 w 101"/>
                <a:gd name="T17" fmla="*/ 2147483647 h 103"/>
                <a:gd name="T18" fmla="*/ 2147483647 w 101"/>
                <a:gd name="T19" fmla="*/ 2147483647 h 103"/>
                <a:gd name="T20" fmla="*/ 2147483647 w 101"/>
                <a:gd name="T21" fmla="*/ 2147483647 h 103"/>
                <a:gd name="T22" fmla="*/ 2147483647 w 101"/>
                <a:gd name="T23" fmla="*/ 2147483647 h 103"/>
                <a:gd name="T24" fmla="*/ 2147483647 w 101"/>
                <a:gd name="T25" fmla="*/ 2147483647 h 103"/>
                <a:gd name="T26" fmla="*/ 2147483647 w 101"/>
                <a:gd name="T27" fmla="*/ 2147483647 h 103"/>
                <a:gd name="T28" fmla="*/ 2147483647 w 101"/>
                <a:gd name="T29" fmla="*/ 2147483647 h 103"/>
                <a:gd name="T30" fmla="*/ 2147483647 w 101"/>
                <a:gd name="T31" fmla="*/ 2147483647 h 103"/>
                <a:gd name="T32" fmla="*/ 2147483647 w 101"/>
                <a:gd name="T33" fmla="*/ 2147483647 h 103"/>
                <a:gd name="T34" fmla="*/ 2147483647 w 101"/>
                <a:gd name="T35" fmla="*/ 2147483647 h 103"/>
                <a:gd name="T36" fmla="*/ 2147483647 w 101"/>
                <a:gd name="T37" fmla="*/ 2147483647 h 103"/>
                <a:gd name="T38" fmla="*/ 2147483647 w 101"/>
                <a:gd name="T39" fmla="*/ 2147483647 h 103"/>
                <a:gd name="T40" fmla="*/ 2147483647 w 101"/>
                <a:gd name="T41" fmla="*/ 2147483647 h 103"/>
                <a:gd name="T42" fmla="*/ 2147483647 w 101"/>
                <a:gd name="T43" fmla="*/ 0 h 103"/>
                <a:gd name="T44" fmla="*/ 2147483647 w 101"/>
                <a:gd name="T45" fmla="*/ 0 h 10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1" h="103">
                  <a:moveTo>
                    <a:pt x="34" y="0"/>
                  </a:moveTo>
                  <a:lnTo>
                    <a:pt x="34" y="0"/>
                  </a:lnTo>
                  <a:lnTo>
                    <a:pt x="23" y="4"/>
                  </a:lnTo>
                  <a:lnTo>
                    <a:pt x="13" y="12"/>
                  </a:lnTo>
                  <a:lnTo>
                    <a:pt x="6" y="21"/>
                  </a:lnTo>
                  <a:lnTo>
                    <a:pt x="0" y="30"/>
                  </a:lnTo>
                  <a:lnTo>
                    <a:pt x="20" y="55"/>
                  </a:lnTo>
                  <a:lnTo>
                    <a:pt x="41" y="77"/>
                  </a:lnTo>
                  <a:lnTo>
                    <a:pt x="69" y="103"/>
                  </a:lnTo>
                  <a:lnTo>
                    <a:pt x="80" y="97"/>
                  </a:lnTo>
                  <a:lnTo>
                    <a:pt x="89" y="91"/>
                  </a:lnTo>
                  <a:lnTo>
                    <a:pt x="96" y="82"/>
                  </a:lnTo>
                  <a:lnTo>
                    <a:pt x="101" y="71"/>
                  </a:lnTo>
                  <a:lnTo>
                    <a:pt x="83" y="55"/>
                  </a:lnTo>
                  <a:lnTo>
                    <a:pt x="66" y="3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Freeform 1204"/>
            <p:cNvSpPr>
              <a:spLocks/>
            </p:cNvSpPr>
            <p:nvPr userDrawn="1"/>
          </p:nvSpPr>
          <p:spPr bwMode="auto">
            <a:xfrm>
              <a:off x="3875142" y="1915898"/>
              <a:ext cx="174625" cy="174625"/>
            </a:xfrm>
            <a:custGeom>
              <a:avLst/>
              <a:gdLst>
                <a:gd name="T0" fmla="*/ 2147483647 w 110"/>
                <a:gd name="T1" fmla="*/ 2147483647 h 110"/>
                <a:gd name="T2" fmla="*/ 2147483647 w 110"/>
                <a:gd name="T3" fmla="*/ 2147483647 h 110"/>
                <a:gd name="T4" fmla="*/ 2147483647 w 110"/>
                <a:gd name="T5" fmla="*/ 2147483647 h 110"/>
                <a:gd name="T6" fmla="*/ 2147483647 w 110"/>
                <a:gd name="T7" fmla="*/ 2147483647 h 110"/>
                <a:gd name="T8" fmla="*/ 2147483647 w 110"/>
                <a:gd name="T9" fmla="*/ 2147483647 h 110"/>
                <a:gd name="T10" fmla="*/ 0 w 110"/>
                <a:gd name="T11" fmla="*/ 2147483647 h 110"/>
                <a:gd name="T12" fmla="*/ 0 w 110"/>
                <a:gd name="T13" fmla="*/ 2147483647 h 110"/>
                <a:gd name="T14" fmla="*/ 2147483647 w 110"/>
                <a:gd name="T15" fmla="*/ 2147483647 h 110"/>
                <a:gd name="T16" fmla="*/ 2147483647 w 110"/>
                <a:gd name="T17" fmla="*/ 2147483647 h 110"/>
                <a:gd name="T18" fmla="*/ 2147483647 w 110"/>
                <a:gd name="T19" fmla="*/ 2147483647 h 110"/>
                <a:gd name="T20" fmla="*/ 2147483647 w 110"/>
                <a:gd name="T21" fmla="*/ 2147483647 h 110"/>
                <a:gd name="T22" fmla="*/ 2147483647 w 110"/>
                <a:gd name="T23" fmla="*/ 2147483647 h 110"/>
                <a:gd name="T24" fmla="*/ 2147483647 w 110"/>
                <a:gd name="T25" fmla="*/ 2147483647 h 110"/>
                <a:gd name="T26" fmla="*/ 2147483647 w 110"/>
                <a:gd name="T27" fmla="*/ 2147483647 h 110"/>
                <a:gd name="T28" fmla="*/ 2147483647 w 110"/>
                <a:gd name="T29" fmla="*/ 2147483647 h 110"/>
                <a:gd name="T30" fmla="*/ 2147483647 w 110"/>
                <a:gd name="T31" fmla="*/ 2147483647 h 110"/>
                <a:gd name="T32" fmla="*/ 2147483647 w 110"/>
                <a:gd name="T33" fmla="*/ 2147483647 h 110"/>
                <a:gd name="T34" fmla="*/ 2147483647 w 110"/>
                <a:gd name="T35" fmla="*/ 2147483647 h 110"/>
                <a:gd name="T36" fmla="*/ 2147483647 w 110"/>
                <a:gd name="T37" fmla="*/ 2147483647 h 110"/>
                <a:gd name="T38" fmla="*/ 2147483647 w 110"/>
                <a:gd name="T39" fmla="*/ 2147483647 h 110"/>
                <a:gd name="T40" fmla="*/ 2147483647 w 110"/>
                <a:gd name="T41" fmla="*/ 2147483647 h 110"/>
                <a:gd name="T42" fmla="*/ 2147483647 w 110"/>
                <a:gd name="T43" fmla="*/ 2147483647 h 110"/>
                <a:gd name="T44" fmla="*/ 2147483647 w 110"/>
                <a:gd name="T45" fmla="*/ 2147483647 h 110"/>
                <a:gd name="T46" fmla="*/ 2147483647 w 110"/>
                <a:gd name="T47" fmla="*/ 2147483647 h 110"/>
                <a:gd name="T48" fmla="*/ 2147483647 w 110"/>
                <a:gd name="T49" fmla="*/ 2147483647 h 110"/>
                <a:gd name="T50" fmla="*/ 2147483647 w 110"/>
                <a:gd name="T51" fmla="*/ 2147483647 h 110"/>
                <a:gd name="T52" fmla="*/ 2147483647 w 110"/>
                <a:gd name="T53" fmla="*/ 2147483647 h 110"/>
                <a:gd name="T54" fmla="*/ 2147483647 w 110"/>
                <a:gd name="T55" fmla="*/ 2147483647 h 110"/>
                <a:gd name="T56" fmla="*/ 2147483647 w 110"/>
                <a:gd name="T57" fmla="*/ 2147483647 h 110"/>
                <a:gd name="T58" fmla="*/ 2147483647 w 110"/>
                <a:gd name="T59" fmla="*/ 2147483647 h 110"/>
                <a:gd name="T60" fmla="*/ 2147483647 w 110"/>
                <a:gd name="T61" fmla="*/ 2147483647 h 110"/>
                <a:gd name="T62" fmla="*/ 2147483647 w 110"/>
                <a:gd name="T63" fmla="*/ 0 h 110"/>
                <a:gd name="T64" fmla="*/ 2147483647 w 110"/>
                <a:gd name="T65" fmla="*/ 0 h 110"/>
                <a:gd name="T66" fmla="*/ 2147483647 w 110"/>
                <a:gd name="T67" fmla="*/ 0 h 110"/>
                <a:gd name="T68" fmla="*/ 2147483647 w 110"/>
                <a:gd name="T69" fmla="*/ 2147483647 h 110"/>
                <a:gd name="T70" fmla="*/ 2147483647 w 110"/>
                <a:gd name="T71" fmla="*/ 2147483647 h 110"/>
                <a:gd name="T72" fmla="*/ 2147483647 w 110"/>
                <a:gd name="T73" fmla="*/ 2147483647 h 110"/>
                <a:gd name="T74" fmla="*/ 2147483647 w 110"/>
                <a:gd name="T75" fmla="*/ 2147483647 h 11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10" h="110">
                  <a:moveTo>
                    <a:pt x="17" y="16"/>
                  </a:moveTo>
                  <a:lnTo>
                    <a:pt x="17" y="16"/>
                  </a:lnTo>
                  <a:lnTo>
                    <a:pt x="9" y="25"/>
                  </a:lnTo>
                  <a:lnTo>
                    <a:pt x="5" y="34"/>
                  </a:lnTo>
                  <a:lnTo>
                    <a:pt x="2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8" y="86"/>
                  </a:lnTo>
                  <a:lnTo>
                    <a:pt x="14" y="95"/>
                  </a:lnTo>
                  <a:lnTo>
                    <a:pt x="23" y="101"/>
                  </a:lnTo>
                  <a:lnTo>
                    <a:pt x="32" y="105"/>
                  </a:lnTo>
                  <a:lnTo>
                    <a:pt x="43" y="108"/>
                  </a:lnTo>
                  <a:lnTo>
                    <a:pt x="53" y="110"/>
                  </a:lnTo>
                  <a:lnTo>
                    <a:pt x="64" y="108"/>
                  </a:lnTo>
                  <a:lnTo>
                    <a:pt x="73" y="105"/>
                  </a:lnTo>
                  <a:lnTo>
                    <a:pt x="84" y="101"/>
                  </a:lnTo>
                  <a:lnTo>
                    <a:pt x="93" y="93"/>
                  </a:lnTo>
                  <a:lnTo>
                    <a:pt x="99" y="86"/>
                  </a:lnTo>
                  <a:lnTo>
                    <a:pt x="105" y="75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4"/>
                  </a:lnTo>
                  <a:lnTo>
                    <a:pt x="102" y="25"/>
                  </a:lnTo>
                  <a:lnTo>
                    <a:pt x="94" y="16"/>
                  </a:lnTo>
                  <a:lnTo>
                    <a:pt x="87" y="9"/>
                  </a:lnTo>
                  <a:lnTo>
                    <a:pt x="78" y="3"/>
                  </a:lnTo>
                  <a:lnTo>
                    <a:pt x="67" y="0"/>
                  </a:lnTo>
                  <a:lnTo>
                    <a:pt x="56" y="0"/>
                  </a:lnTo>
                  <a:lnTo>
                    <a:pt x="46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Freeform 1205"/>
            <p:cNvSpPr>
              <a:spLocks/>
            </p:cNvSpPr>
            <p:nvPr userDrawn="1"/>
          </p:nvSpPr>
          <p:spPr bwMode="auto">
            <a:xfrm>
              <a:off x="3709251" y="2093429"/>
              <a:ext cx="174625" cy="174625"/>
            </a:xfrm>
            <a:custGeom>
              <a:avLst/>
              <a:gdLst>
                <a:gd name="T0" fmla="*/ 2147483647 w 110"/>
                <a:gd name="T1" fmla="*/ 2147483647 h 110"/>
                <a:gd name="T2" fmla="*/ 2147483647 w 110"/>
                <a:gd name="T3" fmla="*/ 2147483647 h 110"/>
                <a:gd name="T4" fmla="*/ 2147483647 w 110"/>
                <a:gd name="T5" fmla="*/ 2147483647 h 110"/>
                <a:gd name="T6" fmla="*/ 2147483647 w 110"/>
                <a:gd name="T7" fmla="*/ 2147483647 h 110"/>
                <a:gd name="T8" fmla="*/ 2147483647 w 110"/>
                <a:gd name="T9" fmla="*/ 2147483647 h 110"/>
                <a:gd name="T10" fmla="*/ 0 w 110"/>
                <a:gd name="T11" fmla="*/ 2147483647 h 110"/>
                <a:gd name="T12" fmla="*/ 0 w 110"/>
                <a:gd name="T13" fmla="*/ 2147483647 h 110"/>
                <a:gd name="T14" fmla="*/ 2147483647 w 110"/>
                <a:gd name="T15" fmla="*/ 2147483647 h 110"/>
                <a:gd name="T16" fmla="*/ 2147483647 w 110"/>
                <a:gd name="T17" fmla="*/ 2147483647 h 110"/>
                <a:gd name="T18" fmla="*/ 2147483647 w 110"/>
                <a:gd name="T19" fmla="*/ 2147483647 h 110"/>
                <a:gd name="T20" fmla="*/ 2147483647 w 110"/>
                <a:gd name="T21" fmla="*/ 2147483647 h 110"/>
                <a:gd name="T22" fmla="*/ 2147483647 w 110"/>
                <a:gd name="T23" fmla="*/ 2147483647 h 110"/>
                <a:gd name="T24" fmla="*/ 2147483647 w 110"/>
                <a:gd name="T25" fmla="*/ 2147483647 h 110"/>
                <a:gd name="T26" fmla="*/ 2147483647 w 110"/>
                <a:gd name="T27" fmla="*/ 2147483647 h 110"/>
                <a:gd name="T28" fmla="*/ 2147483647 w 110"/>
                <a:gd name="T29" fmla="*/ 2147483647 h 110"/>
                <a:gd name="T30" fmla="*/ 2147483647 w 110"/>
                <a:gd name="T31" fmla="*/ 2147483647 h 110"/>
                <a:gd name="T32" fmla="*/ 2147483647 w 110"/>
                <a:gd name="T33" fmla="*/ 2147483647 h 110"/>
                <a:gd name="T34" fmla="*/ 2147483647 w 110"/>
                <a:gd name="T35" fmla="*/ 2147483647 h 110"/>
                <a:gd name="T36" fmla="*/ 2147483647 w 110"/>
                <a:gd name="T37" fmla="*/ 2147483647 h 110"/>
                <a:gd name="T38" fmla="*/ 2147483647 w 110"/>
                <a:gd name="T39" fmla="*/ 2147483647 h 110"/>
                <a:gd name="T40" fmla="*/ 2147483647 w 110"/>
                <a:gd name="T41" fmla="*/ 2147483647 h 110"/>
                <a:gd name="T42" fmla="*/ 2147483647 w 110"/>
                <a:gd name="T43" fmla="*/ 2147483647 h 110"/>
                <a:gd name="T44" fmla="*/ 2147483647 w 110"/>
                <a:gd name="T45" fmla="*/ 2147483647 h 110"/>
                <a:gd name="T46" fmla="*/ 2147483647 w 110"/>
                <a:gd name="T47" fmla="*/ 2147483647 h 110"/>
                <a:gd name="T48" fmla="*/ 2147483647 w 110"/>
                <a:gd name="T49" fmla="*/ 2147483647 h 110"/>
                <a:gd name="T50" fmla="*/ 2147483647 w 110"/>
                <a:gd name="T51" fmla="*/ 2147483647 h 110"/>
                <a:gd name="T52" fmla="*/ 2147483647 w 110"/>
                <a:gd name="T53" fmla="*/ 2147483647 h 110"/>
                <a:gd name="T54" fmla="*/ 2147483647 w 110"/>
                <a:gd name="T55" fmla="*/ 2147483647 h 110"/>
                <a:gd name="T56" fmla="*/ 2147483647 w 110"/>
                <a:gd name="T57" fmla="*/ 2147483647 h 110"/>
                <a:gd name="T58" fmla="*/ 2147483647 w 110"/>
                <a:gd name="T59" fmla="*/ 2147483647 h 110"/>
                <a:gd name="T60" fmla="*/ 2147483647 w 110"/>
                <a:gd name="T61" fmla="*/ 2147483647 h 110"/>
                <a:gd name="T62" fmla="*/ 2147483647 w 110"/>
                <a:gd name="T63" fmla="*/ 2147483647 h 110"/>
                <a:gd name="T64" fmla="*/ 2147483647 w 110"/>
                <a:gd name="T65" fmla="*/ 0 h 110"/>
                <a:gd name="T66" fmla="*/ 2147483647 w 110"/>
                <a:gd name="T67" fmla="*/ 2147483647 h 110"/>
                <a:gd name="T68" fmla="*/ 2147483647 w 110"/>
                <a:gd name="T69" fmla="*/ 2147483647 h 110"/>
                <a:gd name="T70" fmla="*/ 2147483647 w 110"/>
                <a:gd name="T71" fmla="*/ 2147483647 h 110"/>
                <a:gd name="T72" fmla="*/ 2147483647 w 110"/>
                <a:gd name="T73" fmla="*/ 2147483647 h 110"/>
                <a:gd name="T74" fmla="*/ 2147483647 w 110"/>
                <a:gd name="T75" fmla="*/ 2147483647 h 11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10" h="110">
                  <a:moveTo>
                    <a:pt x="17" y="17"/>
                  </a:moveTo>
                  <a:lnTo>
                    <a:pt x="17" y="17"/>
                  </a:lnTo>
                  <a:lnTo>
                    <a:pt x="9" y="24"/>
                  </a:lnTo>
                  <a:lnTo>
                    <a:pt x="4" y="35"/>
                  </a:lnTo>
                  <a:lnTo>
                    <a:pt x="1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5"/>
                  </a:lnTo>
                  <a:lnTo>
                    <a:pt x="15" y="94"/>
                  </a:lnTo>
                  <a:lnTo>
                    <a:pt x="23" y="102"/>
                  </a:lnTo>
                  <a:lnTo>
                    <a:pt x="32" y="107"/>
                  </a:lnTo>
                  <a:lnTo>
                    <a:pt x="43" y="110"/>
                  </a:lnTo>
                  <a:lnTo>
                    <a:pt x="53" y="110"/>
                  </a:lnTo>
                  <a:lnTo>
                    <a:pt x="64" y="110"/>
                  </a:lnTo>
                  <a:lnTo>
                    <a:pt x="75" y="107"/>
                  </a:lnTo>
                  <a:lnTo>
                    <a:pt x="84" y="101"/>
                  </a:lnTo>
                  <a:lnTo>
                    <a:pt x="93" y="94"/>
                  </a:lnTo>
                  <a:lnTo>
                    <a:pt x="100" y="85"/>
                  </a:lnTo>
                  <a:lnTo>
                    <a:pt x="105" y="76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5"/>
                  </a:lnTo>
                  <a:lnTo>
                    <a:pt x="102" y="24"/>
                  </a:lnTo>
                  <a:lnTo>
                    <a:pt x="96" y="17"/>
                  </a:lnTo>
                  <a:lnTo>
                    <a:pt x="87" y="9"/>
                  </a:lnTo>
                  <a:lnTo>
                    <a:pt x="78" y="5"/>
                  </a:lnTo>
                  <a:lnTo>
                    <a:pt x="67" y="2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6" y="5"/>
                  </a:lnTo>
                  <a:lnTo>
                    <a:pt x="26" y="9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Freeform 1206"/>
            <p:cNvSpPr>
              <a:spLocks/>
            </p:cNvSpPr>
            <p:nvPr userDrawn="1"/>
          </p:nvSpPr>
          <p:spPr bwMode="auto">
            <a:xfrm>
              <a:off x="3335235" y="2265969"/>
              <a:ext cx="393700" cy="323850"/>
            </a:xfrm>
            <a:custGeom>
              <a:avLst/>
              <a:gdLst>
                <a:gd name="T0" fmla="*/ 2147483647 w 248"/>
                <a:gd name="T1" fmla="*/ 2147483647 h 204"/>
                <a:gd name="T2" fmla="*/ 2147483647 w 248"/>
                <a:gd name="T3" fmla="*/ 2147483647 h 204"/>
                <a:gd name="T4" fmla="*/ 2147483647 w 248"/>
                <a:gd name="T5" fmla="*/ 2147483647 h 204"/>
                <a:gd name="T6" fmla="*/ 2147483647 w 248"/>
                <a:gd name="T7" fmla="*/ 2147483647 h 204"/>
                <a:gd name="T8" fmla="*/ 2147483647 w 248"/>
                <a:gd name="T9" fmla="*/ 2147483647 h 204"/>
                <a:gd name="T10" fmla="*/ 2147483647 w 248"/>
                <a:gd name="T11" fmla="*/ 2147483647 h 204"/>
                <a:gd name="T12" fmla="*/ 2147483647 w 248"/>
                <a:gd name="T13" fmla="*/ 2147483647 h 204"/>
                <a:gd name="T14" fmla="*/ 2147483647 w 248"/>
                <a:gd name="T15" fmla="*/ 2147483647 h 204"/>
                <a:gd name="T16" fmla="*/ 2147483647 w 248"/>
                <a:gd name="T17" fmla="*/ 2147483647 h 204"/>
                <a:gd name="T18" fmla="*/ 2147483647 w 248"/>
                <a:gd name="T19" fmla="*/ 2147483647 h 204"/>
                <a:gd name="T20" fmla="*/ 2147483647 w 248"/>
                <a:gd name="T21" fmla="*/ 0 h 204"/>
                <a:gd name="T22" fmla="*/ 2147483647 w 248"/>
                <a:gd name="T23" fmla="*/ 0 h 204"/>
                <a:gd name="T24" fmla="*/ 2147483647 w 248"/>
                <a:gd name="T25" fmla="*/ 2147483647 h 204"/>
                <a:gd name="T26" fmla="*/ 0 w 248"/>
                <a:gd name="T27" fmla="*/ 2147483647 h 204"/>
                <a:gd name="T28" fmla="*/ 0 w 248"/>
                <a:gd name="T29" fmla="*/ 2147483647 h 204"/>
                <a:gd name="T30" fmla="*/ 2147483647 w 248"/>
                <a:gd name="T31" fmla="*/ 2147483647 h 204"/>
                <a:gd name="T32" fmla="*/ 2147483647 w 248"/>
                <a:gd name="T33" fmla="*/ 2147483647 h 204"/>
                <a:gd name="T34" fmla="*/ 2147483647 w 248"/>
                <a:gd name="T35" fmla="*/ 2147483647 h 204"/>
                <a:gd name="T36" fmla="*/ 2147483647 w 248"/>
                <a:gd name="T37" fmla="*/ 2147483647 h 204"/>
                <a:gd name="T38" fmla="*/ 2147483647 w 248"/>
                <a:gd name="T39" fmla="*/ 2147483647 h 204"/>
                <a:gd name="T40" fmla="*/ 2147483647 w 248"/>
                <a:gd name="T41" fmla="*/ 2147483647 h 204"/>
                <a:gd name="T42" fmla="*/ 2147483647 w 248"/>
                <a:gd name="T43" fmla="*/ 2147483647 h 204"/>
                <a:gd name="T44" fmla="*/ 2147483647 w 248"/>
                <a:gd name="T45" fmla="*/ 2147483647 h 204"/>
                <a:gd name="T46" fmla="*/ 2147483647 w 248"/>
                <a:gd name="T47" fmla="*/ 2147483647 h 204"/>
                <a:gd name="T48" fmla="*/ 2147483647 w 248"/>
                <a:gd name="T49" fmla="*/ 2147483647 h 204"/>
                <a:gd name="T50" fmla="*/ 2147483647 w 248"/>
                <a:gd name="T51" fmla="*/ 2147483647 h 204"/>
                <a:gd name="T52" fmla="*/ 2147483647 w 248"/>
                <a:gd name="T53" fmla="*/ 2147483647 h 204"/>
                <a:gd name="T54" fmla="*/ 2147483647 w 248"/>
                <a:gd name="T55" fmla="*/ 2147483647 h 204"/>
                <a:gd name="T56" fmla="*/ 2147483647 w 248"/>
                <a:gd name="T57" fmla="*/ 2147483647 h 204"/>
                <a:gd name="T58" fmla="*/ 2147483647 w 248"/>
                <a:gd name="T59" fmla="*/ 2147483647 h 204"/>
                <a:gd name="T60" fmla="*/ 2147483647 w 248"/>
                <a:gd name="T61" fmla="*/ 2147483647 h 204"/>
                <a:gd name="T62" fmla="*/ 2147483647 w 248"/>
                <a:gd name="T63" fmla="*/ 2147483647 h 204"/>
                <a:gd name="T64" fmla="*/ 2147483647 w 248"/>
                <a:gd name="T65" fmla="*/ 2147483647 h 204"/>
                <a:gd name="T66" fmla="*/ 2147483647 w 248"/>
                <a:gd name="T67" fmla="*/ 2147483647 h 204"/>
                <a:gd name="T68" fmla="*/ 2147483647 w 248"/>
                <a:gd name="T69" fmla="*/ 2147483647 h 204"/>
                <a:gd name="T70" fmla="*/ 2147483647 w 248"/>
                <a:gd name="T71" fmla="*/ 2147483647 h 204"/>
                <a:gd name="T72" fmla="*/ 2147483647 w 248"/>
                <a:gd name="T73" fmla="*/ 2147483647 h 204"/>
                <a:gd name="T74" fmla="*/ 2147483647 w 248"/>
                <a:gd name="T75" fmla="*/ 2147483647 h 204"/>
                <a:gd name="T76" fmla="*/ 2147483647 w 248"/>
                <a:gd name="T77" fmla="*/ 2147483647 h 204"/>
                <a:gd name="T78" fmla="*/ 2147483647 w 248"/>
                <a:gd name="T79" fmla="*/ 2147483647 h 204"/>
                <a:gd name="T80" fmla="*/ 2147483647 w 248"/>
                <a:gd name="T81" fmla="*/ 2147483647 h 204"/>
                <a:gd name="T82" fmla="*/ 2147483647 w 248"/>
                <a:gd name="T83" fmla="*/ 2147483647 h 204"/>
                <a:gd name="T84" fmla="*/ 2147483647 w 248"/>
                <a:gd name="T85" fmla="*/ 2147483647 h 204"/>
                <a:gd name="T86" fmla="*/ 2147483647 w 248"/>
                <a:gd name="T87" fmla="*/ 2147483647 h 204"/>
                <a:gd name="T88" fmla="*/ 2147483647 w 248"/>
                <a:gd name="T89" fmla="*/ 2147483647 h 204"/>
                <a:gd name="T90" fmla="*/ 2147483647 w 248"/>
                <a:gd name="T91" fmla="*/ 2147483647 h 204"/>
                <a:gd name="T92" fmla="*/ 2147483647 w 248"/>
                <a:gd name="T93" fmla="*/ 2147483647 h 204"/>
                <a:gd name="T94" fmla="*/ 2147483647 w 248"/>
                <a:gd name="T95" fmla="*/ 2147483647 h 204"/>
                <a:gd name="T96" fmla="*/ 2147483647 w 248"/>
                <a:gd name="T97" fmla="*/ 2147483647 h 204"/>
                <a:gd name="T98" fmla="*/ 2147483647 w 248"/>
                <a:gd name="T99" fmla="*/ 2147483647 h 204"/>
                <a:gd name="T100" fmla="*/ 2147483647 w 248"/>
                <a:gd name="T101" fmla="*/ 2147483647 h 204"/>
                <a:gd name="T102" fmla="*/ 2147483647 w 248"/>
                <a:gd name="T103" fmla="*/ 2147483647 h 204"/>
                <a:gd name="T104" fmla="*/ 2147483647 w 248"/>
                <a:gd name="T105" fmla="*/ 2147483647 h 204"/>
                <a:gd name="T106" fmla="*/ 2147483647 w 248"/>
                <a:gd name="T107" fmla="*/ 2147483647 h 20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48" h="204">
                  <a:moveTo>
                    <a:pt x="134" y="93"/>
                  </a:moveTo>
                  <a:lnTo>
                    <a:pt x="134" y="93"/>
                  </a:lnTo>
                  <a:lnTo>
                    <a:pt x="129" y="89"/>
                  </a:lnTo>
                  <a:lnTo>
                    <a:pt x="125" y="83"/>
                  </a:lnTo>
                  <a:lnTo>
                    <a:pt x="122" y="75"/>
                  </a:lnTo>
                  <a:lnTo>
                    <a:pt x="120" y="69"/>
                  </a:lnTo>
                  <a:lnTo>
                    <a:pt x="119" y="55"/>
                  </a:lnTo>
                  <a:lnTo>
                    <a:pt x="122" y="41"/>
                  </a:lnTo>
                  <a:lnTo>
                    <a:pt x="99" y="22"/>
                  </a:lnTo>
                  <a:lnTo>
                    <a:pt x="74" y="0"/>
                  </a:lnTo>
                  <a:lnTo>
                    <a:pt x="38" y="26"/>
                  </a:lnTo>
                  <a:lnTo>
                    <a:pt x="0" y="51"/>
                  </a:lnTo>
                  <a:lnTo>
                    <a:pt x="17" y="75"/>
                  </a:lnTo>
                  <a:lnTo>
                    <a:pt x="35" y="98"/>
                  </a:lnTo>
                  <a:lnTo>
                    <a:pt x="42" y="96"/>
                  </a:lnTo>
                  <a:lnTo>
                    <a:pt x="50" y="95"/>
                  </a:lnTo>
                  <a:lnTo>
                    <a:pt x="58" y="95"/>
                  </a:lnTo>
                  <a:lnTo>
                    <a:pt x="65" y="96"/>
                  </a:lnTo>
                  <a:lnTo>
                    <a:pt x="73" y="98"/>
                  </a:lnTo>
                  <a:lnTo>
                    <a:pt x="79" y="101"/>
                  </a:lnTo>
                  <a:lnTo>
                    <a:pt x="87" y="105"/>
                  </a:lnTo>
                  <a:lnTo>
                    <a:pt x="93" y="110"/>
                  </a:lnTo>
                  <a:lnTo>
                    <a:pt x="97" y="116"/>
                  </a:lnTo>
                  <a:lnTo>
                    <a:pt x="102" y="124"/>
                  </a:lnTo>
                  <a:lnTo>
                    <a:pt x="105" y="131"/>
                  </a:lnTo>
                  <a:lnTo>
                    <a:pt x="106" y="139"/>
                  </a:lnTo>
                  <a:lnTo>
                    <a:pt x="106" y="147"/>
                  </a:lnTo>
                  <a:lnTo>
                    <a:pt x="106" y="154"/>
                  </a:lnTo>
                  <a:lnTo>
                    <a:pt x="105" y="162"/>
                  </a:lnTo>
                  <a:lnTo>
                    <a:pt x="102" y="169"/>
                  </a:lnTo>
                  <a:lnTo>
                    <a:pt x="122" y="188"/>
                  </a:lnTo>
                  <a:lnTo>
                    <a:pt x="143" y="204"/>
                  </a:lnTo>
                  <a:lnTo>
                    <a:pt x="192" y="168"/>
                  </a:lnTo>
                  <a:lnTo>
                    <a:pt x="248" y="121"/>
                  </a:lnTo>
                  <a:lnTo>
                    <a:pt x="228" y="111"/>
                  </a:lnTo>
                  <a:lnTo>
                    <a:pt x="205" y="99"/>
                  </a:lnTo>
                  <a:lnTo>
                    <a:pt x="196" y="104"/>
                  </a:lnTo>
                  <a:lnTo>
                    <a:pt x="187" y="107"/>
                  </a:lnTo>
                  <a:lnTo>
                    <a:pt x="178" y="110"/>
                  </a:lnTo>
                  <a:lnTo>
                    <a:pt x="167" y="110"/>
                  </a:lnTo>
                  <a:lnTo>
                    <a:pt x="158" y="108"/>
                  </a:lnTo>
                  <a:lnTo>
                    <a:pt x="149" y="105"/>
                  </a:lnTo>
                  <a:lnTo>
                    <a:pt x="141" y="99"/>
                  </a:lnTo>
                  <a:lnTo>
                    <a:pt x="134" y="93"/>
                  </a:lnTo>
                  <a:close/>
                </a:path>
              </a:pathLst>
            </a:custGeom>
            <a:solidFill>
              <a:srgbClr val="FFF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Freeform 1207"/>
            <p:cNvSpPr>
              <a:spLocks/>
            </p:cNvSpPr>
            <p:nvPr userDrawn="1"/>
          </p:nvSpPr>
          <p:spPr bwMode="auto">
            <a:xfrm>
              <a:off x="3522799" y="2332805"/>
              <a:ext cx="136525" cy="109537"/>
            </a:xfrm>
            <a:custGeom>
              <a:avLst/>
              <a:gdLst>
                <a:gd name="T0" fmla="*/ 2147483647 w 86"/>
                <a:gd name="T1" fmla="*/ 2147483647 h 69"/>
                <a:gd name="T2" fmla="*/ 2147483647 w 86"/>
                <a:gd name="T3" fmla="*/ 2147483647 h 69"/>
                <a:gd name="T4" fmla="*/ 2147483647 w 86"/>
                <a:gd name="T5" fmla="*/ 2147483647 h 69"/>
                <a:gd name="T6" fmla="*/ 2147483647 w 86"/>
                <a:gd name="T7" fmla="*/ 2147483647 h 69"/>
                <a:gd name="T8" fmla="*/ 2147483647 w 86"/>
                <a:gd name="T9" fmla="*/ 2147483647 h 69"/>
                <a:gd name="T10" fmla="*/ 2147483647 w 86"/>
                <a:gd name="T11" fmla="*/ 2147483647 h 69"/>
                <a:gd name="T12" fmla="*/ 2147483647 w 86"/>
                <a:gd name="T13" fmla="*/ 2147483647 h 69"/>
                <a:gd name="T14" fmla="*/ 2147483647 w 86"/>
                <a:gd name="T15" fmla="*/ 2147483647 h 69"/>
                <a:gd name="T16" fmla="*/ 2147483647 w 86"/>
                <a:gd name="T17" fmla="*/ 2147483647 h 69"/>
                <a:gd name="T18" fmla="*/ 2147483647 w 86"/>
                <a:gd name="T19" fmla="*/ 2147483647 h 69"/>
                <a:gd name="T20" fmla="*/ 2147483647 w 86"/>
                <a:gd name="T21" fmla="*/ 2147483647 h 69"/>
                <a:gd name="T22" fmla="*/ 2147483647 w 86"/>
                <a:gd name="T23" fmla="*/ 2147483647 h 69"/>
                <a:gd name="T24" fmla="*/ 2147483647 w 86"/>
                <a:gd name="T25" fmla="*/ 2147483647 h 69"/>
                <a:gd name="T26" fmla="*/ 2147483647 w 86"/>
                <a:gd name="T27" fmla="*/ 2147483647 h 69"/>
                <a:gd name="T28" fmla="*/ 2147483647 w 86"/>
                <a:gd name="T29" fmla="*/ 0 h 69"/>
                <a:gd name="T30" fmla="*/ 2147483647 w 86"/>
                <a:gd name="T31" fmla="*/ 0 h 69"/>
                <a:gd name="T32" fmla="*/ 0 w 86"/>
                <a:gd name="T33" fmla="*/ 2147483647 h 69"/>
                <a:gd name="T34" fmla="*/ 2147483647 w 86"/>
                <a:gd name="T35" fmla="*/ 2147483647 h 69"/>
                <a:gd name="T36" fmla="*/ 2147483647 w 86"/>
                <a:gd name="T37" fmla="*/ 2147483647 h 69"/>
                <a:gd name="T38" fmla="*/ 2147483647 w 86"/>
                <a:gd name="T39" fmla="*/ 2147483647 h 69"/>
                <a:gd name="T40" fmla="*/ 2147483647 w 86"/>
                <a:gd name="T41" fmla="*/ 2147483647 h 69"/>
                <a:gd name="T42" fmla="*/ 2147483647 w 86"/>
                <a:gd name="T43" fmla="*/ 2147483647 h 69"/>
                <a:gd name="T44" fmla="*/ 2147483647 w 86"/>
                <a:gd name="T45" fmla="*/ 2147483647 h 6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6" h="69">
                  <a:moveTo>
                    <a:pt x="15" y="52"/>
                  </a:moveTo>
                  <a:lnTo>
                    <a:pt x="15" y="52"/>
                  </a:lnTo>
                  <a:lnTo>
                    <a:pt x="22" y="58"/>
                  </a:lnTo>
                  <a:lnTo>
                    <a:pt x="30" y="64"/>
                  </a:lnTo>
                  <a:lnTo>
                    <a:pt x="39" y="67"/>
                  </a:lnTo>
                  <a:lnTo>
                    <a:pt x="48" y="69"/>
                  </a:lnTo>
                  <a:lnTo>
                    <a:pt x="59" y="69"/>
                  </a:lnTo>
                  <a:lnTo>
                    <a:pt x="68" y="66"/>
                  </a:lnTo>
                  <a:lnTo>
                    <a:pt x="77" y="63"/>
                  </a:lnTo>
                  <a:lnTo>
                    <a:pt x="86" y="58"/>
                  </a:lnTo>
                  <a:lnTo>
                    <a:pt x="67" y="46"/>
                  </a:lnTo>
                  <a:lnTo>
                    <a:pt x="45" y="32"/>
                  </a:lnTo>
                  <a:lnTo>
                    <a:pt x="24" y="17"/>
                  </a:lnTo>
                  <a:lnTo>
                    <a:pt x="3" y="0"/>
                  </a:lnTo>
                  <a:lnTo>
                    <a:pt x="0" y="14"/>
                  </a:lnTo>
                  <a:lnTo>
                    <a:pt x="1" y="28"/>
                  </a:lnTo>
                  <a:lnTo>
                    <a:pt x="3" y="34"/>
                  </a:lnTo>
                  <a:lnTo>
                    <a:pt x="6" y="42"/>
                  </a:lnTo>
                  <a:lnTo>
                    <a:pt x="10" y="48"/>
                  </a:lnTo>
                  <a:lnTo>
                    <a:pt x="15" y="52"/>
                  </a:lnTo>
                  <a:close/>
                </a:path>
              </a:pathLst>
            </a:custGeom>
            <a:solidFill>
              <a:srgbClr val="78D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" name="Freeform 1208"/>
            <p:cNvSpPr>
              <a:spLocks/>
            </p:cNvSpPr>
            <p:nvPr userDrawn="1"/>
          </p:nvSpPr>
          <p:spPr bwMode="auto">
            <a:xfrm>
              <a:off x="3394964" y="2421156"/>
              <a:ext cx="112712" cy="117475"/>
            </a:xfrm>
            <a:custGeom>
              <a:avLst/>
              <a:gdLst>
                <a:gd name="T0" fmla="*/ 2147483647 w 71"/>
                <a:gd name="T1" fmla="*/ 2147483647 h 74"/>
                <a:gd name="T2" fmla="*/ 2147483647 w 71"/>
                <a:gd name="T3" fmla="*/ 2147483647 h 74"/>
                <a:gd name="T4" fmla="*/ 2147483647 w 71"/>
                <a:gd name="T5" fmla="*/ 2147483647 h 74"/>
                <a:gd name="T6" fmla="*/ 2147483647 w 71"/>
                <a:gd name="T7" fmla="*/ 2147483647 h 74"/>
                <a:gd name="T8" fmla="*/ 2147483647 w 71"/>
                <a:gd name="T9" fmla="*/ 2147483647 h 74"/>
                <a:gd name="T10" fmla="*/ 2147483647 w 71"/>
                <a:gd name="T11" fmla="*/ 2147483647 h 74"/>
                <a:gd name="T12" fmla="*/ 2147483647 w 71"/>
                <a:gd name="T13" fmla="*/ 0 h 74"/>
                <a:gd name="T14" fmla="*/ 2147483647 w 71"/>
                <a:gd name="T15" fmla="*/ 0 h 74"/>
                <a:gd name="T16" fmla="*/ 2147483647 w 71"/>
                <a:gd name="T17" fmla="*/ 2147483647 h 74"/>
                <a:gd name="T18" fmla="*/ 0 w 71"/>
                <a:gd name="T19" fmla="*/ 2147483647 h 74"/>
                <a:gd name="T20" fmla="*/ 0 w 71"/>
                <a:gd name="T21" fmla="*/ 2147483647 h 74"/>
                <a:gd name="T22" fmla="*/ 2147483647 w 71"/>
                <a:gd name="T23" fmla="*/ 2147483647 h 74"/>
                <a:gd name="T24" fmla="*/ 2147483647 w 71"/>
                <a:gd name="T25" fmla="*/ 2147483647 h 74"/>
                <a:gd name="T26" fmla="*/ 2147483647 w 71"/>
                <a:gd name="T27" fmla="*/ 2147483647 h 74"/>
                <a:gd name="T28" fmla="*/ 2147483647 w 71"/>
                <a:gd name="T29" fmla="*/ 2147483647 h 74"/>
                <a:gd name="T30" fmla="*/ 2147483647 w 71"/>
                <a:gd name="T31" fmla="*/ 2147483647 h 74"/>
                <a:gd name="T32" fmla="*/ 2147483647 w 71"/>
                <a:gd name="T33" fmla="*/ 2147483647 h 74"/>
                <a:gd name="T34" fmla="*/ 2147483647 w 71"/>
                <a:gd name="T35" fmla="*/ 2147483647 h 74"/>
                <a:gd name="T36" fmla="*/ 2147483647 w 71"/>
                <a:gd name="T37" fmla="*/ 2147483647 h 74"/>
                <a:gd name="T38" fmla="*/ 2147483647 w 71"/>
                <a:gd name="T39" fmla="*/ 2147483647 h 74"/>
                <a:gd name="T40" fmla="*/ 2147483647 w 71"/>
                <a:gd name="T41" fmla="*/ 2147483647 h 74"/>
                <a:gd name="T42" fmla="*/ 2147483647 w 71"/>
                <a:gd name="T43" fmla="*/ 2147483647 h 74"/>
                <a:gd name="T44" fmla="*/ 2147483647 w 71"/>
                <a:gd name="T45" fmla="*/ 2147483647 h 74"/>
                <a:gd name="T46" fmla="*/ 2147483647 w 71"/>
                <a:gd name="T47" fmla="*/ 2147483647 h 7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1" h="74">
                  <a:moveTo>
                    <a:pt x="58" y="15"/>
                  </a:moveTo>
                  <a:lnTo>
                    <a:pt x="58" y="15"/>
                  </a:lnTo>
                  <a:lnTo>
                    <a:pt x="52" y="10"/>
                  </a:lnTo>
                  <a:lnTo>
                    <a:pt x="44" y="6"/>
                  </a:lnTo>
                  <a:lnTo>
                    <a:pt x="38" y="3"/>
                  </a:lnTo>
                  <a:lnTo>
                    <a:pt x="30" y="1"/>
                  </a:lnTo>
                  <a:lnTo>
                    <a:pt x="23" y="0"/>
                  </a:lnTo>
                  <a:lnTo>
                    <a:pt x="15" y="0"/>
                  </a:lnTo>
                  <a:lnTo>
                    <a:pt x="7" y="1"/>
                  </a:lnTo>
                  <a:lnTo>
                    <a:pt x="0" y="3"/>
                  </a:lnTo>
                  <a:lnTo>
                    <a:pt x="32" y="39"/>
                  </a:lnTo>
                  <a:lnTo>
                    <a:pt x="49" y="58"/>
                  </a:lnTo>
                  <a:lnTo>
                    <a:pt x="67" y="74"/>
                  </a:lnTo>
                  <a:lnTo>
                    <a:pt x="70" y="67"/>
                  </a:lnTo>
                  <a:lnTo>
                    <a:pt x="71" y="59"/>
                  </a:lnTo>
                  <a:lnTo>
                    <a:pt x="71" y="52"/>
                  </a:lnTo>
                  <a:lnTo>
                    <a:pt x="71" y="44"/>
                  </a:lnTo>
                  <a:lnTo>
                    <a:pt x="70" y="36"/>
                  </a:lnTo>
                  <a:lnTo>
                    <a:pt x="67" y="29"/>
                  </a:lnTo>
                  <a:lnTo>
                    <a:pt x="62" y="21"/>
                  </a:lnTo>
                  <a:lnTo>
                    <a:pt x="58" y="15"/>
                  </a:lnTo>
                  <a:close/>
                </a:path>
              </a:pathLst>
            </a:custGeom>
            <a:solidFill>
              <a:srgbClr val="78D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Freeform 1209"/>
            <p:cNvSpPr>
              <a:spLocks/>
            </p:cNvSpPr>
            <p:nvPr userDrawn="1"/>
          </p:nvSpPr>
          <p:spPr bwMode="auto">
            <a:xfrm>
              <a:off x="3561694" y="2462206"/>
              <a:ext cx="246063" cy="214313"/>
            </a:xfrm>
            <a:custGeom>
              <a:avLst/>
              <a:gdLst>
                <a:gd name="T0" fmla="*/ 2147483647 w 155"/>
                <a:gd name="T1" fmla="*/ 2147483647 h 135"/>
                <a:gd name="T2" fmla="*/ 2147483647 w 155"/>
                <a:gd name="T3" fmla="*/ 2147483647 h 135"/>
                <a:gd name="T4" fmla="*/ 2147483647 w 155"/>
                <a:gd name="T5" fmla="*/ 2147483647 h 135"/>
                <a:gd name="T6" fmla="*/ 2147483647 w 155"/>
                <a:gd name="T7" fmla="*/ 2147483647 h 135"/>
                <a:gd name="T8" fmla="*/ 2147483647 w 155"/>
                <a:gd name="T9" fmla="*/ 0 h 135"/>
                <a:gd name="T10" fmla="*/ 2147483647 w 155"/>
                <a:gd name="T11" fmla="*/ 0 h 135"/>
                <a:gd name="T12" fmla="*/ 2147483647 w 155"/>
                <a:gd name="T13" fmla="*/ 2147483647 h 135"/>
                <a:gd name="T14" fmla="*/ 0 w 155"/>
                <a:gd name="T15" fmla="*/ 2147483647 h 135"/>
                <a:gd name="T16" fmla="*/ 0 w 155"/>
                <a:gd name="T17" fmla="*/ 2147483647 h 135"/>
                <a:gd name="T18" fmla="*/ 2147483647 w 155"/>
                <a:gd name="T19" fmla="*/ 2147483647 h 135"/>
                <a:gd name="T20" fmla="*/ 2147483647 w 155"/>
                <a:gd name="T21" fmla="*/ 2147483647 h 135"/>
                <a:gd name="T22" fmla="*/ 2147483647 w 155"/>
                <a:gd name="T23" fmla="*/ 2147483647 h 1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5" h="135">
                  <a:moveTo>
                    <a:pt x="155" y="19"/>
                  </a:moveTo>
                  <a:lnTo>
                    <a:pt x="155" y="19"/>
                  </a:lnTo>
                  <a:lnTo>
                    <a:pt x="142" y="15"/>
                  </a:lnTo>
                  <a:lnTo>
                    <a:pt x="126" y="9"/>
                  </a:lnTo>
                  <a:lnTo>
                    <a:pt x="105" y="0"/>
                  </a:lnTo>
                  <a:lnTo>
                    <a:pt x="49" y="47"/>
                  </a:lnTo>
                  <a:lnTo>
                    <a:pt x="0" y="83"/>
                  </a:lnTo>
                  <a:lnTo>
                    <a:pt x="37" y="109"/>
                  </a:lnTo>
                  <a:lnTo>
                    <a:pt x="76" y="135"/>
                  </a:lnTo>
                  <a:lnTo>
                    <a:pt x="155" y="19"/>
                  </a:lnTo>
                  <a:close/>
                </a:path>
              </a:pathLst>
            </a:custGeom>
            <a:solidFill>
              <a:srgbClr val="FCC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Freeform 1210"/>
            <p:cNvSpPr>
              <a:spLocks/>
            </p:cNvSpPr>
            <p:nvPr userDrawn="1"/>
          </p:nvSpPr>
          <p:spPr bwMode="auto">
            <a:xfrm>
              <a:off x="3264407" y="2153275"/>
              <a:ext cx="187325" cy="193675"/>
            </a:xfrm>
            <a:custGeom>
              <a:avLst/>
              <a:gdLst>
                <a:gd name="T0" fmla="*/ 2147483647 w 118"/>
                <a:gd name="T1" fmla="*/ 0 h 122"/>
                <a:gd name="T2" fmla="*/ 2147483647 w 118"/>
                <a:gd name="T3" fmla="*/ 0 h 122"/>
                <a:gd name="T4" fmla="*/ 2147483647 w 118"/>
                <a:gd name="T5" fmla="*/ 2147483647 h 122"/>
                <a:gd name="T6" fmla="*/ 0 w 118"/>
                <a:gd name="T7" fmla="*/ 2147483647 h 122"/>
                <a:gd name="T8" fmla="*/ 0 w 118"/>
                <a:gd name="T9" fmla="*/ 2147483647 h 122"/>
                <a:gd name="T10" fmla="*/ 2147483647 w 118"/>
                <a:gd name="T11" fmla="*/ 2147483647 h 122"/>
                <a:gd name="T12" fmla="*/ 2147483647 w 118"/>
                <a:gd name="T13" fmla="*/ 2147483647 h 122"/>
                <a:gd name="T14" fmla="*/ 2147483647 w 118"/>
                <a:gd name="T15" fmla="*/ 2147483647 h 122"/>
                <a:gd name="T16" fmla="*/ 2147483647 w 118"/>
                <a:gd name="T17" fmla="*/ 2147483647 h 122"/>
                <a:gd name="T18" fmla="*/ 2147483647 w 118"/>
                <a:gd name="T19" fmla="*/ 2147483647 h 122"/>
                <a:gd name="T20" fmla="*/ 2147483647 w 118"/>
                <a:gd name="T21" fmla="*/ 2147483647 h 122"/>
                <a:gd name="T22" fmla="*/ 2147483647 w 118"/>
                <a:gd name="T23" fmla="*/ 2147483647 h 122"/>
                <a:gd name="T24" fmla="*/ 2147483647 w 118"/>
                <a:gd name="T25" fmla="*/ 2147483647 h 122"/>
                <a:gd name="T26" fmla="*/ 2147483647 w 118"/>
                <a:gd name="T27" fmla="*/ 0 h 122"/>
                <a:gd name="T28" fmla="*/ 2147483647 w 118"/>
                <a:gd name="T29" fmla="*/ 0 h 1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8" h="122">
                  <a:moveTo>
                    <a:pt x="58" y="0"/>
                  </a:moveTo>
                  <a:lnTo>
                    <a:pt x="58" y="0"/>
                  </a:lnTo>
                  <a:lnTo>
                    <a:pt x="27" y="24"/>
                  </a:lnTo>
                  <a:lnTo>
                    <a:pt x="0" y="44"/>
                  </a:lnTo>
                  <a:lnTo>
                    <a:pt x="19" y="83"/>
                  </a:lnTo>
                  <a:lnTo>
                    <a:pt x="44" y="122"/>
                  </a:lnTo>
                  <a:lnTo>
                    <a:pt x="82" y="97"/>
                  </a:lnTo>
                  <a:lnTo>
                    <a:pt x="118" y="71"/>
                  </a:lnTo>
                  <a:lnTo>
                    <a:pt x="88" y="38"/>
                  </a:lnTo>
                  <a:lnTo>
                    <a:pt x="73" y="1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CC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Freeform 1211"/>
            <p:cNvSpPr>
              <a:spLocks/>
            </p:cNvSpPr>
            <p:nvPr userDrawn="1"/>
          </p:nvSpPr>
          <p:spPr bwMode="auto">
            <a:xfrm>
              <a:off x="3359924" y="1597964"/>
              <a:ext cx="620712" cy="669925"/>
            </a:xfrm>
            <a:custGeom>
              <a:avLst/>
              <a:gdLst>
                <a:gd name="T0" fmla="*/ 2147483647 w 391"/>
                <a:gd name="T1" fmla="*/ 0 h 422"/>
                <a:gd name="T2" fmla="*/ 2147483647 w 391"/>
                <a:gd name="T3" fmla="*/ 0 h 422"/>
                <a:gd name="T4" fmla="*/ 2147483647 w 391"/>
                <a:gd name="T5" fmla="*/ 2147483647 h 422"/>
                <a:gd name="T6" fmla="*/ 2147483647 w 391"/>
                <a:gd name="T7" fmla="*/ 2147483647 h 422"/>
                <a:gd name="T8" fmla="*/ 2147483647 w 391"/>
                <a:gd name="T9" fmla="*/ 2147483647 h 422"/>
                <a:gd name="T10" fmla="*/ 2147483647 w 391"/>
                <a:gd name="T11" fmla="*/ 2147483647 h 422"/>
                <a:gd name="T12" fmla="*/ 2147483647 w 391"/>
                <a:gd name="T13" fmla="*/ 2147483647 h 422"/>
                <a:gd name="T14" fmla="*/ 2147483647 w 391"/>
                <a:gd name="T15" fmla="*/ 2147483647 h 422"/>
                <a:gd name="T16" fmla="*/ 2147483647 w 391"/>
                <a:gd name="T17" fmla="*/ 2147483647 h 422"/>
                <a:gd name="T18" fmla="*/ 0 w 391"/>
                <a:gd name="T19" fmla="*/ 2147483647 h 422"/>
                <a:gd name="T20" fmla="*/ 0 w 391"/>
                <a:gd name="T21" fmla="*/ 2147483647 h 422"/>
                <a:gd name="T22" fmla="*/ 2147483647 w 391"/>
                <a:gd name="T23" fmla="*/ 2147483647 h 422"/>
                <a:gd name="T24" fmla="*/ 2147483647 w 391"/>
                <a:gd name="T25" fmla="*/ 2147483647 h 422"/>
                <a:gd name="T26" fmla="*/ 2147483647 w 391"/>
                <a:gd name="T27" fmla="*/ 2147483647 h 422"/>
                <a:gd name="T28" fmla="*/ 2147483647 w 391"/>
                <a:gd name="T29" fmla="*/ 2147483647 h 422"/>
                <a:gd name="T30" fmla="*/ 2147483647 w 391"/>
                <a:gd name="T31" fmla="*/ 2147483647 h 422"/>
                <a:gd name="T32" fmla="*/ 2147483647 w 391"/>
                <a:gd name="T33" fmla="*/ 2147483647 h 422"/>
                <a:gd name="T34" fmla="*/ 2147483647 w 391"/>
                <a:gd name="T35" fmla="*/ 2147483647 h 422"/>
                <a:gd name="T36" fmla="*/ 2147483647 w 391"/>
                <a:gd name="T37" fmla="*/ 2147483647 h 422"/>
                <a:gd name="T38" fmla="*/ 2147483647 w 391"/>
                <a:gd name="T39" fmla="*/ 2147483647 h 422"/>
                <a:gd name="T40" fmla="*/ 2147483647 w 391"/>
                <a:gd name="T41" fmla="*/ 2147483647 h 422"/>
                <a:gd name="T42" fmla="*/ 2147483647 w 391"/>
                <a:gd name="T43" fmla="*/ 2147483647 h 422"/>
                <a:gd name="T44" fmla="*/ 2147483647 w 391"/>
                <a:gd name="T45" fmla="*/ 2147483647 h 422"/>
                <a:gd name="T46" fmla="*/ 2147483647 w 391"/>
                <a:gd name="T47" fmla="*/ 2147483647 h 422"/>
                <a:gd name="T48" fmla="*/ 2147483647 w 391"/>
                <a:gd name="T49" fmla="*/ 2147483647 h 422"/>
                <a:gd name="T50" fmla="*/ 2147483647 w 391"/>
                <a:gd name="T51" fmla="*/ 2147483647 h 422"/>
                <a:gd name="T52" fmla="*/ 2147483647 w 391"/>
                <a:gd name="T53" fmla="*/ 2147483647 h 422"/>
                <a:gd name="T54" fmla="*/ 2147483647 w 391"/>
                <a:gd name="T55" fmla="*/ 2147483647 h 422"/>
                <a:gd name="T56" fmla="*/ 2147483647 w 391"/>
                <a:gd name="T57" fmla="*/ 2147483647 h 422"/>
                <a:gd name="T58" fmla="*/ 2147483647 w 391"/>
                <a:gd name="T59" fmla="*/ 0 h 422"/>
                <a:gd name="T60" fmla="*/ 2147483647 w 391"/>
                <a:gd name="T61" fmla="*/ 0 h 42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91" h="422">
                  <a:moveTo>
                    <a:pt x="324" y="0"/>
                  </a:moveTo>
                  <a:lnTo>
                    <a:pt x="324" y="0"/>
                  </a:lnTo>
                  <a:lnTo>
                    <a:pt x="283" y="58"/>
                  </a:lnTo>
                  <a:lnTo>
                    <a:pt x="240" y="113"/>
                  </a:lnTo>
                  <a:lnTo>
                    <a:pt x="198" y="162"/>
                  </a:lnTo>
                  <a:lnTo>
                    <a:pt x="156" y="207"/>
                  </a:lnTo>
                  <a:lnTo>
                    <a:pt x="114" y="250"/>
                  </a:lnTo>
                  <a:lnTo>
                    <a:pt x="74" y="288"/>
                  </a:lnTo>
                  <a:lnTo>
                    <a:pt x="36" y="322"/>
                  </a:lnTo>
                  <a:lnTo>
                    <a:pt x="0" y="351"/>
                  </a:lnTo>
                  <a:lnTo>
                    <a:pt x="15" y="370"/>
                  </a:lnTo>
                  <a:lnTo>
                    <a:pt x="30" y="389"/>
                  </a:lnTo>
                  <a:lnTo>
                    <a:pt x="60" y="422"/>
                  </a:lnTo>
                  <a:lnTo>
                    <a:pt x="89" y="401"/>
                  </a:lnTo>
                  <a:lnTo>
                    <a:pt x="115" y="378"/>
                  </a:lnTo>
                  <a:lnTo>
                    <a:pt x="143" y="357"/>
                  </a:lnTo>
                  <a:lnTo>
                    <a:pt x="167" y="332"/>
                  </a:lnTo>
                  <a:lnTo>
                    <a:pt x="214" y="287"/>
                  </a:lnTo>
                  <a:lnTo>
                    <a:pt x="258" y="239"/>
                  </a:lnTo>
                  <a:lnTo>
                    <a:pt x="298" y="192"/>
                  </a:lnTo>
                  <a:lnTo>
                    <a:pt x="333" y="148"/>
                  </a:lnTo>
                  <a:lnTo>
                    <a:pt x="365" y="107"/>
                  </a:lnTo>
                  <a:lnTo>
                    <a:pt x="391" y="70"/>
                  </a:lnTo>
                  <a:lnTo>
                    <a:pt x="364" y="35"/>
                  </a:lnTo>
                  <a:lnTo>
                    <a:pt x="341" y="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Freeform 1212"/>
            <p:cNvSpPr>
              <a:spLocks/>
            </p:cNvSpPr>
            <p:nvPr userDrawn="1"/>
          </p:nvSpPr>
          <p:spPr bwMode="auto">
            <a:xfrm>
              <a:off x="3506225" y="2001396"/>
              <a:ext cx="711201" cy="714375"/>
            </a:xfrm>
            <a:custGeom>
              <a:avLst/>
              <a:gdLst>
                <a:gd name="T0" fmla="*/ 2147483647 w 448"/>
                <a:gd name="T1" fmla="*/ 2147483647 h 450"/>
                <a:gd name="T2" fmla="*/ 2147483647 w 448"/>
                <a:gd name="T3" fmla="*/ 2147483647 h 450"/>
                <a:gd name="T4" fmla="*/ 2147483647 w 448"/>
                <a:gd name="T5" fmla="*/ 2147483647 h 450"/>
                <a:gd name="T6" fmla="*/ 2147483647 w 448"/>
                <a:gd name="T7" fmla="*/ 2147483647 h 450"/>
                <a:gd name="T8" fmla="*/ 2147483647 w 448"/>
                <a:gd name="T9" fmla="*/ 2147483647 h 450"/>
                <a:gd name="T10" fmla="*/ 2147483647 w 448"/>
                <a:gd name="T11" fmla="*/ 2147483647 h 450"/>
                <a:gd name="T12" fmla="*/ 2147483647 w 448"/>
                <a:gd name="T13" fmla="*/ 2147483647 h 450"/>
                <a:gd name="T14" fmla="*/ 2147483647 w 448"/>
                <a:gd name="T15" fmla="*/ 2147483647 h 450"/>
                <a:gd name="T16" fmla="*/ 2147483647 w 448"/>
                <a:gd name="T17" fmla="*/ 2147483647 h 450"/>
                <a:gd name="T18" fmla="*/ 2147483647 w 448"/>
                <a:gd name="T19" fmla="*/ 2147483647 h 450"/>
                <a:gd name="T20" fmla="*/ 0 w 448"/>
                <a:gd name="T21" fmla="*/ 2147483647 h 450"/>
                <a:gd name="T22" fmla="*/ 0 w 448"/>
                <a:gd name="T23" fmla="*/ 2147483647 h 450"/>
                <a:gd name="T24" fmla="*/ 2147483647 w 448"/>
                <a:gd name="T25" fmla="*/ 2147483647 h 450"/>
                <a:gd name="T26" fmla="*/ 2147483647 w 448"/>
                <a:gd name="T27" fmla="*/ 2147483647 h 450"/>
                <a:gd name="T28" fmla="*/ 2147483647 w 448"/>
                <a:gd name="T29" fmla="*/ 2147483647 h 450"/>
                <a:gd name="T30" fmla="*/ 2147483647 w 448"/>
                <a:gd name="T31" fmla="*/ 2147483647 h 450"/>
                <a:gd name="T32" fmla="*/ 2147483647 w 448"/>
                <a:gd name="T33" fmla="*/ 2147483647 h 450"/>
                <a:gd name="T34" fmla="*/ 2147483647 w 448"/>
                <a:gd name="T35" fmla="*/ 2147483647 h 450"/>
                <a:gd name="T36" fmla="*/ 2147483647 w 448"/>
                <a:gd name="T37" fmla="*/ 2147483647 h 450"/>
                <a:gd name="T38" fmla="*/ 2147483647 w 448"/>
                <a:gd name="T39" fmla="*/ 2147483647 h 450"/>
                <a:gd name="T40" fmla="*/ 2147483647 w 448"/>
                <a:gd name="T41" fmla="*/ 2147483647 h 450"/>
                <a:gd name="T42" fmla="*/ 2147483647 w 448"/>
                <a:gd name="T43" fmla="*/ 2147483647 h 450"/>
                <a:gd name="T44" fmla="*/ 2147483647 w 448"/>
                <a:gd name="T45" fmla="*/ 2147483647 h 450"/>
                <a:gd name="T46" fmla="*/ 2147483647 w 448"/>
                <a:gd name="T47" fmla="*/ 2147483647 h 450"/>
                <a:gd name="T48" fmla="*/ 2147483647 w 448"/>
                <a:gd name="T49" fmla="*/ 2147483647 h 450"/>
                <a:gd name="T50" fmla="*/ 2147483647 w 448"/>
                <a:gd name="T51" fmla="*/ 2147483647 h 450"/>
                <a:gd name="T52" fmla="*/ 2147483647 w 448"/>
                <a:gd name="T53" fmla="*/ 2147483647 h 450"/>
                <a:gd name="T54" fmla="*/ 2147483647 w 448"/>
                <a:gd name="T55" fmla="*/ 2147483647 h 450"/>
                <a:gd name="T56" fmla="*/ 2147483647 w 448"/>
                <a:gd name="T57" fmla="*/ 2147483647 h 450"/>
                <a:gd name="T58" fmla="*/ 2147483647 w 448"/>
                <a:gd name="T59" fmla="*/ 2147483647 h 450"/>
                <a:gd name="T60" fmla="*/ 2147483647 w 448"/>
                <a:gd name="T61" fmla="*/ 2147483647 h 450"/>
                <a:gd name="T62" fmla="*/ 2147483647 w 448"/>
                <a:gd name="T63" fmla="*/ 2147483647 h 450"/>
                <a:gd name="T64" fmla="*/ 2147483647 w 448"/>
                <a:gd name="T65" fmla="*/ 0 h 450"/>
                <a:gd name="T66" fmla="*/ 2147483647 w 448"/>
                <a:gd name="T67" fmla="*/ 0 h 450"/>
                <a:gd name="T68" fmla="*/ 2147483647 w 448"/>
                <a:gd name="T69" fmla="*/ 2147483647 h 450"/>
                <a:gd name="T70" fmla="*/ 2147483647 w 448"/>
                <a:gd name="T71" fmla="*/ 2147483647 h 450"/>
                <a:gd name="T72" fmla="*/ 2147483647 w 448"/>
                <a:gd name="T73" fmla="*/ 2147483647 h 450"/>
                <a:gd name="T74" fmla="*/ 2147483647 w 448"/>
                <a:gd name="T75" fmla="*/ 2147483647 h 450"/>
                <a:gd name="T76" fmla="*/ 2147483647 w 448"/>
                <a:gd name="T77" fmla="*/ 2147483647 h 450"/>
                <a:gd name="T78" fmla="*/ 2147483647 w 448"/>
                <a:gd name="T79" fmla="*/ 2147483647 h 450"/>
                <a:gd name="T80" fmla="*/ 2147483647 w 448"/>
                <a:gd name="T81" fmla="*/ 2147483647 h 450"/>
                <a:gd name="T82" fmla="*/ 2147483647 w 448"/>
                <a:gd name="T83" fmla="*/ 2147483647 h 450"/>
                <a:gd name="T84" fmla="*/ 2147483647 w 448"/>
                <a:gd name="T85" fmla="*/ 2147483647 h 45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48" h="450">
                  <a:moveTo>
                    <a:pt x="143" y="290"/>
                  </a:moveTo>
                  <a:lnTo>
                    <a:pt x="143" y="290"/>
                  </a:lnTo>
                  <a:lnTo>
                    <a:pt x="164" y="299"/>
                  </a:lnTo>
                  <a:lnTo>
                    <a:pt x="180" y="305"/>
                  </a:lnTo>
                  <a:lnTo>
                    <a:pt x="193" y="309"/>
                  </a:lnTo>
                  <a:lnTo>
                    <a:pt x="114" y="425"/>
                  </a:lnTo>
                  <a:lnTo>
                    <a:pt x="75" y="399"/>
                  </a:lnTo>
                  <a:lnTo>
                    <a:pt x="38" y="373"/>
                  </a:lnTo>
                  <a:lnTo>
                    <a:pt x="0" y="399"/>
                  </a:lnTo>
                  <a:lnTo>
                    <a:pt x="21" y="415"/>
                  </a:lnTo>
                  <a:lnTo>
                    <a:pt x="41" y="427"/>
                  </a:lnTo>
                  <a:lnTo>
                    <a:pt x="62" y="439"/>
                  </a:lnTo>
                  <a:lnTo>
                    <a:pt x="84" y="450"/>
                  </a:lnTo>
                  <a:lnTo>
                    <a:pt x="113" y="431"/>
                  </a:lnTo>
                  <a:lnTo>
                    <a:pt x="142" y="413"/>
                  </a:lnTo>
                  <a:lnTo>
                    <a:pt x="169" y="393"/>
                  </a:lnTo>
                  <a:lnTo>
                    <a:pt x="195" y="372"/>
                  </a:lnTo>
                  <a:lnTo>
                    <a:pt x="221" y="351"/>
                  </a:lnTo>
                  <a:lnTo>
                    <a:pt x="247" y="329"/>
                  </a:lnTo>
                  <a:lnTo>
                    <a:pt x="294" y="284"/>
                  </a:lnTo>
                  <a:lnTo>
                    <a:pt x="338" y="238"/>
                  </a:lnTo>
                  <a:lnTo>
                    <a:pt x="379" y="194"/>
                  </a:lnTo>
                  <a:lnTo>
                    <a:pt x="416" y="149"/>
                  </a:lnTo>
                  <a:lnTo>
                    <a:pt x="448" y="107"/>
                  </a:lnTo>
                  <a:lnTo>
                    <a:pt x="440" y="79"/>
                  </a:lnTo>
                  <a:lnTo>
                    <a:pt x="429" y="52"/>
                  </a:lnTo>
                  <a:lnTo>
                    <a:pt x="420" y="26"/>
                  </a:lnTo>
                  <a:lnTo>
                    <a:pt x="410" y="0"/>
                  </a:lnTo>
                  <a:lnTo>
                    <a:pt x="376" y="46"/>
                  </a:lnTo>
                  <a:lnTo>
                    <a:pt x="341" y="88"/>
                  </a:lnTo>
                  <a:lnTo>
                    <a:pt x="308" y="128"/>
                  </a:lnTo>
                  <a:lnTo>
                    <a:pt x="274" y="166"/>
                  </a:lnTo>
                  <a:lnTo>
                    <a:pt x="239" y="201"/>
                  </a:lnTo>
                  <a:lnTo>
                    <a:pt x="207" y="233"/>
                  </a:lnTo>
                  <a:lnTo>
                    <a:pt x="175" y="264"/>
                  </a:lnTo>
                  <a:lnTo>
                    <a:pt x="143" y="290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" name="Freeform 1213"/>
            <p:cNvSpPr>
              <a:spLocks/>
            </p:cNvSpPr>
            <p:nvPr userDrawn="1"/>
          </p:nvSpPr>
          <p:spPr bwMode="auto">
            <a:xfrm>
              <a:off x="4210076" y="2013780"/>
              <a:ext cx="173037" cy="611188"/>
            </a:xfrm>
            <a:custGeom>
              <a:avLst/>
              <a:gdLst>
                <a:gd name="T0" fmla="*/ 2147483647 w 109"/>
                <a:gd name="T1" fmla="*/ 2147483647 h 385"/>
                <a:gd name="T2" fmla="*/ 2147483647 w 109"/>
                <a:gd name="T3" fmla="*/ 2147483647 h 385"/>
                <a:gd name="T4" fmla="*/ 2147483647 w 109"/>
                <a:gd name="T5" fmla="*/ 2147483647 h 385"/>
                <a:gd name="T6" fmla="*/ 2147483647 w 109"/>
                <a:gd name="T7" fmla="*/ 2147483647 h 385"/>
                <a:gd name="T8" fmla="*/ 2147483647 w 109"/>
                <a:gd name="T9" fmla="*/ 2147483647 h 385"/>
                <a:gd name="T10" fmla="*/ 2147483647 w 109"/>
                <a:gd name="T11" fmla="*/ 2147483647 h 385"/>
                <a:gd name="T12" fmla="*/ 2147483647 w 109"/>
                <a:gd name="T13" fmla="*/ 2147483647 h 385"/>
                <a:gd name="T14" fmla="*/ 2147483647 w 109"/>
                <a:gd name="T15" fmla="*/ 2147483647 h 385"/>
                <a:gd name="T16" fmla="*/ 2147483647 w 109"/>
                <a:gd name="T17" fmla="*/ 2147483647 h 385"/>
                <a:gd name="T18" fmla="*/ 2147483647 w 109"/>
                <a:gd name="T19" fmla="*/ 2147483647 h 385"/>
                <a:gd name="T20" fmla="*/ 2147483647 w 109"/>
                <a:gd name="T21" fmla="*/ 2147483647 h 385"/>
                <a:gd name="T22" fmla="*/ 2147483647 w 109"/>
                <a:gd name="T23" fmla="*/ 2147483647 h 385"/>
                <a:gd name="T24" fmla="*/ 2147483647 w 109"/>
                <a:gd name="T25" fmla="*/ 2147483647 h 385"/>
                <a:gd name="T26" fmla="*/ 2147483647 w 109"/>
                <a:gd name="T27" fmla="*/ 2147483647 h 385"/>
                <a:gd name="T28" fmla="*/ 2147483647 w 109"/>
                <a:gd name="T29" fmla="*/ 2147483647 h 385"/>
                <a:gd name="T30" fmla="*/ 2147483647 w 109"/>
                <a:gd name="T31" fmla="*/ 2147483647 h 385"/>
                <a:gd name="T32" fmla="*/ 2147483647 w 109"/>
                <a:gd name="T33" fmla="*/ 2147483647 h 385"/>
                <a:gd name="T34" fmla="*/ 2147483647 w 109"/>
                <a:gd name="T35" fmla="*/ 0 h 385"/>
                <a:gd name="T36" fmla="*/ 2147483647 w 109"/>
                <a:gd name="T37" fmla="*/ 0 h 385"/>
                <a:gd name="T38" fmla="*/ 2147483647 w 109"/>
                <a:gd name="T39" fmla="*/ 2147483647 h 385"/>
                <a:gd name="T40" fmla="*/ 0 w 109"/>
                <a:gd name="T41" fmla="*/ 2147483647 h 385"/>
                <a:gd name="T42" fmla="*/ 0 w 109"/>
                <a:gd name="T43" fmla="*/ 2147483647 h 385"/>
                <a:gd name="T44" fmla="*/ 2147483647 w 109"/>
                <a:gd name="T45" fmla="*/ 2147483647 h 385"/>
                <a:gd name="T46" fmla="*/ 2147483647 w 109"/>
                <a:gd name="T47" fmla="*/ 2147483647 h 385"/>
                <a:gd name="T48" fmla="*/ 2147483647 w 109"/>
                <a:gd name="T49" fmla="*/ 2147483647 h 385"/>
                <a:gd name="T50" fmla="*/ 2147483647 w 109"/>
                <a:gd name="T51" fmla="*/ 2147483647 h 385"/>
                <a:gd name="T52" fmla="*/ 2147483647 w 109"/>
                <a:gd name="T53" fmla="*/ 2147483647 h 385"/>
                <a:gd name="T54" fmla="*/ 2147483647 w 109"/>
                <a:gd name="T55" fmla="*/ 2147483647 h 385"/>
                <a:gd name="T56" fmla="*/ 2147483647 w 109"/>
                <a:gd name="T57" fmla="*/ 2147483647 h 385"/>
                <a:gd name="T58" fmla="*/ 2147483647 w 109"/>
                <a:gd name="T59" fmla="*/ 2147483647 h 385"/>
                <a:gd name="T60" fmla="*/ 2147483647 w 109"/>
                <a:gd name="T61" fmla="*/ 2147483647 h 38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09" h="385">
                  <a:moveTo>
                    <a:pt x="15" y="385"/>
                  </a:moveTo>
                  <a:lnTo>
                    <a:pt x="15" y="385"/>
                  </a:lnTo>
                  <a:lnTo>
                    <a:pt x="32" y="367"/>
                  </a:lnTo>
                  <a:lnTo>
                    <a:pt x="47" y="347"/>
                  </a:lnTo>
                  <a:lnTo>
                    <a:pt x="61" y="326"/>
                  </a:lnTo>
                  <a:lnTo>
                    <a:pt x="74" y="304"/>
                  </a:lnTo>
                  <a:lnTo>
                    <a:pt x="84" y="282"/>
                  </a:lnTo>
                  <a:lnTo>
                    <a:pt x="93" y="259"/>
                  </a:lnTo>
                  <a:lnTo>
                    <a:pt x="100" y="234"/>
                  </a:lnTo>
                  <a:lnTo>
                    <a:pt x="105" y="210"/>
                  </a:lnTo>
                  <a:lnTo>
                    <a:pt x="108" y="184"/>
                  </a:lnTo>
                  <a:lnTo>
                    <a:pt x="109" y="158"/>
                  </a:lnTo>
                  <a:lnTo>
                    <a:pt x="108" y="132"/>
                  </a:lnTo>
                  <a:lnTo>
                    <a:pt x="105" y="106"/>
                  </a:lnTo>
                  <a:lnTo>
                    <a:pt x="100" y="80"/>
                  </a:lnTo>
                  <a:lnTo>
                    <a:pt x="93" y="53"/>
                  </a:lnTo>
                  <a:lnTo>
                    <a:pt x="82" y="27"/>
                  </a:lnTo>
                  <a:lnTo>
                    <a:pt x="70" y="0"/>
                  </a:lnTo>
                  <a:lnTo>
                    <a:pt x="39" y="44"/>
                  </a:lnTo>
                  <a:lnTo>
                    <a:pt x="0" y="99"/>
                  </a:lnTo>
                  <a:lnTo>
                    <a:pt x="9" y="132"/>
                  </a:lnTo>
                  <a:lnTo>
                    <a:pt x="15" y="166"/>
                  </a:lnTo>
                  <a:lnTo>
                    <a:pt x="20" y="201"/>
                  </a:lnTo>
                  <a:lnTo>
                    <a:pt x="24" y="236"/>
                  </a:lnTo>
                  <a:lnTo>
                    <a:pt x="24" y="272"/>
                  </a:lnTo>
                  <a:lnTo>
                    <a:pt x="24" y="309"/>
                  </a:lnTo>
                  <a:lnTo>
                    <a:pt x="21" y="347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0090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Freeform 1214"/>
            <p:cNvSpPr>
              <a:spLocks/>
            </p:cNvSpPr>
            <p:nvPr userDrawn="1"/>
          </p:nvSpPr>
          <p:spPr bwMode="auto">
            <a:xfrm>
              <a:off x="4023676" y="1779039"/>
              <a:ext cx="82550" cy="120650"/>
            </a:xfrm>
            <a:custGeom>
              <a:avLst/>
              <a:gdLst>
                <a:gd name="T0" fmla="*/ 2147483647 w 52"/>
                <a:gd name="T1" fmla="*/ 2147483647 h 76"/>
                <a:gd name="T2" fmla="*/ 2147483647 w 52"/>
                <a:gd name="T3" fmla="*/ 2147483647 h 76"/>
                <a:gd name="T4" fmla="*/ 2147483647 w 52"/>
                <a:gd name="T5" fmla="*/ 2147483647 h 76"/>
                <a:gd name="T6" fmla="*/ 2147483647 w 52"/>
                <a:gd name="T7" fmla="*/ 2147483647 h 76"/>
                <a:gd name="T8" fmla="*/ 2147483647 w 52"/>
                <a:gd name="T9" fmla="*/ 2147483647 h 76"/>
                <a:gd name="T10" fmla="*/ 2147483647 w 52"/>
                <a:gd name="T11" fmla="*/ 2147483647 h 76"/>
                <a:gd name="T12" fmla="*/ 2147483647 w 52"/>
                <a:gd name="T13" fmla="*/ 2147483647 h 76"/>
                <a:gd name="T14" fmla="*/ 2147483647 w 52"/>
                <a:gd name="T15" fmla="*/ 2147483647 h 76"/>
                <a:gd name="T16" fmla="*/ 2147483647 w 52"/>
                <a:gd name="T17" fmla="*/ 0 h 76"/>
                <a:gd name="T18" fmla="*/ 2147483647 w 52"/>
                <a:gd name="T19" fmla="*/ 0 h 76"/>
                <a:gd name="T20" fmla="*/ 2147483647 w 52"/>
                <a:gd name="T21" fmla="*/ 2147483647 h 76"/>
                <a:gd name="T22" fmla="*/ 0 w 52"/>
                <a:gd name="T23" fmla="*/ 2147483647 h 76"/>
                <a:gd name="T24" fmla="*/ 0 w 52"/>
                <a:gd name="T25" fmla="*/ 2147483647 h 76"/>
                <a:gd name="T26" fmla="*/ 0 w 52"/>
                <a:gd name="T27" fmla="*/ 2147483647 h 76"/>
                <a:gd name="T28" fmla="*/ 2147483647 w 52"/>
                <a:gd name="T29" fmla="*/ 2147483647 h 76"/>
                <a:gd name="T30" fmla="*/ 2147483647 w 52"/>
                <a:gd name="T31" fmla="*/ 2147483647 h 76"/>
                <a:gd name="T32" fmla="*/ 2147483647 w 52"/>
                <a:gd name="T33" fmla="*/ 2147483647 h 76"/>
                <a:gd name="T34" fmla="*/ 2147483647 w 52"/>
                <a:gd name="T35" fmla="*/ 2147483647 h 76"/>
                <a:gd name="T36" fmla="*/ 2147483647 w 52"/>
                <a:gd name="T37" fmla="*/ 2147483647 h 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2" h="76">
                  <a:moveTo>
                    <a:pt x="15" y="59"/>
                  </a:moveTo>
                  <a:lnTo>
                    <a:pt x="15" y="59"/>
                  </a:lnTo>
                  <a:lnTo>
                    <a:pt x="23" y="67"/>
                  </a:lnTo>
                  <a:lnTo>
                    <a:pt x="32" y="72"/>
                  </a:lnTo>
                  <a:lnTo>
                    <a:pt x="41" y="75"/>
                  </a:lnTo>
                  <a:lnTo>
                    <a:pt x="52" y="76"/>
                  </a:lnTo>
                  <a:lnTo>
                    <a:pt x="27" y="36"/>
                  </a:lnTo>
                  <a:lnTo>
                    <a:pt x="4" y="0"/>
                  </a:lnTo>
                  <a:lnTo>
                    <a:pt x="1" y="8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32"/>
                  </a:lnTo>
                  <a:lnTo>
                    <a:pt x="3" y="40"/>
                  </a:lnTo>
                  <a:lnTo>
                    <a:pt x="4" y="47"/>
                  </a:lnTo>
                  <a:lnTo>
                    <a:pt x="9" y="53"/>
                  </a:lnTo>
                  <a:lnTo>
                    <a:pt x="15" y="59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1215"/>
            <p:cNvSpPr>
              <a:spLocks/>
            </p:cNvSpPr>
            <p:nvPr userDrawn="1"/>
          </p:nvSpPr>
          <p:spPr bwMode="auto">
            <a:xfrm>
              <a:off x="3982828" y="1674279"/>
              <a:ext cx="101600" cy="104775"/>
            </a:xfrm>
            <a:custGeom>
              <a:avLst/>
              <a:gdLst>
                <a:gd name="T0" fmla="*/ 2147483647 w 64"/>
                <a:gd name="T1" fmla="*/ 2147483647 h 66"/>
                <a:gd name="T2" fmla="*/ 2147483647 w 64"/>
                <a:gd name="T3" fmla="*/ 2147483647 h 66"/>
                <a:gd name="T4" fmla="*/ 2147483647 w 64"/>
                <a:gd name="T5" fmla="*/ 2147483647 h 66"/>
                <a:gd name="T6" fmla="*/ 2147483647 w 64"/>
                <a:gd name="T7" fmla="*/ 0 h 66"/>
                <a:gd name="T8" fmla="*/ 2147483647 w 64"/>
                <a:gd name="T9" fmla="*/ 0 h 66"/>
                <a:gd name="T10" fmla="*/ 0 w 64"/>
                <a:gd name="T11" fmla="*/ 2147483647 h 66"/>
                <a:gd name="T12" fmla="*/ 0 w 64"/>
                <a:gd name="T13" fmla="*/ 2147483647 h 66"/>
                <a:gd name="T14" fmla="*/ 2147483647 w 64"/>
                <a:gd name="T15" fmla="*/ 2147483647 h 66"/>
                <a:gd name="T16" fmla="*/ 2147483647 w 64"/>
                <a:gd name="T17" fmla="*/ 2147483647 h 66"/>
                <a:gd name="T18" fmla="*/ 2147483647 w 64"/>
                <a:gd name="T19" fmla="*/ 2147483647 h 66"/>
                <a:gd name="T20" fmla="*/ 2147483647 w 64"/>
                <a:gd name="T21" fmla="*/ 2147483647 h 66"/>
                <a:gd name="T22" fmla="*/ 2147483647 w 64"/>
                <a:gd name="T23" fmla="*/ 2147483647 h 66"/>
                <a:gd name="T24" fmla="*/ 2147483647 w 64"/>
                <a:gd name="T25" fmla="*/ 2147483647 h 66"/>
                <a:gd name="T26" fmla="*/ 2147483647 w 64"/>
                <a:gd name="T27" fmla="*/ 2147483647 h 66"/>
                <a:gd name="T28" fmla="*/ 2147483647 w 64"/>
                <a:gd name="T29" fmla="*/ 2147483647 h 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4" h="66">
                  <a:moveTo>
                    <a:pt x="64" y="35"/>
                  </a:moveTo>
                  <a:lnTo>
                    <a:pt x="64" y="35"/>
                  </a:lnTo>
                  <a:lnTo>
                    <a:pt x="40" y="17"/>
                  </a:lnTo>
                  <a:lnTo>
                    <a:pt x="15" y="0"/>
                  </a:lnTo>
                  <a:lnTo>
                    <a:pt x="0" y="23"/>
                  </a:lnTo>
                  <a:lnTo>
                    <a:pt x="30" y="66"/>
                  </a:lnTo>
                  <a:lnTo>
                    <a:pt x="37" y="57"/>
                  </a:lnTo>
                  <a:lnTo>
                    <a:pt x="43" y="48"/>
                  </a:lnTo>
                  <a:lnTo>
                    <a:pt x="53" y="40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D4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Freeform 1216"/>
            <p:cNvSpPr>
              <a:spLocks/>
            </p:cNvSpPr>
            <p:nvPr userDrawn="1"/>
          </p:nvSpPr>
          <p:spPr bwMode="auto">
            <a:xfrm>
              <a:off x="4100599" y="1825524"/>
              <a:ext cx="131763" cy="174625"/>
            </a:xfrm>
            <a:custGeom>
              <a:avLst/>
              <a:gdLst>
                <a:gd name="T0" fmla="*/ 2147483647 w 83"/>
                <a:gd name="T1" fmla="*/ 2147483647 h 110"/>
                <a:gd name="T2" fmla="*/ 2147483647 w 83"/>
                <a:gd name="T3" fmla="*/ 2147483647 h 110"/>
                <a:gd name="T4" fmla="*/ 2147483647 w 83"/>
                <a:gd name="T5" fmla="*/ 2147483647 h 110"/>
                <a:gd name="T6" fmla="*/ 2147483647 w 83"/>
                <a:gd name="T7" fmla="*/ 2147483647 h 110"/>
                <a:gd name="T8" fmla="*/ 2147483647 w 83"/>
                <a:gd name="T9" fmla="*/ 2147483647 h 110"/>
                <a:gd name="T10" fmla="*/ 2147483647 w 83"/>
                <a:gd name="T11" fmla="*/ 2147483647 h 110"/>
                <a:gd name="T12" fmla="*/ 2147483647 w 83"/>
                <a:gd name="T13" fmla="*/ 2147483647 h 110"/>
                <a:gd name="T14" fmla="*/ 2147483647 w 83"/>
                <a:gd name="T15" fmla="*/ 2147483647 h 110"/>
                <a:gd name="T16" fmla="*/ 2147483647 w 83"/>
                <a:gd name="T17" fmla="*/ 2147483647 h 110"/>
                <a:gd name="T18" fmla="*/ 2147483647 w 83"/>
                <a:gd name="T19" fmla="*/ 2147483647 h 110"/>
                <a:gd name="T20" fmla="*/ 0 w 83"/>
                <a:gd name="T21" fmla="*/ 2147483647 h 110"/>
                <a:gd name="T22" fmla="*/ 0 w 83"/>
                <a:gd name="T23" fmla="*/ 2147483647 h 110"/>
                <a:gd name="T24" fmla="*/ 2147483647 w 83"/>
                <a:gd name="T25" fmla="*/ 2147483647 h 110"/>
                <a:gd name="T26" fmla="*/ 2147483647 w 83"/>
                <a:gd name="T27" fmla="*/ 2147483647 h 110"/>
                <a:gd name="T28" fmla="*/ 2147483647 w 83"/>
                <a:gd name="T29" fmla="*/ 2147483647 h 110"/>
                <a:gd name="T30" fmla="*/ 2147483647 w 83"/>
                <a:gd name="T31" fmla="*/ 2147483647 h 110"/>
                <a:gd name="T32" fmla="*/ 2147483647 w 83"/>
                <a:gd name="T33" fmla="*/ 2147483647 h 110"/>
                <a:gd name="T34" fmla="*/ 2147483647 w 83"/>
                <a:gd name="T35" fmla="*/ 2147483647 h 110"/>
                <a:gd name="T36" fmla="*/ 2147483647 w 83"/>
                <a:gd name="T37" fmla="*/ 0 h 110"/>
                <a:gd name="T38" fmla="*/ 2147483647 w 83"/>
                <a:gd name="T39" fmla="*/ 0 h 110"/>
                <a:gd name="T40" fmla="*/ 2147483647 w 83"/>
                <a:gd name="T41" fmla="*/ 2147483647 h 110"/>
                <a:gd name="T42" fmla="*/ 2147483647 w 83"/>
                <a:gd name="T43" fmla="*/ 2147483647 h 11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3" h="110">
                  <a:moveTo>
                    <a:pt x="56" y="2"/>
                  </a:moveTo>
                  <a:lnTo>
                    <a:pt x="56" y="2"/>
                  </a:lnTo>
                  <a:lnTo>
                    <a:pt x="55" y="10"/>
                  </a:lnTo>
                  <a:lnTo>
                    <a:pt x="51" y="17"/>
                  </a:lnTo>
                  <a:lnTo>
                    <a:pt x="47" y="23"/>
                  </a:lnTo>
                  <a:lnTo>
                    <a:pt x="41" y="29"/>
                  </a:lnTo>
                  <a:lnTo>
                    <a:pt x="32" y="37"/>
                  </a:lnTo>
                  <a:lnTo>
                    <a:pt x="21" y="42"/>
                  </a:lnTo>
                  <a:lnTo>
                    <a:pt x="10" y="45"/>
                  </a:lnTo>
                  <a:lnTo>
                    <a:pt x="0" y="46"/>
                  </a:lnTo>
                  <a:lnTo>
                    <a:pt x="15" y="77"/>
                  </a:lnTo>
                  <a:lnTo>
                    <a:pt x="32" y="110"/>
                  </a:lnTo>
                  <a:lnTo>
                    <a:pt x="58" y="72"/>
                  </a:lnTo>
                  <a:lnTo>
                    <a:pt x="83" y="32"/>
                  </a:lnTo>
                  <a:lnTo>
                    <a:pt x="56" y="0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rgbClr val="D4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Freeform 1217"/>
            <p:cNvSpPr>
              <a:spLocks/>
            </p:cNvSpPr>
            <p:nvPr userDrawn="1"/>
          </p:nvSpPr>
          <p:spPr bwMode="auto">
            <a:xfrm>
              <a:off x="4023774" y="1727772"/>
              <a:ext cx="165100" cy="169862"/>
            </a:xfrm>
            <a:custGeom>
              <a:avLst/>
              <a:gdLst>
                <a:gd name="T0" fmla="*/ 2147483647 w 104"/>
                <a:gd name="T1" fmla="*/ 2147483647 h 107"/>
                <a:gd name="T2" fmla="*/ 2147483647 w 104"/>
                <a:gd name="T3" fmla="*/ 2147483647 h 107"/>
                <a:gd name="T4" fmla="*/ 2147483647 w 104"/>
                <a:gd name="T5" fmla="*/ 2147483647 h 107"/>
                <a:gd name="T6" fmla="*/ 2147483647 w 104"/>
                <a:gd name="T7" fmla="*/ 2147483647 h 107"/>
                <a:gd name="T8" fmla="*/ 2147483647 w 104"/>
                <a:gd name="T9" fmla="*/ 2147483647 h 107"/>
                <a:gd name="T10" fmla="*/ 2147483647 w 104"/>
                <a:gd name="T11" fmla="*/ 2147483647 h 107"/>
                <a:gd name="T12" fmla="*/ 2147483647 w 104"/>
                <a:gd name="T13" fmla="*/ 2147483647 h 107"/>
                <a:gd name="T14" fmla="*/ 2147483647 w 104"/>
                <a:gd name="T15" fmla="*/ 2147483647 h 107"/>
                <a:gd name="T16" fmla="*/ 2147483647 w 104"/>
                <a:gd name="T17" fmla="*/ 2147483647 h 107"/>
                <a:gd name="T18" fmla="*/ 2147483647 w 104"/>
                <a:gd name="T19" fmla="*/ 2147483647 h 107"/>
                <a:gd name="T20" fmla="*/ 2147483647 w 104"/>
                <a:gd name="T21" fmla="*/ 2147483647 h 107"/>
                <a:gd name="T22" fmla="*/ 2147483647 w 104"/>
                <a:gd name="T23" fmla="*/ 2147483647 h 107"/>
                <a:gd name="T24" fmla="*/ 2147483647 w 104"/>
                <a:gd name="T25" fmla="*/ 2147483647 h 107"/>
                <a:gd name="T26" fmla="*/ 2147483647 w 104"/>
                <a:gd name="T27" fmla="*/ 2147483647 h 107"/>
                <a:gd name="T28" fmla="*/ 2147483647 w 104"/>
                <a:gd name="T29" fmla="*/ 2147483647 h 107"/>
                <a:gd name="T30" fmla="*/ 2147483647 w 104"/>
                <a:gd name="T31" fmla="*/ 2147483647 h 107"/>
                <a:gd name="T32" fmla="*/ 2147483647 w 104"/>
                <a:gd name="T33" fmla="*/ 2147483647 h 107"/>
                <a:gd name="T34" fmla="*/ 2147483647 w 104"/>
                <a:gd name="T35" fmla="*/ 2147483647 h 107"/>
                <a:gd name="T36" fmla="*/ 2147483647 w 104"/>
                <a:gd name="T37" fmla="*/ 2147483647 h 107"/>
                <a:gd name="T38" fmla="*/ 2147483647 w 104"/>
                <a:gd name="T39" fmla="*/ 2147483647 h 107"/>
                <a:gd name="T40" fmla="*/ 2147483647 w 104"/>
                <a:gd name="T41" fmla="*/ 2147483647 h 107"/>
                <a:gd name="T42" fmla="*/ 2147483647 w 104"/>
                <a:gd name="T43" fmla="*/ 2147483647 h 107"/>
                <a:gd name="T44" fmla="*/ 2147483647 w 104"/>
                <a:gd name="T45" fmla="*/ 2147483647 h 107"/>
                <a:gd name="T46" fmla="*/ 2147483647 w 104"/>
                <a:gd name="T47" fmla="*/ 0 h 107"/>
                <a:gd name="T48" fmla="*/ 2147483647 w 104"/>
                <a:gd name="T49" fmla="*/ 0 h 107"/>
                <a:gd name="T50" fmla="*/ 2147483647 w 104"/>
                <a:gd name="T51" fmla="*/ 2147483647 h 107"/>
                <a:gd name="T52" fmla="*/ 2147483647 w 104"/>
                <a:gd name="T53" fmla="*/ 2147483647 h 107"/>
                <a:gd name="T54" fmla="*/ 2147483647 w 104"/>
                <a:gd name="T55" fmla="*/ 2147483647 h 107"/>
                <a:gd name="T56" fmla="*/ 2147483647 w 104"/>
                <a:gd name="T57" fmla="*/ 2147483647 h 107"/>
                <a:gd name="T58" fmla="*/ 0 w 104"/>
                <a:gd name="T59" fmla="*/ 2147483647 h 107"/>
                <a:gd name="T60" fmla="*/ 0 w 104"/>
                <a:gd name="T61" fmla="*/ 2147483647 h 107"/>
                <a:gd name="T62" fmla="*/ 2147483647 w 104"/>
                <a:gd name="T63" fmla="*/ 2147483647 h 107"/>
                <a:gd name="T64" fmla="*/ 2147483647 w 104"/>
                <a:gd name="T65" fmla="*/ 2147483647 h 107"/>
                <a:gd name="T66" fmla="*/ 2147483647 w 104"/>
                <a:gd name="T67" fmla="*/ 2147483647 h 107"/>
                <a:gd name="T68" fmla="*/ 2147483647 w 104"/>
                <a:gd name="T69" fmla="*/ 2147483647 h 107"/>
                <a:gd name="T70" fmla="*/ 2147483647 w 104"/>
                <a:gd name="T71" fmla="*/ 2147483647 h 107"/>
                <a:gd name="T72" fmla="*/ 2147483647 w 104"/>
                <a:gd name="T73" fmla="*/ 2147483647 h 107"/>
                <a:gd name="T74" fmla="*/ 2147483647 w 104"/>
                <a:gd name="T75" fmla="*/ 2147483647 h 107"/>
                <a:gd name="T76" fmla="*/ 2147483647 w 104"/>
                <a:gd name="T77" fmla="*/ 2147483647 h 10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04" h="107">
                  <a:moveTo>
                    <a:pt x="89" y="90"/>
                  </a:moveTo>
                  <a:lnTo>
                    <a:pt x="89" y="90"/>
                  </a:lnTo>
                  <a:lnTo>
                    <a:pt x="95" y="84"/>
                  </a:lnTo>
                  <a:lnTo>
                    <a:pt x="99" y="78"/>
                  </a:lnTo>
                  <a:lnTo>
                    <a:pt x="103" y="71"/>
                  </a:lnTo>
                  <a:lnTo>
                    <a:pt x="104" y="63"/>
                  </a:lnTo>
                  <a:lnTo>
                    <a:pt x="104" y="61"/>
                  </a:lnTo>
                  <a:lnTo>
                    <a:pt x="89" y="48"/>
                  </a:lnTo>
                  <a:lnTo>
                    <a:pt x="84" y="42"/>
                  </a:lnTo>
                  <a:lnTo>
                    <a:pt x="74" y="34"/>
                  </a:lnTo>
                  <a:lnTo>
                    <a:pt x="66" y="26"/>
                  </a:lnTo>
                  <a:lnTo>
                    <a:pt x="60" y="20"/>
                  </a:lnTo>
                  <a:lnTo>
                    <a:pt x="49" y="11"/>
                  </a:lnTo>
                  <a:lnTo>
                    <a:pt x="46" y="10"/>
                  </a:lnTo>
                  <a:lnTo>
                    <a:pt x="34" y="0"/>
                  </a:lnTo>
                  <a:lnTo>
                    <a:pt x="23" y="5"/>
                  </a:lnTo>
                  <a:lnTo>
                    <a:pt x="13" y="13"/>
                  </a:lnTo>
                  <a:lnTo>
                    <a:pt x="7" y="22"/>
                  </a:lnTo>
                  <a:lnTo>
                    <a:pt x="0" y="31"/>
                  </a:lnTo>
                  <a:lnTo>
                    <a:pt x="23" y="67"/>
                  </a:lnTo>
                  <a:lnTo>
                    <a:pt x="48" y="107"/>
                  </a:lnTo>
                  <a:lnTo>
                    <a:pt x="58" y="106"/>
                  </a:lnTo>
                  <a:lnTo>
                    <a:pt x="69" y="103"/>
                  </a:lnTo>
                  <a:lnTo>
                    <a:pt x="80" y="98"/>
                  </a:lnTo>
                  <a:lnTo>
                    <a:pt x="89" y="90"/>
                  </a:lnTo>
                  <a:close/>
                </a:path>
              </a:pathLst>
            </a:custGeom>
            <a:solidFill>
              <a:srgbClr val="008A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1218"/>
            <p:cNvSpPr>
              <a:spLocks/>
            </p:cNvSpPr>
            <p:nvPr userDrawn="1"/>
          </p:nvSpPr>
          <p:spPr bwMode="auto">
            <a:xfrm>
              <a:off x="4151923" y="1874045"/>
              <a:ext cx="171450" cy="293687"/>
            </a:xfrm>
            <a:custGeom>
              <a:avLst/>
              <a:gdLst>
                <a:gd name="T0" fmla="*/ 2147483647 w 108"/>
                <a:gd name="T1" fmla="*/ 2147483647 h 185"/>
                <a:gd name="T2" fmla="*/ 2147483647 w 108"/>
                <a:gd name="T3" fmla="*/ 2147483647 h 185"/>
                <a:gd name="T4" fmla="*/ 2147483647 w 108"/>
                <a:gd name="T5" fmla="*/ 0 h 185"/>
                <a:gd name="T6" fmla="*/ 2147483647 w 108"/>
                <a:gd name="T7" fmla="*/ 0 h 185"/>
                <a:gd name="T8" fmla="*/ 2147483647 w 108"/>
                <a:gd name="T9" fmla="*/ 2147483647 h 185"/>
                <a:gd name="T10" fmla="*/ 0 w 108"/>
                <a:gd name="T11" fmla="*/ 2147483647 h 185"/>
                <a:gd name="T12" fmla="*/ 0 w 108"/>
                <a:gd name="T13" fmla="*/ 2147483647 h 185"/>
                <a:gd name="T14" fmla="*/ 2147483647 w 108"/>
                <a:gd name="T15" fmla="*/ 2147483647 h 185"/>
                <a:gd name="T16" fmla="*/ 2147483647 w 108"/>
                <a:gd name="T17" fmla="*/ 2147483647 h 185"/>
                <a:gd name="T18" fmla="*/ 2147483647 w 108"/>
                <a:gd name="T19" fmla="*/ 2147483647 h 185"/>
                <a:gd name="T20" fmla="*/ 2147483647 w 108"/>
                <a:gd name="T21" fmla="*/ 2147483647 h 185"/>
                <a:gd name="T22" fmla="*/ 2147483647 w 108"/>
                <a:gd name="T23" fmla="*/ 2147483647 h 185"/>
                <a:gd name="T24" fmla="*/ 2147483647 w 108"/>
                <a:gd name="T25" fmla="*/ 2147483647 h 185"/>
                <a:gd name="T26" fmla="*/ 2147483647 w 108"/>
                <a:gd name="T27" fmla="*/ 2147483647 h 185"/>
                <a:gd name="T28" fmla="*/ 2147483647 w 108"/>
                <a:gd name="T29" fmla="*/ 2147483647 h 185"/>
                <a:gd name="T30" fmla="*/ 2147483647 w 108"/>
                <a:gd name="T31" fmla="*/ 2147483647 h 185"/>
                <a:gd name="T32" fmla="*/ 2147483647 w 108"/>
                <a:gd name="T33" fmla="*/ 2147483647 h 185"/>
                <a:gd name="T34" fmla="*/ 2147483647 w 108"/>
                <a:gd name="T35" fmla="*/ 2147483647 h 185"/>
                <a:gd name="T36" fmla="*/ 2147483647 w 108"/>
                <a:gd name="T37" fmla="*/ 2147483647 h 185"/>
                <a:gd name="T38" fmla="*/ 2147483647 w 108"/>
                <a:gd name="T39" fmla="*/ 2147483647 h 185"/>
                <a:gd name="T40" fmla="*/ 2147483647 w 108"/>
                <a:gd name="T41" fmla="*/ 2147483647 h 185"/>
                <a:gd name="T42" fmla="*/ 2147483647 w 108"/>
                <a:gd name="T43" fmla="*/ 2147483647 h 185"/>
                <a:gd name="T44" fmla="*/ 2147483647 w 108"/>
                <a:gd name="T45" fmla="*/ 2147483647 h 185"/>
                <a:gd name="T46" fmla="*/ 2147483647 w 108"/>
                <a:gd name="T47" fmla="*/ 2147483647 h 185"/>
                <a:gd name="T48" fmla="*/ 2147483647 w 108"/>
                <a:gd name="T49" fmla="*/ 2147483647 h 185"/>
                <a:gd name="T50" fmla="*/ 2147483647 w 108"/>
                <a:gd name="T51" fmla="*/ 2147483647 h 185"/>
                <a:gd name="T52" fmla="*/ 2147483647 w 108"/>
                <a:gd name="T53" fmla="*/ 2147483647 h 185"/>
                <a:gd name="T54" fmla="*/ 2147483647 w 108"/>
                <a:gd name="T55" fmla="*/ 2147483647 h 185"/>
                <a:gd name="T56" fmla="*/ 2147483647 w 108"/>
                <a:gd name="T57" fmla="*/ 2147483647 h 185"/>
                <a:gd name="T58" fmla="*/ 2147483647 w 108"/>
                <a:gd name="T59" fmla="*/ 2147483647 h 185"/>
                <a:gd name="T60" fmla="*/ 2147483647 w 108"/>
                <a:gd name="T61" fmla="*/ 2147483647 h 18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08" h="185">
                  <a:moveTo>
                    <a:pt x="53" y="2"/>
                  </a:moveTo>
                  <a:lnTo>
                    <a:pt x="53" y="2"/>
                  </a:lnTo>
                  <a:lnTo>
                    <a:pt x="51" y="0"/>
                  </a:lnTo>
                  <a:lnTo>
                    <a:pt x="26" y="40"/>
                  </a:lnTo>
                  <a:lnTo>
                    <a:pt x="0" y="78"/>
                  </a:lnTo>
                  <a:lnTo>
                    <a:pt x="10" y="104"/>
                  </a:lnTo>
                  <a:lnTo>
                    <a:pt x="19" y="130"/>
                  </a:lnTo>
                  <a:lnTo>
                    <a:pt x="30" y="157"/>
                  </a:lnTo>
                  <a:lnTo>
                    <a:pt x="38" y="185"/>
                  </a:lnTo>
                  <a:lnTo>
                    <a:pt x="77" y="130"/>
                  </a:lnTo>
                  <a:lnTo>
                    <a:pt x="108" y="86"/>
                  </a:lnTo>
                  <a:lnTo>
                    <a:pt x="106" y="83"/>
                  </a:lnTo>
                  <a:lnTo>
                    <a:pt x="97" y="64"/>
                  </a:lnTo>
                  <a:lnTo>
                    <a:pt x="96" y="63"/>
                  </a:lnTo>
                  <a:lnTo>
                    <a:pt x="83" y="43"/>
                  </a:lnTo>
                  <a:lnTo>
                    <a:pt x="83" y="42"/>
                  </a:lnTo>
                  <a:lnTo>
                    <a:pt x="68" y="22"/>
                  </a:lnTo>
                  <a:lnTo>
                    <a:pt x="65" y="17"/>
                  </a:lnTo>
                  <a:lnTo>
                    <a:pt x="53" y="2"/>
                  </a:lnTo>
                  <a:close/>
                </a:path>
              </a:pathLst>
            </a:custGeom>
            <a:solidFill>
              <a:srgbClr val="CF8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Freeform 1219"/>
            <p:cNvSpPr>
              <a:spLocks/>
            </p:cNvSpPr>
            <p:nvPr userDrawn="1"/>
          </p:nvSpPr>
          <p:spPr bwMode="auto">
            <a:xfrm>
              <a:off x="3898561" y="1611016"/>
              <a:ext cx="103188" cy="98425"/>
            </a:xfrm>
            <a:custGeom>
              <a:avLst/>
              <a:gdLst>
                <a:gd name="T0" fmla="*/ 2147483647 w 65"/>
                <a:gd name="T1" fmla="*/ 2147483647 h 62"/>
                <a:gd name="T2" fmla="*/ 2147483647 w 65"/>
                <a:gd name="T3" fmla="*/ 2147483647 h 62"/>
                <a:gd name="T4" fmla="*/ 2147483647 w 65"/>
                <a:gd name="T5" fmla="*/ 2147483647 h 62"/>
                <a:gd name="T6" fmla="*/ 2147483647 w 65"/>
                <a:gd name="T7" fmla="*/ 2147483647 h 62"/>
                <a:gd name="T8" fmla="*/ 2147483647 w 65"/>
                <a:gd name="T9" fmla="*/ 2147483647 h 62"/>
                <a:gd name="T10" fmla="*/ 2147483647 w 65"/>
                <a:gd name="T11" fmla="*/ 2147483647 h 62"/>
                <a:gd name="T12" fmla="*/ 2147483647 w 65"/>
                <a:gd name="T13" fmla="*/ 2147483647 h 62"/>
                <a:gd name="T14" fmla="*/ 2147483647 w 65"/>
                <a:gd name="T15" fmla="*/ 2147483647 h 62"/>
                <a:gd name="T16" fmla="*/ 2147483647 w 65"/>
                <a:gd name="T17" fmla="*/ 2147483647 h 62"/>
                <a:gd name="T18" fmla="*/ 2147483647 w 65"/>
                <a:gd name="T19" fmla="*/ 2147483647 h 62"/>
                <a:gd name="T20" fmla="*/ 0 w 65"/>
                <a:gd name="T21" fmla="*/ 0 h 62"/>
                <a:gd name="T22" fmla="*/ 0 w 65"/>
                <a:gd name="T23" fmla="*/ 0 h 62"/>
                <a:gd name="T24" fmla="*/ 2147483647 w 65"/>
                <a:gd name="T25" fmla="*/ 2147483647 h 62"/>
                <a:gd name="T26" fmla="*/ 2147483647 w 65"/>
                <a:gd name="T27" fmla="*/ 2147483647 h 62"/>
                <a:gd name="T28" fmla="*/ 2147483647 w 65"/>
                <a:gd name="T29" fmla="*/ 2147483647 h 62"/>
                <a:gd name="T30" fmla="*/ 2147483647 w 65"/>
                <a:gd name="T31" fmla="*/ 2147483647 h 62"/>
                <a:gd name="T32" fmla="*/ 2147483647 w 65"/>
                <a:gd name="T33" fmla="*/ 2147483647 h 62"/>
                <a:gd name="T34" fmla="*/ 2147483647 w 65"/>
                <a:gd name="T35" fmla="*/ 2147483647 h 62"/>
                <a:gd name="T36" fmla="*/ 2147483647 w 65"/>
                <a:gd name="T37" fmla="*/ 2147483647 h 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5" h="62">
                  <a:moveTo>
                    <a:pt x="56" y="33"/>
                  </a:moveTo>
                  <a:lnTo>
                    <a:pt x="56" y="33"/>
                  </a:lnTo>
                  <a:lnTo>
                    <a:pt x="48" y="29"/>
                  </a:lnTo>
                  <a:lnTo>
                    <a:pt x="27" y="17"/>
                  </a:lnTo>
                  <a:lnTo>
                    <a:pt x="20" y="12"/>
                  </a:lnTo>
                  <a:lnTo>
                    <a:pt x="3" y="1"/>
                  </a:lnTo>
                  <a:lnTo>
                    <a:pt x="0" y="0"/>
                  </a:lnTo>
                  <a:lnTo>
                    <a:pt x="23" y="27"/>
                  </a:lnTo>
                  <a:lnTo>
                    <a:pt x="50" y="62"/>
                  </a:lnTo>
                  <a:lnTo>
                    <a:pt x="65" y="39"/>
                  </a:lnTo>
                  <a:lnTo>
                    <a:pt x="56" y="33"/>
                  </a:lnTo>
                  <a:close/>
                </a:path>
              </a:pathLst>
            </a:custGeom>
            <a:solidFill>
              <a:srgbClr val="CF8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0" name="组合 1342"/>
          <p:cNvGrpSpPr>
            <a:grpSpLocks/>
          </p:cNvGrpSpPr>
          <p:nvPr userDrawn="1"/>
        </p:nvGrpSpPr>
        <p:grpSpPr bwMode="auto">
          <a:xfrm>
            <a:off x="3500438" y="5481638"/>
            <a:ext cx="1162050" cy="1376362"/>
            <a:chOff x="5451449" y="214290"/>
            <a:chExt cx="1162050" cy="1376363"/>
          </a:xfrm>
        </p:grpSpPr>
        <p:sp>
          <p:nvSpPr>
            <p:cNvPr id="111" name="Freeform 1145"/>
            <p:cNvSpPr>
              <a:spLocks/>
            </p:cNvSpPr>
            <p:nvPr userDrawn="1"/>
          </p:nvSpPr>
          <p:spPr bwMode="auto">
            <a:xfrm>
              <a:off x="5451449" y="214290"/>
              <a:ext cx="1162050" cy="1374776"/>
            </a:xfrm>
            <a:custGeom>
              <a:avLst/>
              <a:gdLst>
                <a:gd name="T0" fmla="*/ 2147483647 w 732"/>
                <a:gd name="T1" fmla="*/ 2147483647 h 866"/>
                <a:gd name="T2" fmla="*/ 2147483647 w 732"/>
                <a:gd name="T3" fmla="*/ 2147483647 h 866"/>
                <a:gd name="T4" fmla="*/ 2147483647 w 732"/>
                <a:gd name="T5" fmla="*/ 2147483647 h 866"/>
                <a:gd name="T6" fmla="*/ 2147483647 w 732"/>
                <a:gd name="T7" fmla="*/ 2147483647 h 866"/>
                <a:gd name="T8" fmla="*/ 2147483647 w 732"/>
                <a:gd name="T9" fmla="*/ 2147483647 h 866"/>
                <a:gd name="T10" fmla="*/ 2147483647 w 732"/>
                <a:gd name="T11" fmla="*/ 2147483647 h 866"/>
                <a:gd name="T12" fmla="*/ 2147483647 w 732"/>
                <a:gd name="T13" fmla="*/ 2147483647 h 866"/>
                <a:gd name="T14" fmla="*/ 2147483647 w 732"/>
                <a:gd name="T15" fmla="*/ 2147483647 h 866"/>
                <a:gd name="T16" fmla="*/ 2147483647 w 732"/>
                <a:gd name="T17" fmla="*/ 2147483647 h 866"/>
                <a:gd name="T18" fmla="*/ 2147483647 w 732"/>
                <a:gd name="T19" fmla="*/ 2147483647 h 866"/>
                <a:gd name="T20" fmla="*/ 2147483647 w 732"/>
                <a:gd name="T21" fmla="*/ 2147483647 h 866"/>
                <a:gd name="T22" fmla="*/ 2147483647 w 732"/>
                <a:gd name="T23" fmla="*/ 2147483647 h 866"/>
                <a:gd name="T24" fmla="*/ 2147483647 w 732"/>
                <a:gd name="T25" fmla="*/ 2147483647 h 866"/>
                <a:gd name="T26" fmla="*/ 2147483647 w 732"/>
                <a:gd name="T27" fmla="*/ 2147483647 h 866"/>
                <a:gd name="T28" fmla="*/ 2147483647 w 732"/>
                <a:gd name="T29" fmla="*/ 2147483647 h 866"/>
                <a:gd name="T30" fmla="*/ 2147483647 w 732"/>
                <a:gd name="T31" fmla="*/ 2147483647 h 866"/>
                <a:gd name="T32" fmla="*/ 0 w 732"/>
                <a:gd name="T33" fmla="*/ 2147483647 h 866"/>
                <a:gd name="T34" fmla="*/ 2147483647 w 732"/>
                <a:gd name="T35" fmla="*/ 2147483647 h 866"/>
                <a:gd name="T36" fmla="*/ 2147483647 w 732"/>
                <a:gd name="T37" fmla="*/ 2147483647 h 866"/>
                <a:gd name="T38" fmla="*/ 2147483647 w 732"/>
                <a:gd name="T39" fmla="*/ 2147483647 h 866"/>
                <a:gd name="T40" fmla="*/ 2147483647 w 732"/>
                <a:gd name="T41" fmla="*/ 2147483647 h 866"/>
                <a:gd name="T42" fmla="*/ 2147483647 w 732"/>
                <a:gd name="T43" fmla="*/ 2147483647 h 866"/>
                <a:gd name="T44" fmla="*/ 2147483647 w 732"/>
                <a:gd name="T45" fmla="*/ 2147483647 h 866"/>
                <a:gd name="T46" fmla="*/ 2147483647 w 732"/>
                <a:gd name="T47" fmla="*/ 2147483647 h 866"/>
                <a:gd name="T48" fmla="*/ 2147483647 w 732"/>
                <a:gd name="T49" fmla="*/ 2147483647 h 866"/>
                <a:gd name="T50" fmla="*/ 2147483647 w 732"/>
                <a:gd name="T51" fmla="*/ 2147483647 h 866"/>
                <a:gd name="T52" fmla="*/ 2147483647 w 732"/>
                <a:gd name="T53" fmla="*/ 2147483647 h 866"/>
                <a:gd name="T54" fmla="*/ 2147483647 w 732"/>
                <a:gd name="T55" fmla="*/ 0 h 866"/>
                <a:gd name="T56" fmla="*/ 2147483647 w 732"/>
                <a:gd name="T57" fmla="*/ 2147483647 h 866"/>
                <a:gd name="T58" fmla="*/ 2147483647 w 732"/>
                <a:gd name="T59" fmla="*/ 2147483647 h 866"/>
                <a:gd name="T60" fmla="*/ 2147483647 w 732"/>
                <a:gd name="T61" fmla="*/ 2147483647 h 866"/>
                <a:gd name="T62" fmla="*/ 2147483647 w 732"/>
                <a:gd name="T63" fmla="*/ 2147483647 h 866"/>
                <a:gd name="T64" fmla="*/ 2147483647 w 732"/>
                <a:gd name="T65" fmla="*/ 2147483647 h 866"/>
                <a:gd name="T66" fmla="*/ 2147483647 w 732"/>
                <a:gd name="T67" fmla="*/ 2147483647 h 866"/>
                <a:gd name="T68" fmla="*/ 2147483647 w 732"/>
                <a:gd name="T69" fmla="*/ 2147483647 h 866"/>
                <a:gd name="T70" fmla="*/ 2147483647 w 732"/>
                <a:gd name="T71" fmla="*/ 2147483647 h 866"/>
                <a:gd name="T72" fmla="*/ 2147483647 w 732"/>
                <a:gd name="T73" fmla="*/ 2147483647 h 866"/>
                <a:gd name="T74" fmla="*/ 2147483647 w 732"/>
                <a:gd name="T75" fmla="*/ 2147483647 h 866"/>
                <a:gd name="T76" fmla="*/ 2147483647 w 732"/>
                <a:gd name="T77" fmla="*/ 2147483647 h 866"/>
                <a:gd name="T78" fmla="*/ 2147483647 w 732"/>
                <a:gd name="T79" fmla="*/ 2147483647 h 866"/>
                <a:gd name="T80" fmla="*/ 2147483647 w 732"/>
                <a:gd name="T81" fmla="*/ 2147483647 h 866"/>
                <a:gd name="T82" fmla="*/ 2147483647 w 732"/>
                <a:gd name="T83" fmla="*/ 2147483647 h 866"/>
                <a:gd name="T84" fmla="*/ 2147483647 w 732"/>
                <a:gd name="T85" fmla="*/ 2147483647 h 8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32" h="866">
                  <a:moveTo>
                    <a:pt x="629" y="669"/>
                  </a:moveTo>
                  <a:lnTo>
                    <a:pt x="629" y="669"/>
                  </a:lnTo>
                  <a:lnTo>
                    <a:pt x="617" y="687"/>
                  </a:lnTo>
                  <a:lnTo>
                    <a:pt x="604" y="706"/>
                  </a:lnTo>
                  <a:lnTo>
                    <a:pt x="592" y="724"/>
                  </a:lnTo>
                  <a:lnTo>
                    <a:pt x="579" y="739"/>
                  </a:lnTo>
                  <a:lnTo>
                    <a:pt x="565" y="754"/>
                  </a:lnTo>
                  <a:lnTo>
                    <a:pt x="551" y="768"/>
                  </a:lnTo>
                  <a:lnTo>
                    <a:pt x="536" y="782"/>
                  </a:lnTo>
                  <a:lnTo>
                    <a:pt x="522" y="794"/>
                  </a:lnTo>
                  <a:lnTo>
                    <a:pt x="507" y="805"/>
                  </a:lnTo>
                  <a:lnTo>
                    <a:pt x="492" y="815"/>
                  </a:lnTo>
                  <a:lnTo>
                    <a:pt x="461" y="832"/>
                  </a:lnTo>
                  <a:lnTo>
                    <a:pt x="429" y="846"/>
                  </a:lnTo>
                  <a:lnTo>
                    <a:pt x="397" y="856"/>
                  </a:lnTo>
                  <a:lnTo>
                    <a:pt x="365" y="862"/>
                  </a:lnTo>
                  <a:lnTo>
                    <a:pt x="333" y="866"/>
                  </a:lnTo>
                  <a:lnTo>
                    <a:pt x="301" y="866"/>
                  </a:lnTo>
                  <a:lnTo>
                    <a:pt x="269" y="862"/>
                  </a:lnTo>
                  <a:lnTo>
                    <a:pt x="237" y="856"/>
                  </a:lnTo>
                  <a:lnTo>
                    <a:pt x="207" y="846"/>
                  </a:lnTo>
                  <a:lnTo>
                    <a:pt x="178" y="834"/>
                  </a:lnTo>
                  <a:lnTo>
                    <a:pt x="149" y="818"/>
                  </a:lnTo>
                  <a:lnTo>
                    <a:pt x="122" y="800"/>
                  </a:lnTo>
                  <a:lnTo>
                    <a:pt x="97" y="779"/>
                  </a:lnTo>
                  <a:lnTo>
                    <a:pt x="74" y="756"/>
                  </a:lnTo>
                  <a:lnTo>
                    <a:pt x="54" y="730"/>
                  </a:lnTo>
                  <a:lnTo>
                    <a:pt x="38" y="702"/>
                  </a:lnTo>
                  <a:lnTo>
                    <a:pt x="24" y="672"/>
                  </a:lnTo>
                  <a:lnTo>
                    <a:pt x="13" y="642"/>
                  </a:lnTo>
                  <a:lnTo>
                    <a:pt x="6" y="608"/>
                  </a:lnTo>
                  <a:lnTo>
                    <a:pt x="1" y="573"/>
                  </a:lnTo>
                  <a:lnTo>
                    <a:pt x="0" y="538"/>
                  </a:lnTo>
                  <a:lnTo>
                    <a:pt x="3" y="501"/>
                  </a:lnTo>
                  <a:lnTo>
                    <a:pt x="9" y="463"/>
                  </a:lnTo>
                  <a:lnTo>
                    <a:pt x="18" y="425"/>
                  </a:lnTo>
                  <a:lnTo>
                    <a:pt x="32" y="387"/>
                  </a:lnTo>
                  <a:lnTo>
                    <a:pt x="50" y="347"/>
                  </a:lnTo>
                  <a:lnTo>
                    <a:pt x="71" y="308"/>
                  </a:lnTo>
                  <a:lnTo>
                    <a:pt x="96" y="270"/>
                  </a:lnTo>
                  <a:lnTo>
                    <a:pt x="125" y="232"/>
                  </a:lnTo>
                  <a:lnTo>
                    <a:pt x="157" y="197"/>
                  </a:lnTo>
                  <a:lnTo>
                    <a:pt x="190" y="163"/>
                  </a:lnTo>
                  <a:lnTo>
                    <a:pt x="225" y="131"/>
                  </a:lnTo>
                  <a:lnTo>
                    <a:pt x="263" y="102"/>
                  </a:lnTo>
                  <a:lnTo>
                    <a:pt x="301" y="76"/>
                  </a:lnTo>
                  <a:lnTo>
                    <a:pt x="339" y="55"/>
                  </a:lnTo>
                  <a:lnTo>
                    <a:pt x="379" y="35"/>
                  </a:lnTo>
                  <a:lnTo>
                    <a:pt x="419" y="20"/>
                  </a:lnTo>
                  <a:lnTo>
                    <a:pt x="438" y="14"/>
                  </a:lnTo>
                  <a:lnTo>
                    <a:pt x="457" y="9"/>
                  </a:lnTo>
                  <a:lnTo>
                    <a:pt x="476" y="5"/>
                  </a:lnTo>
                  <a:lnTo>
                    <a:pt x="495" y="2"/>
                  </a:lnTo>
                  <a:lnTo>
                    <a:pt x="513" y="0"/>
                  </a:lnTo>
                  <a:lnTo>
                    <a:pt x="531" y="0"/>
                  </a:lnTo>
                  <a:lnTo>
                    <a:pt x="548" y="2"/>
                  </a:lnTo>
                  <a:lnTo>
                    <a:pt x="565" y="3"/>
                  </a:lnTo>
                  <a:lnTo>
                    <a:pt x="582" y="6"/>
                  </a:lnTo>
                  <a:lnTo>
                    <a:pt x="597" y="12"/>
                  </a:lnTo>
                  <a:lnTo>
                    <a:pt x="612" y="18"/>
                  </a:lnTo>
                  <a:lnTo>
                    <a:pt x="627" y="26"/>
                  </a:lnTo>
                  <a:lnTo>
                    <a:pt x="641" y="35"/>
                  </a:lnTo>
                  <a:lnTo>
                    <a:pt x="653" y="46"/>
                  </a:lnTo>
                  <a:lnTo>
                    <a:pt x="664" y="58"/>
                  </a:lnTo>
                  <a:lnTo>
                    <a:pt x="674" y="72"/>
                  </a:lnTo>
                  <a:lnTo>
                    <a:pt x="685" y="85"/>
                  </a:lnTo>
                  <a:lnTo>
                    <a:pt x="694" y="101"/>
                  </a:lnTo>
                  <a:lnTo>
                    <a:pt x="702" y="117"/>
                  </a:lnTo>
                  <a:lnTo>
                    <a:pt x="708" y="136"/>
                  </a:lnTo>
                  <a:lnTo>
                    <a:pt x="714" y="154"/>
                  </a:lnTo>
                  <a:lnTo>
                    <a:pt x="719" y="172"/>
                  </a:lnTo>
                  <a:lnTo>
                    <a:pt x="723" y="194"/>
                  </a:lnTo>
                  <a:lnTo>
                    <a:pt x="726" y="213"/>
                  </a:lnTo>
                  <a:lnTo>
                    <a:pt x="731" y="258"/>
                  </a:lnTo>
                  <a:lnTo>
                    <a:pt x="732" y="303"/>
                  </a:lnTo>
                  <a:lnTo>
                    <a:pt x="729" y="349"/>
                  </a:lnTo>
                  <a:lnTo>
                    <a:pt x="723" y="398"/>
                  </a:lnTo>
                  <a:lnTo>
                    <a:pt x="716" y="445"/>
                  </a:lnTo>
                  <a:lnTo>
                    <a:pt x="703" y="492"/>
                  </a:lnTo>
                  <a:lnTo>
                    <a:pt x="688" y="539"/>
                  </a:lnTo>
                  <a:lnTo>
                    <a:pt x="671" y="585"/>
                  </a:lnTo>
                  <a:lnTo>
                    <a:pt x="652" y="628"/>
                  </a:lnTo>
                  <a:lnTo>
                    <a:pt x="629" y="669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" name="Freeform 1146"/>
            <p:cNvSpPr>
              <a:spLocks/>
            </p:cNvSpPr>
            <p:nvPr userDrawn="1"/>
          </p:nvSpPr>
          <p:spPr bwMode="auto">
            <a:xfrm>
              <a:off x="6335686" y="228577"/>
              <a:ext cx="225425" cy="341313"/>
            </a:xfrm>
            <a:custGeom>
              <a:avLst/>
              <a:gdLst>
                <a:gd name="T0" fmla="*/ 2147483647 w 142"/>
                <a:gd name="T1" fmla="*/ 2147483647 h 215"/>
                <a:gd name="T2" fmla="*/ 2147483647 w 142"/>
                <a:gd name="T3" fmla="*/ 2147483647 h 215"/>
                <a:gd name="T4" fmla="*/ 0 w 142"/>
                <a:gd name="T5" fmla="*/ 2147483647 h 215"/>
                <a:gd name="T6" fmla="*/ 0 w 142"/>
                <a:gd name="T7" fmla="*/ 2147483647 h 215"/>
                <a:gd name="T8" fmla="*/ 2147483647 w 142"/>
                <a:gd name="T9" fmla="*/ 2147483647 h 215"/>
                <a:gd name="T10" fmla="*/ 2147483647 w 142"/>
                <a:gd name="T11" fmla="*/ 2147483647 h 215"/>
                <a:gd name="T12" fmla="*/ 2147483647 w 142"/>
                <a:gd name="T13" fmla="*/ 2147483647 h 215"/>
                <a:gd name="T14" fmla="*/ 2147483647 w 142"/>
                <a:gd name="T15" fmla="*/ 2147483647 h 215"/>
                <a:gd name="T16" fmla="*/ 2147483647 w 142"/>
                <a:gd name="T17" fmla="*/ 2147483647 h 215"/>
                <a:gd name="T18" fmla="*/ 2147483647 w 142"/>
                <a:gd name="T19" fmla="*/ 2147483647 h 215"/>
                <a:gd name="T20" fmla="*/ 2147483647 w 142"/>
                <a:gd name="T21" fmla="*/ 2147483647 h 215"/>
                <a:gd name="T22" fmla="*/ 2147483647 w 142"/>
                <a:gd name="T23" fmla="*/ 2147483647 h 215"/>
                <a:gd name="T24" fmla="*/ 2147483647 w 142"/>
                <a:gd name="T25" fmla="*/ 2147483647 h 215"/>
                <a:gd name="T26" fmla="*/ 2147483647 w 142"/>
                <a:gd name="T27" fmla="*/ 2147483647 h 215"/>
                <a:gd name="T28" fmla="*/ 2147483647 w 142"/>
                <a:gd name="T29" fmla="*/ 2147483647 h 215"/>
                <a:gd name="T30" fmla="*/ 2147483647 w 142"/>
                <a:gd name="T31" fmla="*/ 2147483647 h 215"/>
                <a:gd name="T32" fmla="*/ 2147483647 w 142"/>
                <a:gd name="T33" fmla="*/ 2147483647 h 215"/>
                <a:gd name="T34" fmla="*/ 2147483647 w 142"/>
                <a:gd name="T35" fmla="*/ 2147483647 h 215"/>
                <a:gd name="T36" fmla="*/ 2147483647 w 142"/>
                <a:gd name="T37" fmla="*/ 2147483647 h 215"/>
                <a:gd name="T38" fmla="*/ 2147483647 w 142"/>
                <a:gd name="T39" fmla="*/ 2147483647 h 215"/>
                <a:gd name="T40" fmla="*/ 2147483647 w 142"/>
                <a:gd name="T41" fmla="*/ 0 h 215"/>
                <a:gd name="T42" fmla="*/ 2147483647 w 142"/>
                <a:gd name="T43" fmla="*/ 0 h 215"/>
                <a:gd name="T44" fmla="*/ 2147483647 w 142"/>
                <a:gd name="T45" fmla="*/ 2147483647 h 215"/>
                <a:gd name="T46" fmla="*/ 2147483647 w 142"/>
                <a:gd name="T47" fmla="*/ 2147483647 h 2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42" h="215">
                  <a:moveTo>
                    <a:pt x="61" y="75"/>
                  </a:moveTo>
                  <a:lnTo>
                    <a:pt x="61" y="75"/>
                  </a:lnTo>
                  <a:lnTo>
                    <a:pt x="0" y="128"/>
                  </a:lnTo>
                  <a:lnTo>
                    <a:pt x="70" y="113"/>
                  </a:lnTo>
                  <a:lnTo>
                    <a:pt x="82" y="163"/>
                  </a:lnTo>
                  <a:lnTo>
                    <a:pt x="98" y="215"/>
                  </a:lnTo>
                  <a:lnTo>
                    <a:pt x="116" y="110"/>
                  </a:lnTo>
                  <a:lnTo>
                    <a:pt x="142" y="102"/>
                  </a:lnTo>
                  <a:lnTo>
                    <a:pt x="130" y="79"/>
                  </a:lnTo>
                  <a:lnTo>
                    <a:pt x="116" y="60"/>
                  </a:lnTo>
                  <a:lnTo>
                    <a:pt x="101" y="41"/>
                  </a:lnTo>
                  <a:lnTo>
                    <a:pt x="84" y="26"/>
                  </a:lnTo>
                  <a:lnTo>
                    <a:pt x="78" y="46"/>
                  </a:lnTo>
                  <a:lnTo>
                    <a:pt x="6" y="0"/>
                  </a:lnTo>
                  <a:lnTo>
                    <a:pt x="61" y="75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" name="Freeform 1147"/>
            <p:cNvSpPr>
              <a:spLocks/>
            </p:cNvSpPr>
            <p:nvPr userDrawn="1"/>
          </p:nvSpPr>
          <p:spPr bwMode="auto">
            <a:xfrm>
              <a:off x="5946749" y="569890"/>
              <a:ext cx="504825" cy="576262"/>
            </a:xfrm>
            <a:custGeom>
              <a:avLst/>
              <a:gdLst>
                <a:gd name="T0" fmla="*/ 2147483647 w 318"/>
                <a:gd name="T1" fmla="*/ 2147483647 h 363"/>
                <a:gd name="T2" fmla="*/ 2147483647 w 318"/>
                <a:gd name="T3" fmla="*/ 2147483647 h 363"/>
                <a:gd name="T4" fmla="*/ 2147483647 w 318"/>
                <a:gd name="T5" fmla="*/ 2147483647 h 363"/>
                <a:gd name="T6" fmla="*/ 2147483647 w 318"/>
                <a:gd name="T7" fmla="*/ 2147483647 h 363"/>
                <a:gd name="T8" fmla="*/ 2147483647 w 318"/>
                <a:gd name="T9" fmla="*/ 2147483647 h 363"/>
                <a:gd name="T10" fmla="*/ 2147483647 w 318"/>
                <a:gd name="T11" fmla="*/ 2147483647 h 363"/>
                <a:gd name="T12" fmla="*/ 2147483647 w 318"/>
                <a:gd name="T13" fmla="*/ 2147483647 h 363"/>
                <a:gd name="T14" fmla="*/ 2147483647 w 318"/>
                <a:gd name="T15" fmla="*/ 0 h 363"/>
                <a:gd name="T16" fmla="*/ 2147483647 w 318"/>
                <a:gd name="T17" fmla="*/ 0 h 363"/>
                <a:gd name="T18" fmla="*/ 2147483647 w 318"/>
                <a:gd name="T19" fmla="*/ 2147483647 h 363"/>
                <a:gd name="T20" fmla="*/ 2147483647 w 318"/>
                <a:gd name="T21" fmla="*/ 2147483647 h 363"/>
                <a:gd name="T22" fmla="*/ 2147483647 w 318"/>
                <a:gd name="T23" fmla="*/ 2147483647 h 363"/>
                <a:gd name="T24" fmla="*/ 0 w 318"/>
                <a:gd name="T25" fmla="*/ 2147483647 h 363"/>
                <a:gd name="T26" fmla="*/ 0 w 318"/>
                <a:gd name="T27" fmla="*/ 2147483647 h 363"/>
                <a:gd name="T28" fmla="*/ 2147483647 w 318"/>
                <a:gd name="T29" fmla="*/ 2147483647 h 363"/>
                <a:gd name="T30" fmla="*/ 2147483647 w 318"/>
                <a:gd name="T31" fmla="*/ 2147483647 h 363"/>
                <a:gd name="T32" fmla="*/ 2147483647 w 318"/>
                <a:gd name="T33" fmla="*/ 2147483647 h 363"/>
                <a:gd name="T34" fmla="*/ 2147483647 w 318"/>
                <a:gd name="T35" fmla="*/ 2147483647 h 363"/>
                <a:gd name="T36" fmla="*/ 2147483647 w 318"/>
                <a:gd name="T37" fmla="*/ 2147483647 h 363"/>
                <a:gd name="T38" fmla="*/ 2147483647 w 318"/>
                <a:gd name="T39" fmla="*/ 2147483647 h 363"/>
                <a:gd name="T40" fmla="*/ 2147483647 w 318"/>
                <a:gd name="T41" fmla="*/ 2147483647 h 363"/>
                <a:gd name="T42" fmla="*/ 2147483647 w 318"/>
                <a:gd name="T43" fmla="*/ 2147483647 h 363"/>
                <a:gd name="T44" fmla="*/ 2147483647 w 318"/>
                <a:gd name="T45" fmla="*/ 2147483647 h 363"/>
                <a:gd name="T46" fmla="*/ 2147483647 w 318"/>
                <a:gd name="T47" fmla="*/ 2147483647 h 363"/>
                <a:gd name="T48" fmla="*/ 2147483647 w 318"/>
                <a:gd name="T49" fmla="*/ 2147483647 h 363"/>
                <a:gd name="T50" fmla="*/ 2147483647 w 318"/>
                <a:gd name="T51" fmla="*/ 2147483647 h 363"/>
                <a:gd name="T52" fmla="*/ 2147483647 w 318"/>
                <a:gd name="T53" fmla="*/ 2147483647 h 363"/>
                <a:gd name="T54" fmla="*/ 2147483647 w 318"/>
                <a:gd name="T55" fmla="*/ 2147483647 h 363"/>
                <a:gd name="T56" fmla="*/ 2147483647 w 318"/>
                <a:gd name="T57" fmla="*/ 2147483647 h 363"/>
                <a:gd name="T58" fmla="*/ 2147483647 w 318"/>
                <a:gd name="T59" fmla="*/ 2147483647 h 36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18" h="363">
                  <a:moveTo>
                    <a:pt x="227" y="142"/>
                  </a:moveTo>
                  <a:lnTo>
                    <a:pt x="227" y="142"/>
                  </a:lnTo>
                  <a:lnTo>
                    <a:pt x="289" y="9"/>
                  </a:lnTo>
                  <a:lnTo>
                    <a:pt x="230" y="49"/>
                  </a:lnTo>
                  <a:lnTo>
                    <a:pt x="167" y="87"/>
                  </a:lnTo>
                  <a:lnTo>
                    <a:pt x="158" y="0"/>
                  </a:lnTo>
                  <a:lnTo>
                    <a:pt x="139" y="61"/>
                  </a:lnTo>
                  <a:lnTo>
                    <a:pt x="122" y="125"/>
                  </a:lnTo>
                  <a:lnTo>
                    <a:pt x="0" y="47"/>
                  </a:lnTo>
                  <a:lnTo>
                    <a:pt x="99" y="165"/>
                  </a:lnTo>
                  <a:lnTo>
                    <a:pt x="6" y="232"/>
                  </a:lnTo>
                  <a:lnTo>
                    <a:pt x="119" y="219"/>
                  </a:lnTo>
                  <a:lnTo>
                    <a:pt x="145" y="291"/>
                  </a:lnTo>
                  <a:lnTo>
                    <a:pt x="174" y="363"/>
                  </a:lnTo>
                  <a:lnTo>
                    <a:pt x="195" y="221"/>
                  </a:lnTo>
                  <a:lnTo>
                    <a:pt x="257" y="210"/>
                  </a:lnTo>
                  <a:lnTo>
                    <a:pt x="318" y="197"/>
                  </a:lnTo>
                  <a:lnTo>
                    <a:pt x="227" y="142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4" name="Freeform 1148"/>
            <p:cNvSpPr>
              <a:spLocks/>
            </p:cNvSpPr>
            <p:nvPr userDrawn="1"/>
          </p:nvSpPr>
          <p:spPr bwMode="auto">
            <a:xfrm>
              <a:off x="6145186" y="319065"/>
              <a:ext cx="79375" cy="33337"/>
            </a:xfrm>
            <a:custGeom>
              <a:avLst/>
              <a:gdLst>
                <a:gd name="T0" fmla="*/ 2147483647 w 50"/>
                <a:gd name="T1" fmla="*/ 2147483647 h 21"/>
                <a:gd name="T2" fmla="*/ 2147483647 w 50"/>
                <a:gd name="T3" fmla="*/ 2147483647 h 21"/>
                <a:gd name="T4" fmla="*/ 2147483647 w 50"/>
                <a:gd name="T5" fmla="*/ 0 h 21"/>
                <a:gd name="T6" fmla="*/ 2147483647 w 50"/>
                <a:gd name="T7" fmla="*/ 0 h 21"/>
                <a:gd name="T8" fmla="*/ 0 w 50"/>
                <a:gd name="T9" fmla="*/ 2147483647 h 21"/>
                <a:gd name="T10" fmla="*/ 0 w 50"/>
                <a:gd name="T11" fmla="*/ 2147483647 h 21"/>
                <a:gd name="T12" fmla="*/ 2147483647 w 50"/>
                <a:gd name="T13" fmla="*/ 2147483647 h 21"/>
                <a:gd name="T14" fmla="*/ 2147483647 w 50"/>
                <a:gd name="T15" fmla="*/ 2147483647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" h="21">
                  <a:moveTo>
                    <a:pt x="50" y="10"/>
                  </a:moveTo>
                  <a:lnTo>
                    <a:pt x="50" y="10"/>
                  </a:lnTo>
                  <a:lnTo>
                    <a:pt x="30" y="0"/>
                  </a:lnTo>
                  <a:lnTo>
                    <a:pt x="0" y="21"/>
                  </a:lnTo>
                  <a:lnTo>
                    <a:pt x="50" y="10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Freeform 1149"/>
            <p:cNvSpPr>
              <a:spLocks/>
            </p:cNvSpPr>
            <p:nvPr userDrawn="1"/>
          </p:nvSpPr>
          <p:spPr bwMode="auto">
            <a:xfrm>
              <a:off x="6010249" y="430190"/>
              <a:ext cx="39687" cy="85725"/>
            </a:xfrm>
            <a:custGeom>
              <a:avLst/>
              <a:gdLst>
                <a:gd name="T0" fmla="*/ 2147483647 w 25"/>
                <a:gd name="T1" fmla="*/ 2147483647 h 54"/>
                <a:gd name="T2" fmla="*/ 2147483647 w 25"/>
                <a:gd name="T3" fmla="*/ 2147483647 h 54"/>
                <a:gd name="T4" fmla="*/ 2147483647 w 25"/>
                <a:gd name="T5" fmla="*/ 0 h 54"/>
                <a:gd name="T6" fmla="*/ 2147483647 w 25"/>
                <a:gd name="T7" fmla="*/ 0 h 54"/>
                <a:gd name="T8" fmla="*/ 0 w 25"/>
                <a:gd name="T9" fmla="*/ 2147483647 h 54"/>
                <a:gd name="T10" fmla="*/ 0 w 25"/>
                <a:gd name="T11" fmla="*/ 2147483647 h 54"/>
                <a:gd name="T12" fmla="*/ 2147483647 w 25"/>
                <a:gd name="T13" fmla="*/ 2147483647 h 54"/>
                <a:gd name="T14" fmla="*/ 2147483647 w 25"/>
                <a:gd name="T15" fmla="*/ 2147483647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" h="54">
                  <a:moveTo>
                    <a:pt x="7" y="54"/>
                  </a:moveTo>
                  <a:lnTo>
                    <a:pt x="7" y="54"/>
                  </a:lnTo>
                  <a:lnTo>
                    <a:pt x="25" y="0"/>
                  </a:lnTo>
                  <a:lnTo>
                    <a:pt x="0" y="24"/>
                  </a:lnTo>
                  <a:lnTo>
                    <a:pt x="7" y="54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Freeform 1150"/>
            <p:cNvSpPr>
              <a:spLocks/>
            </p:cNvSpPr>
            <p:nvPr userDrawn="1"/>
          </p:nvSpPr>
          <p:spPr bwMode="auto">
            <a:xfrm>
              <a:off x="5867374" y="231752"/>
              <a:ext cx="296862" cy="147638"/>
            </a:xfrm>
            <a:custGeom>
              <a:avLst/>
              <a:gdLst>
                <a:gd name="T0" fmla="*/ 2147483647 w 187"/>
                <a:gd name="T1" fmla="*/ 2147483647 h 93"/>
                <a:gd name="T2" fmla="*/ 2147483647 w 187"/>
                <a:gd name="T3" fmla="*/ 2147483647 h 93"/>
                <a:gd name="T4" fmla="*/ 2147483647 w 187"/>
                <a:gd name="T5" fmla="*/ 0 h 93"/>
                <a:gd name="T6" fmla="*/ 2147483647 w 187"/>
                <a:gd name="T7" fmla="*/ 0 h 93"/>
                <a:gd name="T8" fmla="*/ 2147483647 w 187"/>
                <a:gd name="T9" fmla="*/ 2147483647 h 93"/>
                <a:gd name="T10" fmla="*/ 2147483647 w 187"/>
                <a:gd name="T11" fmla="*/ 2147483647 h 93"/>
                <a:gd name="T12" fmla="*/ 2147483647 w 187"/>
                <a:gd name="T13" fmla="*/ 2147483647 h 93"/>
                <a:gd name="T14" fmla="*/ 2147483647 w 187"/>
                <a:gd name="T15" fmla="*/ 2147483647 h 93"/>
                <a:gd name="T16" fmla="*/ 2147483647 w 187"/>
                <a:gd name="T17" fmla="*/ 2147483647 h 93"/>
                <a:gd name="T18" fmla="*/ 2147483647 w 187"/>
                <a:gd name="T19" fmla="*/ 2147483647 h 93"/>
                <a:gd name="T20" fmla="*/ 2147483647 w 187"/>
                <a:gd name="T21" fmla="*/ 2147483647 h 93"/>
                <a:gd name="T22" fmla="*/ 0 w 187"/>
                <a:gd name="T23" fmla="*/ 2147483647 h 93"/>
                <a:gd name="T24" fmla="*/ 0 w 187"/>
                <a:gd name="T25" fmla="*/ 2147483647 h 93"/>
                <a:gd name="T26" fmla="*/ 2147483647 w 187"/>
                <a:gd name="T27" fmla="*/ 2147483647 h 93"/>
                <a:gd name="T28" fmla="*/ 2147483647 w 187"/>
                <a:gd name="T29" fmla="*/ 2147483647 h 93"/>
                <a:gd name="T30" fmla="*/ 2147483647 w 187"/>
                <a:gd name="T31" fmla="*/ 2147483647 h 93"/>
                <a:gd name="T32" fmla="*/ 2147483647 w 187"/>
                <a:gd name="T33" fmla="*/ 2147483647 h 93"/>
                <a:gd name="T34" fmla="*/ 2147483647 w 187"/>
                <a:gd name="T35" fmla="*/ 2147483647 h 93"/>
                <a:gd name="T36" fmla="*/ 2147483647 w 187"/>
                <a:gd name="T37" fmla="*/ 2147483647 h 93"/>
                <a:gd name="T38" fmla="*/ 2147483647 w 187"/>
                <a:gd name="T39" fmla="*/ 2147483647 h 93"/>
                <a:gd name="T40" fmla="*/ 2147483647 w 187"/>
                <a:gd name="T41" fmla="*/ 2147483647 h 93"/>
                <a:gd name="T42" fmla="*/ 2147483647 w 187"/>
                <a:gd name="T43" fmla="*/ 2147483647 h 93"/>
                <a:gd name="T44" fmla="*/ 2147483647 w 187"/>
                <a:gd name="T45" fmla="*/ 2147483647 h 93"/>
                <a:gd name="T46" fmla="*/ 2147483647 w 187"/>
                <a:gd name="T47" fmla="*/ 2147483647 h 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7" h="93">
                  <a:moveTo>
                    <a:pt x="164" y="32"/>
                  </a:moveTo>
                  <a:lnTo>
                    <a:pt x="164" y="32"/>
                  </a:lnTo>
                  <a:lnTo>
                    <a:pt x="187" y="0"/>
                  </a:lnTo>
                  <a:lnTo>
                    <a:pt x="164" y="6"/>
                  </a:lnTo>
                  <a:lnTo>
                    <a:pt x="141" y="15"/>
                  </a:lnTo>
                  <a:lnTo>
                    <a:pt x="117" y="24"/>
                  </a:lnTo>
                  <a:lnTo>
                    <a:pt x="94" y="35"/>
                  </a:lnTo>
                  <a:lnTo>
                    <a:pt x="70" y="48"/>
                  </a:lnTo>
                  <a:lnTo>
                    <a:pt x="45" y="62"/>
                  </a:lnTo>
                  <a:lnTo>
                    <a:pt x="23" y="76"/>
                  </a:lnTo>
                  <a:lnTo>
                    <a:pt x="0" y="93"/>
                  </a:lnTo>
                  <a:lnTo>
                    <a:pt x="74" y="85"/>
                  </a:lnTo>
                  <a:lnTo>
                    <a:pt x="76" y="93"/>
                  </a:lnTo>
                  <a:lnTo>
                    <a:pt x="103" y="77"/>
                  </a:lnTo>
                  <a:lnTo>
                    <a:pt x="129" y="64"/>
                  </a:lnTo>
                  <a:lnTo>
                    <a:pt x="155" y="51"/>
                  </a:lnTo>
                  <a:lnTo>
                    <a:pt x="179" y="41"/>
                  </a:lnTo>
                  <a:lnTo>
                    <a:pt x="164" y="32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7" name="Freeform 1151"/>
            <p:cNvSpPr>
              <a:spLocks/>
            </p:cNvSpPr>
            <p:nvPr userDrawn="1"/>
          </p:nvSpPr>
          <p:spPr bwMode="auto">
            <a:xfrm>
              <a:off x="5476849" y="565127"/>
              <a:ext cx="279400" cy="438150"/>
            </a:xfrm>
            <a:custGeom>
              <a:avLst/>
              <a:gdLst>
                <a:gd name="T0" fmla="*/ 2147483647 w 176"/>
                <a:gd name="T1" fmla="*/ 0 h 276"/>
                <a:gd name="T2" fmla="*/ 2147483647 w 176"/>
                <a:gd name="T3" fmla="*/ 0 h 276"/>
                <a:gd name="T4" fmla="*/ 2147483647 w 176"/>
                <a:gd name="T5" fmla="*/ 2147483647 h 276"/>
                <a:gd name="T6" fmla="*/ 2147483647 w 176"/>
                <a:gd name="T7" fmla="*/ 2147483647 h 276"/>
                <a:gd name="T8" fmla="*/ 2147483647 w 176"/>
                <a:gd name="T9" fmla="*/ 2147483647 h 276"/>
                <a:gd name="T10" fmla="*/ 2147483647 w 176"/>
                <a:gd name="T11" fmla="*/ 2147483647 h 276"/>
                <a:gd name="T12" fmla="*/ 2147483647 w 176"/>
                <a:gd name="T13" fmla="*/ 2147483647 h 276"/>
                <a:gd name="T14" fmla="*/ 2147483647 w 176"/>
                <a:gd name="T15" fmla="*/ 2147483647 h 276"/>
                <a:gd name="T16" fmla="*/ 2147483647 w 176"/>
                <a:gd name="T17" fmla="*/ 2147483647 h 276"/>
                <a:gd name="T18" fmla="*/ 2147483647 w 176"/>
                <a:gd name="T19" fmla="*/ 2147483647 h 276"/>
                <a:gd name="T20" fmla="*/ 0 w 176"/>
                <a:gd name="T21" fmla="*/ 2147483647 h 276"/>
                <a:gd name="T22" fmla="*/ 0 w 176"/>
                <a:gd name="T23" fmla="*/ 2147483647 h 276"/>
                <a:gd name="T24" fmla="*/ 2147483647 w 176"/>
                <a:gd name="T25" fmla="*/ 2147483647 h 276"/>
                <a:gd name="T26" fmla="*/ 2147483647 w 176"/>
                <a:gd name="T27" fmla="*/ 2147483647 h 276"/>
                <a:gd name="T28" fmla="*/ 2147483647 w 176"/>
                <a:gd name="T29" fmla="*/ 2147483647 h 276"/>
                <a:gd name="T30" fmla="*/ 2147483647 w 176"/>
                <a:gd name="T31" fmla="*/ 2147483647 h 276"/>
                <a:gd name="T32" fmla="*/ 2147483647 w 176"/>
                <a:gd name="T33" fmla="*/ 2147483647 h 276"/>
                <a:gd name="T34" fmla="*/ 2147483647 w 176"/>
                <a:gd name="T35" fmla="*/ 2147483647 h 276"/>
                <a:gd name="T36" fmla="*/ 2147483647 w 176"/>
                <a:gd name="T37" fmla="*/ 2147483647 h 276"/>
                <a:gd name="T38" fmla="*/ 2147483647 w 176"/>
                <a:gd name="T39" fmla="*/ 2147483647 h 276"/>
                <a:gd name="T40" fmla="*/ 2147483647 w 176"/>
                <a:gd name="T41" fmla="*/ 2147483647 h 276"/>
                <a:gd name="T42" fmla="*/ 2147483647 w 176"/>
                <a:gd name="T43" fmla="*/ 0 h 276"/>
                <a:gd name="T44" fmla="*/ 2147483647 w 176"/>
                <a:gd name="T45" fmla="*/ 0 h 2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76" h="276">
                  <a:moveTo>
                    <a:pt x="176" y="0"/>
                  </a:moveTo>
                  <a:lnTo>
                    <a:pt x="176" y="0"/>
                  </a:lnTo>
                  <a:lnTo>
                    <a:pt x="90" y="37"/>
                  </a:lnTo>
                  <a:lnTo>
                    <a:pt x="72" y="61"/>
                  </a:lnTo>
                  <a:lnTo>
                    <a:pt x="55" y="87"/>
                  </a:lnTo>
                  <a:lnTo>
                    <a:pt x="37" y="117"/>
                  </a:lnTo>
                  <a:lnTo>
                    <a:pt x="23" y="148"/>
                  </a:lnTo>
                  <a:lnTo>
                    <a:pt x="11" y="178"/>
                  </a:lnTo>
                  <a:lnTo>
                    <a:pt x="0" y="209"/>
                  </a:lnTo>
                  <a:lnTo>
                    <a:pt x="22" y="276"/>
                  </a:lnTo>
                  <a:lnTo>
                    <a:pt x="35" y="233"/>
                  </a:lnTo>
                  <a:lnTo>
                    <a:pt x="52" y="193"/>
                  </a:lnTo>
                  <a:lnTo>
                    <a:pt x="69" y="155"/>
                  </a:lnTo>
                  <a:lnTo>
                    <a:pt x="87" y="119"/>
                  </a:lnTo>
                  <a:lnTo>
                    <a:pt x="109" y="87"/>
                  </a:lnTo>
                  <a:lnTo>
                    <a:pt x="130" y="55"/>
                  </a:lnTo>
                  <a:lnTo>
                    <a:pt x="153" y="27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8" name="Freeform 1152"/>
            <p:cNvSpPr>
              <a:spLocks/>
            </p:cNvSpPr>
            <p:nvPr userDrawn="1"/>
          </p:nvSpPr>
          <p:spPr bwMode="auto">
            <a:xfrm>
              <a:off x="6049936" y="352402"/>
              <a:ext cx="95250" cy="77788"/>
            </a:xfrm>
            <a:custGeom>
              <a:avLst/>
              <a:gdLst>
                <a:gd name="T0" fmla="*/ 0 w 60"/>
                <a:gd name="T1" fmla="*/ 2147483647 h 49"/>
                <a:gd name="T2" fmla="*/ 0 w 60"/>
                <a:gd name="T3" fmla="*/ 2147483647 h 49"/>
                <a:gd name="T4" fmla="*/ 2147483647 w 60"/>
                <a:gd name="T5" fmla="*/ 2147483647 h 49"/>
                <a:gd name="T6" fmla="*/ 2147483647 w 60"/>
                <a:gd name="T7" fmla="*/ 0 h 49"/>
                <a:gd name="T8" fmla="*/ 2147483647 w 60"/>
                <a:gd name="T9" fmla="*/ 0 h 49"/>
                <a:gd name="T10" fmla="*/ 2147483647 w 60"/>
                <a:gd name="T11" fmla="*/ 2147483647 h 49"/>
                <a:gd name="T12" fmla="*/ 2147483647 w 60"/>
                <a:gd name="T13" fmla="*/ 2147483647 h 49"/>
                <a:gd name="T14" fmla="*/ 0 w 60"/>
                <a:gd name="T15" fmla="*/ 2147483647 h 49"/>
                <a:gd name="T16" fmla="*/ 0 w 60"/>
                <a:gd name="T17" fmla="*/ 2147483647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49">
                  <a:moveTo>
                    <a:pt x="0" y="49"/>
                  </a:moveTo>
                  <a:lnTo>
                    <a:pt x="0" y="49"/>
                  </a:lnTo>
                  <a:lnTo>
                    <a:pt x="29" y="24"/>
                  </a:lnTo>
                  <a:lnTo>
                    <a:pt x="60" y="0"/>
                  </a:lnTo>
                  <a:lnTo>
                    <a:pt x="14" y="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58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9" name="Freeform 1153"/>
            <p:cNvSpPr>
              <a:spLocks/>
            </p:cNvSpPr>
            <p:nvPr userDrawn="1"/>
          </p:nvSpPr>
          <p:spPr bwMode="auto">
            <a:xfrm>
              <a:off x="5673699" y="379390"/>
              <a:ext cx="336550" cy="430212"/>
            </a:xfrm>
            <a:custGeom>
              <a:avLst/>
              <a:gdLst>
                <a:gd name="T0" fmla="*/ 0 w 212"/>
                <a:gd name="T1" fmla="*/ 2147483647 h 271"/>
                <a:gd name="T2" fmla="*/ 0 w 212"/>
                <a:gd name="T3" fmla="*/ 2147483647 h 271"/>
                <a:gd name="T4" fmla="*/ 2147483647 w 212"/>
                <a:gd name="T5" fmla="*/ 2147483647 h 271"/>
                <a:gd name="T6" fmla="*/ 2147483647 w 212"/>
                <a:gd name="T7" fmla="*/ 2147483647 h 271"/>
                <a:gd name="T8" fmla="*/ 2147483647 w 212"/>
                <a:gd name="T9" fmla="*/ 2147483647 h 271"/>
                <a:gd name="T10" fmla="*/ 2147483647 w 212"/>
                <a:gd name="T11" fmla="*/ 2147483647 h 271"/>
                <a:gd name="T12" fmla="*/ 2147483647 w 212"/>
                <a:gd name="T13" fmla="*/ 2147483647 h 271"/>
                <a:gd name="T14" fmla="*/ 2147483647 w 212"/>
                <a:gd name="T15" fmla="*/ 2147483647 h 271"/>
                <a:gd name="T16" fmla="*/ 2147483647 w 212"/>
                <a:gd name="T17" fmla="*/ 2147483647 h 271"/>
                <a:gd name="T18" fmla="*/ 2147483647 w 212"/>
                <a:gd name="T19" fmla="*/ 2147483647 h 271"/>
                <a:gd name="T20" fmla="*/ 2147483647 w 212"/>
                <a:gd name="T21" fmla="*/ 2147483647 h 271"/>
                <a:gd name="T22" fmla="*/ 2147483647 w 212"/>
                <a:gd name="T23" fmla="*/ 2147483647 h 271"/>
                <a:gd name="T24" fmla="*/ 2147483647 w 212"/>
                <a:gd name="T25" fmla="*/ 2147483647 h 271"/>
                <a:gd name="T26" fmla="*/ 2147483647 w 212"/>
                <a:gd name="T27" fmla="*/ 0 h 271"/>
                <a:gd name="T28" fmla="*/ 2147483647 w 212"/>
                <a:gd name="T29" fmla="*/ 0 h 271"/>
                <a:gd name="T30" fmla="*/ 2147483647 w 212"/>
                <a:gd name="T31" fmla="*/ 2147483647 h 271"/>
                <a:gd name="T32" fmla="*/ 2147483647 w 212"/>
                <a:gd name="T33" fmla="*/ 2147483647 h 271"/>
                <a:gd name="T34" fmla="*/ 2147483647 w 212"/>
                <a:gd name="T35" fmla="*/ 2147483647 h 271"/>
                <a:gd name="T36" fmla="*/ 2147483647 w 212"/>
                <a:gd name="T37" fmla="*/ 2147483647 h 271"/>
                <a:gd name="T38" fmla="*/ 2147483647 w 212"/>
                <a:gd name="T39" fmla="*/ 2147483647 h 271"/>
                <a:gd name="T40" fmla="*/ 2147483647 w 212"/>
                <a:gd name="T41" fmla="*/ 2147483647 h 271"/>
                <a:gd name="T42" fmla="*/ 2147483647 w 212"/>
                <a:gd name="T43" fmla="*/ 2147483647 h 271"/>
                <a:gd name="T44" fmla="*/ 2147483647 w 212"/>
                <a:gd name="T45" fmla="*/ 2147483647 h 271"/>
                <a:gd name="T46" fmla="*/ 2147483647 w 212"/>
                <a:gd name="T47" fmla="*/ 2147483647 h 271"/>
                <a:gd name="T48" fmla="*/ 0 w 212"/>
                <a:gd name="T49" fmla="*/ 2147483647 h 271"/>
                <a:gd name="T50" fmla="*/ 0 w 212"/>
                <a:gd name="T51" fmla="*/ 2147483647 h 27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2" h="271">
                  <a:moveTo>
                    <a:pt x="0" y="228"/>
                  </a:moveTo>
                  <a:lnTo>
                    <a:pt x="0" y="228"/>
                  </a:lnTo>
                  <a:lnTo>
                    <a:pt x="67" y="271"/>
                  </a:lnTo>
                  <a:lnTo>
                    <a:pt x="77" y="245"/>
                  </a:lnTo>
                  <a:lnTo>
                    <a:pt x="91" y="219"/>
                  </a:lnTo>
                  <a:lnTo>
                    <a:pt x="105" y="193"/>
                  </a:lnTo>
                  <a:lnTo>
                    <a:pt x="122" y="166"/>
                  </a:lnTo>
                  <a:lnTo>
                    <a:pt x="140" y="138"/>
                  </a:lnTo>
                  <a:lnTo>
                    <a:pt x="161" y="111"/>
                  </a:lnTo>
                  <a:lnTo>
                    <a:pt x="184" y="83"/>
                  </a:lnTo>
                  <a:lnTo>
                    <a:pt x="212" y="56"/>
                  </a:lnTo>
                  <a:lnTo>
                    <a:pt x="198" y="0"/>
                  </a:lnTo>
                  <a:lnTo>
                    <a:pt x="161" y="24"/>
                  </a:lnTo>
                  <a:lnTo>
                    <a:pt x="125" y="51"/>
                  </a:lnTo>
                  <a:lnTo>
                    <a:pt x="88" y="82"/>
                  </a:lnTo>
                  <a:lnTo>
                    <a:pt x="70" y="99"/>
                  </a:lnTo>
                  <a:lnTo>
                    <a:pt x="52" y="117"/>
                  </a:lnTo>
                  <a:lnTo>
                    <a:pt x="90" y="100"/>
                  </a:lnTo>
                  <a:lnTo>
                    <a:pt x="44" y="164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F58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0" name="Freeform 1154"/>
            <p:cNvSpPr>
              <a:spLocks/>
            </p:cNvSpPr>
            <p:nvPr userDrawn="1"/>
          </p:nvSpPr>
          <p:spPr bwMode="auto">
            <a:xfrm>
              <a:off x="5562574" y="855640"/>
              <a:ext cx="200025" cy="222250"/>
            </a:xfrm>
            <a:custGeom>
              <a:avLst/>
              <a:gdLst>
                <a:gd name="T0" fmla="*/ 0 w 126"/>
                <a:gd name="T1" fmla="*/ 2147483647 h 140"/>
                <a:gd name="T2" fmla="*/ 2147483647 w 126"/>
                <a:gd name="T3" fmla="*/ 2147483647 h 140"/>
                <a:gd name="T4" fmla="*/ 2147483647 w 126"/>
                <a:gd name="T5" fmla="*/ 2147483647 h 140"/>
                <a:gd name="T6" fmla="*/ 2147483647 w 126"/>
                <a:gd name="T7" fmla="*/ 2147483647 h 140"/>
                <a:gd name="T8" fmla="*/ 2147483647 w 126"/>
                <a:gd name="T9" fmla="*/ 2147483647 h 140"/>
                <a:gd name="T10" fmla="*/ 2147483647 w 126"/>
                <a:gd name="T11" fmla="*/ 2147483647 h 140"/>
                <a:gd name="T12" fmla="*/ 2147483647 w 126"/>
                <a:gd name="T13" fmla="*/ 2147483647 h 140"/>
                <a:gd name="T14" fmla="*/ 2147483647 w 126"/>
                <a:gd name="T15" fmla="*/ 2147483647 h 140"/>
                <a:gd name="T16" fmla="*/ 2147483647 w 126"/>
                <a:gd name="T17" fmla="*/ 0 h 140"/>
                <a:gd name="T18" fmla="*/ 2147483647 w 126"/>
                <a:gd name="T19" fmla="*/ 0 h 140"/>
                <a:gd name="T20" fmla="*/ 2147483647 w 126"/>
                <a:gd name="T21" fmla="*/ 2147483647 h 140"/>
                <a:gd name="T22" fmla="*/ 2147483647 w 126"/>
                <a:gd name="T23" fmla="*/ 2147483647 h 140"/>
                <a:gd name="T24" fmla="*/ 2147483647 w 126"/>
                <a:gd name="T25" fmla="*/ 2147483647 h 140"/>
                <a:gd name="T26" fmla="*/ 0 w 126"/>
                <a:gd name="T27" fmla="*/ 2147483647 h 140"/>
                <a:gd name="T28" fmla="*/ 0 w 126"/>
                <a:gd name="T29" fmla="*/ 2147483647 h 1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26" h="140">
                  <a:moveTo>
                    <a:pt x="0" y="105"/>
                  </a:moveTo>
                  <a:lnTo>
                    <a:pt x="99" y="140"/>
                  </a:lnTo>
                  <a:lnTo>
                    <a:pt x="99" y="129"/>
                  </a:lnTo>
                  <a:lnTo>
                    <a:pt x="102" y="100"/>
                  </a:lnTo>
                  <a:lnTo>
                    <a:pt x="105" y="81"/>
                  </a:lnTo>
                  <a:lnTo>
                    <a:pt x="111" y="56"/>
                  </a:lnTo>
                  <a:lnTo>
                    <a:pt x="117" y="30"/>
                  </a:lnTo>
                  <a:lnTo>
                    <a:pt x="126" y="0"/>
                  </a:lnTo>
                  <a:lnTo>
                    <a:pt x="76" y="4"/>
                  </a:lnTo>
                  <a:lnTo>
                    <a:pt x="24" y="7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58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Freeform 1155"/>
            <p:cNvSpPr>
              <a:spLocks/>
            </p:cNvSpPr>
            <p:nvPr userDrawn="1"/>
          </p:nvSpPr>
          <p:spPr bwMode="auto">
            <a:xfrm>
              <a:off x="6151536" y="241277"/>
              <a:ext cx="177800" cy="77788"/>
            </a:xfrm>
            <a:custGeom>
              <a:avLst/>
              <a:gdLst>
                <a:gd name="T0" fmla="*/ 2147483647 w 112"/>
                <a:gd name="T1" fmla="*/ 0 h 49"/>
                <a:gd name="T2" fmla="*/ 2147483647 w 112"/>
                <a:gd name="T3" fmla="*/ 0 h 49"/>
                <a:gd name="T4" fmla="*/ 2147483647 w 112"/>
                <a:gd name="T5" fmla="*/ 2147483647 h 49"/>
                <a:gd name="T6" fmla="*/ 2147483647 w 112"/>
                <a:gd name="T7" fmla="*/ 2147483647 h 49"/>
                <a:gd name="T8" fmla="*/ 2147483647 w 112"/>
                <a:gd name="T9" fmla="*/ 2147483647 h 49"/>
                <a:gd name="T10" fmla="*/ 0 w 112"/>
                <a:gd name="T11" fmla="*/ 2147483647 h 49"/>
                <a:gd name="T12" fmla="*/ 0 w 112"/>
                <a:gd name="T13" fmla="*/ 2147483647 h 49"/>
                <a:gd name="T14" fmla="*/ 2147483647 w 112"/>
                <a:gd name="T15" fmla="*/ 2147483647 h 49"/>
                <a:gd name="T16" fmla="*/ 2147483647 w 112"/>
                <a:gd name="T17" fmla="*/ 2147483647 h 49"/>
                <a:gd name="T18" fmla="*/ 2147483647 w 112"/>
                <a:gd name="T19" fmla="*/ 2147483647 h 49"/>
                <a:gd name="T20" fmla="*/ 2147483647 w 112"/>
                <a:gd name="T21" fmla="*/ 0 h 49"/>
                <a:gd name="T22" fmla="*/ 2147483647 w 112"/>
                <a:gd name="T23" fmla="*/ 0 h 4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2" h="49">
                  <a:moveTo>
                    <a:pt x="112" y="0"/>
                  </a:moveTo>
                  <a:lnTo>
                    <a:pt x="112" y="0"/>
                  </a:lnTo>
                  <a:lnTo>
                    <a:pt x="104" y="1"/>
                  </a:lnTo>
                  <a:lnTo>
                    <a:pt x="81" y="7"/>
                  </a:lnTo>
                  <a:lnTo>
                    <a:pt x="46" y="18"/>
                  </a:lnTo>
                  <a:lnTo>
                    <a:pt x="0" y="35"/>
                  </a:lnTo>
                  <a:lnTo>
                    <a:pt x="26" y="49"/>
                  </a:lnTo>
                  <a:lnTo>
                    <a:pt x="67" y="24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58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Freeform 1156"/>
            <p:cNvSpPr>
              <a:spLocks/>
            </p:cNvSpPr>
            <p:nvPr userDrawn="1"/>
          </p:nvSpPr>
          <p:spPr bwMode="auto">
            <a:xfrm>
              <a:off x="5988024" y="296840"/>
              <a:ext cx="204787" cy="171450"/>
            </a:xfrm>
            <a:custGeom>
              <a:avLst/>
              <a:gdLst>
                <a:gd name="T0" fmla="*/ 2147483647 w 129"/>
                <a:gd name="T1" fmla="*/ 2147483647 h 108"/>
                <a:gd name="T2" fmla="*/ 2147483647 w 129"/>
                <a:gd name="T3" fmla="*/ 2147483647 h 108"/>
                <a:gd name="T4" fmla="*/ 2147483647 w 129"/>
                <a:gd name="T5" fmla="*/ 2147483647 h 108"/>
                <a:gd name="T6" fmla="*/ 2147483647 w 129"/>
                <a:gd name="T7" fmla="*/ 2147483647 h 108"/>
                <a:gd name="T8" fmla="*/ 2147483647 w 129"/>
                <a:gd name="T9" fmla="*/ 2147483647 h 108"/>
                <a:gd name="T10" fmla="*/ 2147483647 w 129"/>
                <a:gd name="T11" fmla="*/ 2147483647 h 108"/>
                <a:gd name="T12" fmla="*/ 2147483647 w 129"/>
                <a:gd name="T13" fmla="*/ 2147483647 h 108"/>
                <a:gd name="T14" fmla="*/ 2147483647 w 129"/>
                <a:gd name="T15" fmla="*/ 2147483647 h 108"/>
                <a:gd name="T16" fmla="*/ 2147483647 w 129"/>
                <a:gd name="T17" fmla="*/ 2147483647 h 108"/>
                <a:gd name="T18" fmla="*/ 2147483647 w 129"/>
                <a:gd name="T19" fmla="*/ 2147483647 h 108"/>
                <a:gd name="T20" fmla="*/ 2147483647 w 129"/>
                <a:gd name="T21" fmla="*/ 0 h 108"/>
                <a:gd name="T22" fmla="*/ 2147483647 w 129"/>
                <a:gd name="T23" fmla="*/ 0 h 108"/>
                <a:gd name="T24" fmla="*/ 2147483647 w 129"/>
                <a:gd name="T25" fmla="*/ 2147483647 h 108"/>
                <a:gd name="T26" fmla="*/ 2147483647 w 129"/>
                <a:gd name="T27" fmla="*/ 2147483647 h 108"/>
                <a:gd name="T28" fmla="*/ 2147483647 w 129"/>
                <a:gd name="T29" fmla="*/ 2147483647 h 108"/>
                <a:gd name="T30" fmla="*/ 0 w 129"/>
                <a:gd name="T31" fmla="*/ 2147483647 h 108"/>
                <a:gd name="T32" fmla="*/ 0 w 129"/>
                <a:gd name="T33" fmla="*/ 2147483647 h 108"/>
                <a:gd name="T34" fmla="*/ 2147483647 w 129"/>
                <a:gd name="T35" fmla="*/ 2147483647 h 108"/>
                <a:gd name="T36" fmla="*/ 2147483647 w 129"/>
                <a:gd name="T37" fmla="*/ 2147483647 h 10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108">
                  <a:moveTo>
                    <a:pt x="14" y="108"/>
                  </a:moveTo>
                  <a:lnTo>
                    <a:pt x="14" y="108"/>
                  </a:lnTo>
                  <a:lnTo>
                    <a:pt x="39" y="84"/>
                  </a:lnTo>
                  <a:lnTo>
                    <a:pt x="53" y="44"/>
                  </a:lnTo>
                  <a:lnTo>
                    <a:pt x="99" y="35"/>
                  </a:lnTo>
                  <a:lnTo>
                    <a:pt x="129" y="14"/>
                  </a:lnTo>
                  <a:lnTo>
                    <a:pt x="103" y="0"/>
                  </a:lnTo>
                  <a:lnTo>
                    <a:pt x="79" y="10"/>
                  </a:lnTo>
                  <a:lnTo>
                    <a:pt x="53" y="23"/>
                  </a:lnTo>
                  <a:lnTo>
                    <a:pt x="27" y="36"/>
                  </a:lnTo>
                  <a:lnTo>
                    <a:pt x="0" y="52"/>
                  </a:lnTo>
                  <a:lnTo>
                    <a:pt x="14" y="108"/>
                  </a:lnTo>
                  <a:close/>
                </a:path>
              </a:pathLst>
            </a:custGeom>
            <a:solidFill>
              <a:srgbClr val="D7E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Freeform 1157"/>
            <p:cNvSpPr>
              <a:spLocks/>
            </p:cNvSpPr>
            <p:nvPr userDrawn="1"/>
          </p:nvSpPr>
          <p:spPr bwMode="auto">
            <a:xfrm>
              <a:off x="5511774" y="538140"/>
              <a:ext cx="304800" cy="484187"/>
            </a:xfrm>
            <a:custGeom>
              <a:avLst/>
              <a:gdLst>
                <a:gd name="T0" fmla="*/ 2147483647 w 192"/>
                <a:gd name="T1" fmla="*/ 2147483647 h 305"/>
                <a:gd name="T2" fmla="*/ 2147483647 w 192"/>
                <a:gd name="T3" fmla="*/ 2147483647 h 305"/>
                <a:gd name="T4" fmla="*/ 2147483647 w 192"/>
                <a:gd name="T5" fmla="*/ 2147483647 h 305"/>
                <a:gd name="T6" fmla="*/ 2147483647 w 192"/>
                <a:gd name="T7" fmla="*/ 2147483647 h 305"/>
                <a:gd name="T8" fmla="*/ 2147483647 w 192"/>
                <a:gd name="T9" fmla="*/ 2147483647 h 305"/>
                <a:gd name="T10" fmla="*/ 2147483647 w 192"/>
                <a:gd name="T11" fmla="*/ 2147483647 h 305"/>
                <a:gd name="T12" fmla="*/ 2147483647 w 192"/>
                <a:gd name="T13" fmla="*/ 2147483647 h 305"/>
                <a:gd name="T14" fmla="*/ 2147483647 w 192"/>
                <a:gd name="T15" fmla="*/ 2147483647 h 305"/>
                <a:gd name="T16" fmla="*/ 2147483647 w 192"/>
                <a:gd name="T17" fmla="*/ 2147483647 h 305"/>
                <a:gd name="T18" fmla="*/ 2147483647 w 192"/>
                <a:gd name="T19" fmla="*/ 2147483647 h 305"/>
                <a:gd name="T20" fmla="*/ 2147483647 w 192"/>
                <a:gd name="T21" fmla="*/ 0 h 305"/>
                <a:gd name="T22" fmla="*/ 2147483647 w 192"/>
                <a:gd name="T23" fmla="*/ 0 h 305"/>
                <a:gd name="T24" fmla="*/ 2147483647 w 192"/>
                <a:gd name="T25" fmla="*/ 2147483647 h 305"/>
                <a:gd name="T26" fmla="*/ 2147483647 w 192"/>
                <a:gd name="T27" fmla="*/ 2147483647 h 305"/>
                <a:gd name="T28" fmla="*/ 2147483647 w 192"/>
                <a:gd name="T29" fmla="*/ 2147483647 h 305"/>
                <a:gd name="T30" fmla="*/ 2147483647 w 192"/>
                <a:gd name="T31" fmla="*/ 2147483647 h 305"/>
                <a:gd name="T32" fmla="*/ 2147483647 w 192"/>
                <a:gd name="T33" fmla="*/ 2147483647 h 305"/>
                <a:gd name="T34" fmla="*/ 2147483647 w 192"/>
                <a:gd name="T35" fmla="*/ 2147483647 h 305"/>
                <a:gd name="T36" fmla="*/ 2147483647 w 192"/>
                <a:gd name="T37" fmla="*/ 2147483647 h 305"/>
                <a:gd name="T38" fmla="*/ 2147483647 w 192"/>
                <a:gd name="T39" fmla="*/ 2147483647 h 305"/>
                <a:gd name="T40" fmla="*/ 2147483647 w 192"/>
                <a:gd name="T41" fmla="*/ 2147483647 h 305"/>
                <a:gd name="T42" fmla="*/ 0 w 192"/>
                <a:gd name="T43" fmla="*/ 2147483647 h 305"/>
                <a:gd name="T44" fmla="*/ 0 w 192"/>
                <a:gd name="T45" fmla="*/ 2147483647 h 305"/>
                <a:gd name="T46" fmla="*/ 0 w 192"/>
                <a:gd name="T47" fmla="*/ 2147483647 h 305"/>
                <a:gd name="T48" fmla="*/ 2147483647 w 192"/>
                <a:gd name="T49" fmla="*/ 2147483647 h 305"/>
                <a:gd name="T50" fmla="*/ 2147483647 w 192"/>
                <a:gd name="T51" fmla="*/ 2147483647 h 305"/>
                <a:gd name="T52" fmla="*/ 2147483647 w 192"/>
                <a:gd name="T53" fmla="*/ 2147483647 h 305"/>
                <a:gd name="T54" fmla="*/ 2147483647 w 192"/>
                <a:gd name="T55" fmla="*/ 2147483647 h 30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92" h="305">
                  <a:moveTo>
                    <a:pt x="56" y="207"/>
                  </a:moveTo>
                  <a:lnTo>
                    <a:pt x="56" y="207"/>
                  </a:lnTo>
                  <a:lnTo>
                    <a:pt x="108" y="204"/>
                  </a:lnTo>
                  <a:lnTo>
                    <a:pt x="158" y="200"/>
                  </a:lnTo>
                  <a:lnTo>
                    <a:pt x="169" y="171"/>
                  </a:lnTo>
                  <a:lnTo>
                    <a:pt x="102" y="128"/>
                  </a:lnTo>
                  <a:lnTo>
                    <a:pt x="146" y="64"/>
                  </a:lnTo>
                  <a:lnTo>
                    <a:pt x="192" y="0"/>
                  </a:lnTo>
                  <a:lnTo>
                    <a:pt x="154" y="17"/>
                  </a:lnTo>
                  <a:lnTo>
                    <a:pt x="131" y="44"/>
                  </a:lnTo>
                  <a:lnTo>
                    <a:pt x="108" y="72"/>
                  </a:lnTo>
                  <a:lnTo>
                    <a:pt x="87" y="104"/>
                  </a:lnTo>
                  <a:lnTo>
                    <a:pt x="65" y="136"/>
                  </a:lnTo>
                  <a:lnTo>
                    <a:pt x="47" y="172"/>
                  </a:lnTo>
                  <a:lnTo>
                    <a:pt x="30" y="210"/>
                  </a:lnTo>
                  <a:lnTo>
                    <a:pt x="13" y="250"/>
                  </a:lnTo>
                  <a:lnTo>
                    <a:pt x="0" y="293"/>
                  </a:lnTo>
                  <a:lnTo>
                    <a:pt x="0" y="294"/>
                  </a:lnTo>
                  <a:lnTo>
                    <a:pt x="32" y="305"/>
                  </a:lnTo>
                  <a:lnTo>
                    <a:pt x="56" y="207"/>
                  </a:lnTo>
                  <a:close/>
                </a:path>
              </a:pathLst>
            </a:custGeom>
            <a:solidFill>
              <a:srgbClr val="D7E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4" name="Freeform 1158"/>
            <p:cNvSpPr>
              <a:spLocks/>
            </p:cNvSpPr>
            <p:nvPr userDrawn="1"/>
          </p:nvSpPr>
          <p:spPr bwMode="auto">
            <a:xfrm>
              <a:off x="6408711" y="998516"/>
              <a:ext cx="88900" cy="76200"/>
            </a:xfrm>
            <a:custGeom>
              <a:avLst/>
              <a:gdLst>
                <a:gd name="T0" fmla="*/ 0 w 56"/>
                <a:gd name="T1" fmla="*/ 0 h 48"/>
                <a:gd name="T2" fmla="*/ 0 w 56"/>
                <a:gd name="T3" fmla="*/ 0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0 w 56"/>
                <a:gd name="T13" fmla="*/ 0 h 48"/>
                <a:gd name="T14" fmla="*/ 0 w 56"/>
                <a:gd name="T15" fmla="*/ 0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6" h="48">
                  <a:moveTo>
                    <a:pt x="0" y="0"/>
                  </a:moveTo>
                  <a:lnTo>
                    <a:pt x="0" y="0"/>
                  </a:lnTo>
                  <a:lnTo>
                    <a:pt x="44" y="48"/>
                  </a:lnTo>
                  <a:lnTo>
                    <a:pt x="56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Freeform 1159"/>
            <p:cNvSpPr>
              <a:spLocks/>
            </p:cNvSpPr>
            <p:nvPr userDrawn="1"/>
          </p:nvSpPr>
          <p:spPr bwMode="auto">
            <a:xfrm>
              <a:off x="5502249" y="1227116"/>
              <a:ext cx="258762" cy="284162"/>
            </a:xfrm>
            <a:custGeom>
              <a:avLst/>
              <a:gdLst>
                <a:gd name="T0" fmla="*/ 2147483647 w 163"/>
                <a:gd name="T1" fmla="*/ 2147483647 h 179"/>
                <a:gd name="T2" fmla="*/ 2147483647 w 163"/>
                <a:gd name="T3" fmla="*/ 2147483647 h 179"/>
                <a:gd name="T4" fmla="*/ 2147483647 w 163"/>
                <a:gd name="T5" fmla="*/ 2147483647 h 179"/>
                <a:gd name="T6" fmla="*/ 2147483647 w 163"/>
                <a:gd name="T7" fmla="*/ 2147483647 h 179"/>
                <a:gd name="T8" fmla="*/ 2147483647 w 163"/>
                <a:gd name="T9" fmla="*/ 2147483647 h 179"/>
                <a:gd name="T10" fmla="*/ 2147483647 w 163"/>
                <a:gd name="T11" fmla="*/ 2147483647 h 179"/>
                <a:gd name="T12" fmla="*/ 2147483647 w 163"/>
                <a:gd name="T13" fmla="*/ 0 h 179"/>
                <a:gd name="T14" fmla="*/ 2147483647 w 163"/>
                <a:gd name="T15" fmla="*/ 0 h 179"/>
                <a:gd name="T16" fmla="*/ 0 w 163"/>
                <a:gd name="T17" fmla="*/ 2147483647 h 179"/>
                <a:gd name="T18" fmla="*/ 0 w 163"/>
                <a:gd name="T19" fmla="*/ 2147483647 h 179"/>
                <a:gd name="T20" fmla="*/ 2147483647 w 163"/>
                <a:gd name="T21" fmla="*/ 2147483647 h 179"/>
                <a:gd name="T22" fmla="*/ 2147483647 w 163"/>
                <a:gd name="T23" fmla="*/ 2147483647 h 179"/>
                <a:gd name="T24" fmla="*/ 2147483647 w 163"/>
                <a:gd name="T25" fmla="*/ 2147483647 h 179"/>
                <a:gd name="T26" fmla="*/ 2147483647 w 163"/>
                <a:gd name="T27" fmla="*/ 2147483647 h 179"/>
                <a:gd name="T28" fmla="*/ 2147483647 w 163"/>
                <a:gd name="T29" fmla="*/ 2147483647 h 179"/>
                <a:gd name="T30" fmla="*/ 2147483647 w 163"/>
                <a:gd name="T31" fmla="*/ 2147483647 h 179"/>
                <a:gd name="T32" fmla="*/ 2147483647 w 163"/>
                <a:gd name="T33" fmla="*/ 2147483647 h 179"/>
                <a:gd name="T34" fmla="*/ 2147483647 w 163"/>
                <a:gd name="T35" fmla="*/ 2147483647 h 179"/>
                <a:gd name="T36" fmla="*/ 2147483647 w 163"/>
                <a:gd name="T37" fmla="*/ 2147483647 h 179"/>
                <a:gd name="T38" fmla="*/ 2147483647 w 163"/>
                <a:gd name="T39" fmla="*/ 2147483647 h 179"/>
                <a:gd name="T40" fmla="*/ 2147483647 w 163"/>
                <a:gd name="T41" fmla="*/ 2147483647 h 179"/>
                <a:gd name="T42" fmla="*/ 2147483647 w 163"/>
                <a:gd name="T43" fmla="*/ 2147483647 h 179"/>
                <a:gd name="T44" fmla="*/ 2147483647 w 163"/>
                <a:gd name="T45" fmla="*/ 2147483647 h 17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3" h="179">
                  <a:moveTo>
                    <a:pt x="79" y="122"/>
                  </a:moveTo>
                  <a:lnTo>
                    <a:pt x="79" y="122"/>
                  </a:lnTo>
                  <a:lnTo>
                    <a:pt x="134" y="22"/>
                  </a:lnTo>
                  <a:lnTo>
                    <a:pt x="26" y="74"/>
                  </a:lnTo>
                  <a:lnTo>
                    <a:pt x="13" y="0"/>
                  </a:lnTo>
                  <a:lnTo>
                    <a:pt x="0" y="52"/>
                  </a:lnTo>
                  <a:lnTo>
                    <a:pt x="9" y="71"/>
                  </a:lnTo>
                  <a:lnTo>
                    <a:pt x="21" y="89"/>
                  </a:lnTo>
                  <a:lnTo>
                    <a:pt x="33" y="107"/>
                  </a:lnTo>
                  <a:lnTo>
                    <a:pt x="47" y="122"/>
                  </a:lnTo>
                  <a:lnTo>
                    <a:pt x="62" y="139"/>
                  </a:lnTo>
                  <a:lnTo>
                    <a:pt x="77" y="153"/>
                  </a:lnTo>
                  <a:lnTo>
                    <a:pt x="94" y="167"/>
                  </a:lnTo>
                  <a:lnTo>
                    <a:pt x="112" y="179"/>
                  </a:lnTo>
                  <a:lnTo>
                    <a:pt x="163" y="173"/>
                  </a:lnTo>
                  <a:lnTo>
                    <a:pt x="79" y="122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Freeform 1160"/>
            <p:cNvSpPr>
              <a:spLocks/>
            </p:cNvSpPr>
            <p:nvPr userDrawn="1"/>
          </p:nvSpPr>
          <p:spPr bwMode="auto">
            <a:xfrm>
              <a:off x="6038824" y="1216003"/>
              <a:ext cx="230187" cy="214313"/>
            </a:xfrm>
            <a:custGeom>
              <a:avLst/>
              <a:gdLst>
                <a:gd name="T0" fmla="*/ 2147483647 w 145"/>
                <a:gd name="T1" fmla="*/ 2147483647 h 135"/>
                <a:gd name="T2" fmla="*/ 2147483647 w 145"/>
                <a:gd name="T3" fmla="*/ 2147483647 h 135"/>
                <a:gd name="T4" fmla="*/ 2147483647 w 145"/>
                <a:gd name="T5" fmla="*/ 0 h 135"/>
                <a:gd name="T6" fmla="*/ 2147483647 w 145"/>
                <a:gd name="T7" fmla="*/ 0 h 135"/>
                <a:gd name="T8" fmla="*/ 0 w 145"/>
                <a:gd name="T9" fmla="*/ 2147483647 h 135"/>
                <a:gd name="T10" fmla="*/ 0 w 145"/>
                <a:gd name="T11" fmla="*/ 2147483647 h 135"/>
                <a:gd name="T12" fmla="*/ 2147483647 w 145"/>
                <a:gd name="T13" fmla="*/ 2147483647 h 135"/>
                <a:gd name="T14" fmla="*/ 2147483647 w 145"/>
                <a:gd name="T15" fmla="*/ 2147483647 h 135"/>
                <a:gd name="T16" fmla="*/ 2147483647 w 145"/>
                <a:gd name="T17" fmla="*/ 2147483647 h 135"/>
                <a:gd name="T18" fmla="*/ 2147483647 w 145"/>
                <a:gd name="T19" fmla="*/ 2147483647 h 135"/>
                <a:gd name="T20" fmla="*/ 2147483647 w 145"/>
                <a:gd name="T21" fmla="*/ 2147483647 h 135"/>
                <a:gd name="T22" fmla="*/ 2147483647 w 145"/>
                <a:gd name="T23" fmla="*/ 2147483647 h 135"/>
                <a:gd name="T24" fmla="*/ 2147483647 w 145"/>
                <a:gd name="T25" fmla="*/ 2147483647 h 1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5" h="135">
                  <a:moveTo>
                    <a:pt x="50" y="99"/>
                  </a:moveTo>
                  <a:lnTo>
                    <a:pt x="50" y="99"/>
                  </a:lnTo>
                  <a:lnTo>
                    <a:pt x="26" y="0"/>
                  </a:lnTo>
                  <a:lnTo>
                    <a:pt x="0" y="135"/>
                  </a:lnTo>
                  <a:lnTo>
                    <a:pt x="39" y="116"/>
                  </a:lnTo>
                  <a:lnTo>
                    <a:pt x="77" y="93"/>
                  </a:lnTo>
                  <a:lnTo>
                    <a:pt x="113" y="68"/>
                  </a:lnTo>
                  <a:lnTo>
                    <a:pt x="145" y="43"/>
                  </a:lnTo>
                  <a:lnTo>
                    <a:pt x="50" y="99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Freeform 1161"/>
            <p:cNvSpPr>
              <a:spLocks/>
            </p:cNvSpPr>
            <p:nvPr userDrawn="1"/>
          </p:nvSpPr>
          <p:spPr bwMode="auto">
            <a:xfrm>
              <a:off x="5789586" y="1295378"/>
              <a:ext cx="239713" cy="171450"/>
            </a:xfrm>
            <a:custGeom>
              <a:avLst/>
              <a:gdLst>
                <a:gd name="T0" fmla="*/ 0 w 151"/>
                <a:gd name="T1" fmla="*/ 0 h 108"/>
                <a:gd name="T2" fmla="*/ 0 w 151"/>
                <a:gd name="T3" fmla="*/ 0 h 108"/>
                <a:gd name="T4" fmla="*/ 2147483647 w 151"/>
                <a:gd name="T5" fmla="*/ 2147483647 h 108"/>
                <a:gd name="T6" fmla="*/ 2147483647 w 151"/>
                <a:gd name="T7" fmla="*/ 2147483647 h 108"/>
                <a:gd name="T8" fmla="*/ 2147483647 w 151"/>
                <a:gd name="T9" fmla="*/ 2147483647 h 108"/>
                <a:gd name="T10" fmla="*/ 2147483647 w 151"/>
                <a:gd name="T11" fmla="*/ 2147483647 h 108"/>
                <a:gd name="T12" fmla="*/ 2147483647 w 151"/>
                <a:gd name="T13" fmla="*/ 2147483647 h 108"/>
                <a:gd name="T14" fmla="*/ 2147483647 w 151"/>
                <a:gd name="T15" fmla="*/ 2147483647 h 108"/>
                <a:gd name="T16" fmla="*/ 2147483647 w 151"/>
                <a:gd name="T17" fmla="*/ 2147483647 h 108"/>
                <a:gd name="T18" fmla="*/ 0 w 151"/>
                <a:gd name="T19" fmla="*/ 0 h 108"/>
                <a:gd name="T20" fmla="*/ 0 w 151"/>
                <a:gd name="T21" fmla="*/ 0 h 10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1" h="108">
                  <a:moveTo>
                    <a:pt x="0" y="0"/>
                  </a:moveTo>
                  <a:lnTo>
                    <a:pt x="0" y="0"/>
                  </a:lnTo>
                  <a:lnTo>
                    <a:pt x="52" y="53"/>
                  </a:lnTo>
                  <a:lnTo>
                    <a:pt x="103" y="108"/>
                  </a:lnTo>
                  <a:lnTo>
                    <a:pt x="128" y="98"/>
                  </a:lnTo>
                  <a:lnTo>
                    <a:pt x="151" y="89"/>
                  </a:lnTo>
                  <a:lnTo>
                    <a:pt x="75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Freeform 1162"/>
            <p:cNvSpPr>
              <a:spLocks/>
            </p:cNvSpPr>
            <p:nvPr userDrawn="1"/>
          </p:nvSpPr>
          <p:spPr bwMode="auto">
            <a:xfrm>
              <a:off x="6497611" y="938191"/>
              <a:ext cx="82550" cy="139700"/>
            </a:xfrm>
            <a:custGeom>
              <a:avLst/>
              <a:gdLst>
                <a:gd name="T0" fmla="*/ 2147483647 w 52"/>
                <a:gd name="T1" fmla="*/ 0 h 88"/>
                <a:gd name="T2" fmla="*/ 2147483647 w 52"/>
                <a:gd name="T3" fmla="*/ 0 h 88"/>
                <a:gd name="T4" fmla="*/ 2147483647 w 52"/>
                <a:gd name="T5" fmla="*/ 2147483647 h 88"/>
                <a:gd name="T6" fmla="*/ 0 w 52"/>
                <a:gd name="T7" fmla="*/ 2147483647 h 88"/>
                <a:gd name="T8" fmla="*/ 0 w 52"/>
                <a:gd name="T9" fmla="*/ 2147483647 h 88"/>
                <a:gd name="T10" fmla="*/ 2147483647 w 52"/>
                <a:gd name="T11" fmla="*/ 2147483647 h 88"/>
                <a:gd name="T12" fmla="*/ 2147483647 w 52"/>
                <a:gd name="T13" fmla="*/ 2147483647 h 88"/>
                <a:gd name="T14" fmla="*/ 2147483647 w 52"/>
                <a:gd name="T15" fmla="*/ 2147483647 h 88"/>
                <a:gd name="T16" fmla="*/ 2147483647 w 52"/>
                <a:gd name="T17" fmla="*/ 0 h 88"/>
                <a:gd name="T18" fmla="*/ 2147483647 w 52"/>
                <a:gd name="T19" fmla="*/ 0 h 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" h="88">
                  <a:moveTo>
                    <a:pt x="52" y="0"/>
                  </a:moveTo>
                  <a:lnTo>
                    <a:pt x="52" y="0"/>
                  </a:lnTo>
                  <a:lnTo>
                    <a:pt x="31" y="32"/>
                  </a:lnTo>
                  <a:lnTo>
                    <a:pt x="0" y="73"/>
                  </a:lnTo>
                  <a:lnTo>
                    <a:pt x="26" y="88"/>
                  </a:lnTo>
                  <a:lnTo>
                    <a:pt x="41" y="4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51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9" name="Freeform 1163"/>
            <p:cNvSpPr>
              <a:spLocks/>
            </p:cNvSpPr>
            <p:nvPr userDrawn="1"/>
          </p:nvSpPr>
          <p:spPr bwMode="auto">
            <a:xfrm>
              <a:off x="6243611" y="1074716"/>
              <a:ext cx="280988" cy="422275"/>
            </a:xfrm>
            <a:custGeom>
              <a:avLst/>
              <a:gdLst>
                <a:gd name="T0" fmla="*/ 0 w 177"/>
                <a:gd name="T1" fmla="*/ 2147483647 h 266"/>
                <a:gd name="T2" fmla="*/ 0 w 177"/>
                <a:gd name="T3" fmla="*/ 2147483647 h 266"/>
                <a:gd name="T4" fmla="*/ 2147483647 w 177"/>
                <a:gd name="T5" fmla="*/ 2147483647 h 266"/>
                <a:gd name="T6" fmla="*/ 2147483647 w 177"/>
                <a:gd name="T7" fmla="*/ 2147483647 h 266"/>
                <a:gd name="T8" fmla="*/ 2147483647 w 177"/>
                <a:gd name="T9" fmla="*/ 2147483647 h 266"/>
                <a:gd name="T10" fmla="*/ 2147483647 w 177"/>
                <a:gd name="T11" fmla="*/ 2147483647 h 266"/>
                <a:gd name="T12" fmla="*/ 2147483647 w 177"/>
                <a:gd name="T13" fmla="*/ 2147483647 h 266"/>
                <a:gd name="T14" fmla="*/ 2147483647 w 177"/>
                <a:gd name="T15" fmla="*/ 2147483647 h 266"/>
                <a:gd name="T16" fmla="*/ 2147483647 w 177"/>
                <a:gd name="T17" fmla="*/ 2147483647 h 266"/>
                <a:gd name="T18" fmla="*/ 2147483647 w 177"/>
                <a:gd name="T19" fmla="*/ 2147483647 h 266"/>
                <a:gd name="T20" fmla="*/ 2147483647 w 177"/>
                <a:gd name="T21" fmla="*/ 2147483647 h 266"/>
                <a:gd name="T22" fmla="*/ 2147483647 w 177"/>
                <a:gd name="T23" fmla="*/ 2147483647 h 266"/>
                <a:gd name="T24" fmla="*/ 2147483647 w 177"/>
                <a:gd name="T25" fmla="*/ 2147483647 h 266"/>
                <a:gd name="T26" fmla="*/ 2147483647 w 177"/>
                <a:gd name="T27" fmla="*/ 2147483647 h 266"/>
                <a:gd name="T28" fmla="*/ 2147483647 w 177"/>
                <a:gd name="T29" fmla="*/ 2147483647 h 266"/>
                <a:gd name="T30" fmla="*/ 2147483647 w 177"/>
                <a:gd name="T31" fmla="*/ 2147483647 h 266"/>
                <a:gd name="T32" fmla="*/ 2147483647 w 177"/>
                <a:gd name="T33" fmla="*/ 2147483647 h 266"/>
                <a:gd name="T34" fmla="*/ 2147483647 w 177"/>
                <a:gd name="T35" fmla="*/ 2147483647 h 266"/>
                <a:gd name="T36" fmla="*/ 2147483647 w 177"/>
                <a:gd name="T37" fmla="*/ 2147483647 h 266"/>
                <a:gd name="T38" fmla="*/ 2147483647 w 177"/>
                <a:gd name="T39" fmla="*/ 2147483647 h 266"/>
                <a:gd name="T40" fmla="*/ 2147483647 w 177"/>
                <a:gd name="T41" fmla="*/ 0 h 266"/>
                <a:gd name="T42" fmla="*/ 2147483647 w 177"/>
                <a:gd name="T43" fmla="*/ 0 h 266"/>
                <a:gd name="T44" fmla="*/ 2147483647 w 177"/>
                <a:gd name="T45" fmla="*/ 2147483647 h 266"/>
                <a:gd name="T46" fmla="*/ 2147483647 w 177"/>
                <a:gd name="T47" fmla="*/ 2147483647 h 266"/>
                <a:gd name="T48" fmla="*/ 2147483647 w 177"/>
                <a:gd name="T49" fmla="*/ 2147483647 h 266"/>
                <a:gd name="T50" fmla="*/ 2147483647 w 177"/>
                <a:gd name="T51" fmla="*/ 2147483647 h 266"/>
                <a:gd name="T52" fmla="*/ 2147483647 w 177"/>
                <a:gd name="T53" fmla="*/ 2147483647 h 266"/>
                <a:gd name="T54" fmla="*/ 2147483647 w 177"/>
                <a:gd name="T55" fmla="*/ 2147483647 h 266"/>
                <a:gd name="T56" fmla="*/ 2147483647 w 177"/>
                <a:gd name="T57" fmla="*/ 2147483647 h 266"/>
                <a:gd name="T58" fmla="*/ 2147483647 w 177"/>
                <a:gd name="T59" fmla="*/ 2147483647 h 266"/>
                <a:gd name="T60" fmla="*/ 0 w 177"/>
                <a:gd name="T61" fmla="*/ 2147483647 h 266"/>
                <a:gd name="T62" fmla="*/ 0 w 177"/>
                <a:gd name="T63" fmla="*/ 2147483647 h 2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77" h="266">
                  <a:moveTo>
                    <a:pt x="0" y="247"/>
                  </a:moveTo>
                  <a:lnTo>
                    <a:pt x="0" y="247"/>
                  </a:lnTo>
                  <a:lnTo>
                    <a:pt x="17" y="256"/>
                  </a:lnTo>
                  <a:lnTo>
                    <a:pt x="3" y="266"/>
                  </a:lnTo>
                  <a:lnTo>
                    <a:pt x="20" y="253"/>
                  </a:lnTo>
                  <a:lnTo>
                    <a:pt x="37" y="240"/>
                  </a:lnTo>
                  <a:lnTo>
                    <a:pt x="54" y="223"/>
                  </a:lnTo>
                  <a:lnTo>
                    <a:pt x="70" y="206"/>
                  </a:lnTo>
                  <a:lnTo>
                    <a:pt x="86" y="188"/>
                  </a:lnTo>
                  <a:lnTo>
                    <a:pt x="101" y="168"/>
                  </a:lnTo>
                  <a:lnTo>
                    <a:pt x="116" y="148"/>
                  </a:lnTo>
                  <a:lnTo>
                    <a:pt x="130" y="125"/>
                  </a:lnTo>
                  <a:lnTo>
                    <a:pt x="143" y="103"/>
                  </a:lnTo>
                  <a:lnTo>
                    <a:pt x="156" y="80"/>
                  </a:lnTo>
                  <a:lnTo>
                    <a:pt x="166" y="55"/>
                  </a:lnTo>
                  <a:lnTo>
                    <a:pt x="177" y="29"/>
                  </a:lnTo>
                  <a:lnTo>
                    <a:pt x="148" y="0"/>
                  </a:lnTo>
                  <a:lnTo>
                    <a:pt x="121" y="32"/>
                  </a:lnTo>
                  <a:lnTo>
                    <a:pt x="90" y="66"/>
                  </a:lnTo>
                  <a:lnTo>
                    <a:pt x="55" y="100"/>
                  </a:lnTo>
                  <a:lnTo>
                    <a:pt x="16" y="132"/>
                  </a:lnTo>
                  <a:lnTo>
                    <a:pt x="63" y="104"/>
                  </a:lnTo>
                  <a:lnTo>
                    <a:pt x="32" y="176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C51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0" name="Freeform 1164"/>
            <p:cNvSpPr>
              <a:spLocks/>
            </p:cNvSpPr>
            <p:nvPr userDrawn="1"/>
          </p:nvSpPr>
          <p:spPr bwMode="auto">
            <a:xfrm>
              <a:off x="5702274" y="1466828"/>
              <a:ext cx="309562" cy="123825"/>
            </a:xfrm>
            <a:custGeom>
              <a:avLst/>
              <a:gdLst>
                <a:gd name="T0" fmla="*/ 2147483647 w 195"/>
                <a:gd name="T1" fmla="*/ 2147483647 h 78"/>
                <a:gd name="T2" fmla="*/ 2147483647 w 195"/>
                <a:gd name="T3" fmla="*/ 2147483647 h 78"/>
                <a:gd name="T4" fmla="*/ 2147483647 w 195"/>
                <a:gd name="T5" fmla="*/ 0 h 78"/>
                <a:gd name="T6" fmla="*/ 2147483647 w 195"/>
                <a:gd name="T7" fmla="*/ 0 h 78"/>
                <a:gd name="T8" fmla="*/ 2147483647 w 195"/>
                <a:gd name="T9" fmla="*/ 2147483647 h 78"/>
                <a:gd name="T10" fmla="*/ 2147483647 w 195"/>
                <a:gd name="T11" fmla="*/ 2147483647 h 78"/>
                <a:gd name="T12" fmla="*/ 2147483647 w 195"/>
                <a:gd name="T13" fmla="*/ 2147483647 h 78"/>
                <a:gd name="T14" fmla="*/ 0 w 195"/>
                <a:gd name="T15" fmla="*/ 2147483647 h 78"/>
                <a:gd name="T16" fmla="*/ 0 w 195"/>
                <a:gd name="T17" fmla="*/ 2147483647 h 78"/>
                <a:gd name="T18" fmla="*/ 2147483647 w 195"/>
                <a:gd name="T19" fmla="*/ 2147483647 h 78"/>
                <a:gd name="T20" fmla="*/ 2147483647 w 195"/>
                <a:gd name="T21" fmla="*/ 2147483647 h 78"/>
                <a:gd name="T22" fmla="*/ 2147483647 w 195"/>
                <a:gd name="T23" fmla="*/ 2147483647 h 78"/>
                <a:gd name="T24" fmla="*/ 2147483647 w 195"/>
                <a:gd name="T25" fmla="*/ 2147483647 h 78"/>
                <a:gd name="T26" fmla="*/ 2147483647 w 195"/>
                <a:gd name="T27" fmla="*/ 2147483647 h 78"/>
                <a:gd name="T28" fmla="*/ 2147483647 w 195"/>
                <a:gd name="T29" fmla="*/ 2147483647 h 78"/>
                <a:gd name="T30" fmla="*/ 2147483647 w 195"/>
                <a:gd name="T31" fmla="*/ 2147483647 h 78"/>
                <a:gd name="T32" fmla="*/ 2147483647 w 195"/>
                <a:gd name="T33" fmla="*/ 2147483647 h 78"/>
                <a:gd name="T34" fmla="*/ 2147483647 w 195"/>
                <a:gd name="T35" fmla="*/ 2147483647 h 78"/>
                <a:gd name="T36" fmla="*/ 2147483647 w 195"/>
                <a:gd name="T37" fmla="*/ 2147483647 h 78"/>
                <a:gd name="T38" fmla="*/ 2147483647 w 195"/>
                <a:gd name="T39" fmla="*/ 2147483647 h 78"/>
                <a:gd name="T40" fmla="*/ 2147483647 w 195"/>
                <a:gd name="T41" fmla="*/ 2147483647 h 78"/>
                <a:gd name="T42" fmla="*/ 2147483647 w 195"/>
                <a:gd name="T43" fmla="*/ 2147483647 h 78"/>
                <a:gd name="T44" fmla="*/ 2147483647 w 195"/>
                <a:gd name="T45" fmla="*/ 2147483647 h 78"/>
                <a:gd name="T46" fmla="*/ 2147483647 w 195"/>
                <a:gd name="T47" fmla="*/ 2147483647 h 78"/>
                <a:gd name="T48" fmla="*/ 2147483647 w 195"/>
                <a:gd name="T49" fmla="*/ 2147483647 h 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5" h="78">
                  <a:moveTo>
                    <a:pt x="186" y="26"/>
                  </a:moveTo>
                  <a:lnTo>
                    <a:pt x="186" y="26"/>
                  </a:lnTo>
                  <a:lnTo>
                    <a:pt x="158" y="0"/>
                  </a:lnTo>
                  <a:lnTo>
                    <a:pt x="122" y="13"/>
                  </a:lnTo>
                  <a:lnTo>
                    <a:pt x="82" y="23"/>
                  </a:lnTo>
                  <a:lnTo>
                    <a:pt x="41" y="31"/>
                  </a:lnTo>
                  <a:lnTo>
                    <a:pt x="0" y="35"/>
                  </a:lnTo>
                  <a:lnTo>
                    <a:pt x="23" y="46"/>
                  </a:lnTo>
                  <a:lnTo>
                    <a:pt x="46" y="57"/>
                  </a:lnTo>
                  <a:lnTo>
                    <a:pt x="70" y="64"/>
                  </a:lnTo>
                  <a:lnTo>
                    <a:pt x="95" y="70"/>
                  </a:lnTo>
                  <a:lnTo>
                    <a:pt x="119" y="75"/>
                  </a:lnTo>
                  <a:lnTo>
                    <a:pt x="145" y="78"/>
                  </a:lnTo>
                  <a:lnTo>
                    <a:pt x="169" y="78"/>
                  </a:lnTo>
                  <a:lnTo>
                    <a:pt x="195" y="75"/>
                  </a:lnTo>
                  <a:lnTo>
                    <a:pt x="177" y="77"/>
                  </a:lnTo>
                  <a:lnTo>
                    <a:pt x="157" y="78"/>
                  </a:lnTo>
                  <a:lnTo>
                    <a:pt x="139" y="77"/>
                  </a:lnTo>
                  <a:lnTo>
                    <a:pt x="120" y="75"/>
                  </a:lnTo>
                  <a:lnTo>
                    <a:pt x="186" y="26"/>
                  </a:lnTo>
                  <a:close/>
                </a:path>
              </a:pathLst>
            </a:custGeom>
            <a:solidFill>
              <a:srgbClr val="C51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1" name="Freeform 1165"/>
            <p:cNvSpPr>
              <a:spLocks/>
            </p:cNvSpPr>
            <p:nvPr userDrawn="1"/>
          </p:nvSpPr>
          <p:spPr bwMode="auto">
            <a:xfrm>
              <a:off x="6478561" y="1054078"/>
              <a:ext cx="60325" cy="66675"/>
            </a:xfrm>
            <a:custGeom>
              <a:avLst/>
              <a:gdLst>
                <a:gd name="T0" fmla="*/ 2147483647 w 38"/>
                <a:gd name="T1" fmla="*/ 2147483647 h 42"/>
                <a:gd name="T2" fmla="*/ 2147483647 w 38"/>
                <a:gd name="T3" fmla="*/ 2147483647 h 42"/>
                <a:gd name="T4" fmla="*/ 2147483647 w 38"/>
                <a:gd name="T5" fmla="*/ 2147483647 h 42"/>
                <a:gd name="T6" fmla="*/ 2147483647 w 38"/>
                <a:gd name="T7" fmla="*/ 2147483647 h 42"/>
                <a:gd name="T8" fmla="*/ 2147483647 w 38"/>
                <a:gd name="T9" fmla="*/ 2147483647 h 42"/>
                <a:gd name="T10" fmla="*/ 2147483647 w 38"/>
                <a:gd name="T11" fmla="*/ 2147483647 h 42"/>
                <a:gd name="T12" fmla="*/ 2147483647 w 38"/>
                <a:gd name="T13" fmla="*/ 0 h 42"/>
                <a:gd name="T14" fmla="*/ 2147483647 w 38"/>
                <a:gd name="T15" fmla="*/ 0 h 42"/>
                <a:gd name="T16" fmla="*/ 0 w 38"/>
                <a:gd name="T17" fmla="*/ 2147483647 h 42"/>
                <a:gd name="T18" fmla="*/ 0 w 38"/>
                <a:gd name="T19" fmla="*/ 2147483647 h 42"/>
                <a:gd name="T20" fmla="*/ 2147483647 w 38"/>
                <a:gd name="T21" fmla="*/ 2147483647 h 42"/>
                <a:gd name="T22" fmla="*/ 2147483647 w 38"/>
                <a:gd name="T23" fmla="*/ 2147483647 h 42"/>
                <a:gd name="T24" fmla="*/ 2147483647 w 38"/>
                <a:gd name="T25" fmla="*/ 2147483647 h 42"/>
                <a:gd name="T26" fmla="*/ 2147483647 w 38"/>
                <a:gd name="T27" fmla="*/ 2147483647 h 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8" h="42">
                  <a:moveTo>
                    <a:pt x="31" y="41"/>
                  </a:moveTo>
                  <a:lnTo>
                    <a:pt x="31" y="41"/>
                  </a:lnTo>
                  <a:lnTo>
                    <a:pt x="35" y="24"/>
                  </a:lnTo>
                  <a:lnTo>
                    <a:pt x="38" y="15"/>
                  </a:lnTo>
                  <a:lnTo>
                    <a:pt x="12" y="0"/>
                  </a:lnTo>
                  <a:lnTo>
                    <a:pt x="0" y="13"/>
                  </a:lnTo>
                  <a:lnTo>
                    <a:pt x="29" y="42"/>
                  </a:lnTo>
                  <a:lnTo>
                    <a:pt x="31" y="41"/>
                  </a:lnTo>
                  <a:close/>
                </a:path>
              </a:pathLst>
            </a:custGeom>
            <a:solidFill>
              <a:srgbClr val="95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Freeform 1166"/>
            <p:cNvSpPr>
              <a:spLocks/>
            </p:cNvSpPr>
            <p:nvPr userDrawn="1"/>
          </p:nvSpPr>
          <p:spPr bwMode="auto">
            <a:xfrm>
              <a:off x="5892774" y="1239816"/>
              <a:ext cx="450850" cy="350837"/>
            </a:xfrm>
            <a:custGeom>
              <a:avLst/>
              <a:gdLst>
                <a:gd name="T0" fmla="*/ 2147483647 w 284"/>
                <a:gd name="T1" fmla="*/ 2147483647 h 221"/>
                <a:gd name="T2" fmla="*/ 2147483647 w 284"/>
                <a:gd name="T3" fmla="*/ 2147483647 h 221"/>
                <a:gd name="T4" fmla="*/ 2147483647 w 284"/>
                <a:gd name="T5" fmla="*/ 2147483647 h 221"/>
                <a:gd name="T6" fmla="*/ 2147483647 w 284"/>
                <a:gd name="T7" fmla="*/ 2147483647 h 221"/>
                <a:gd name="T8" fmla="*/ 2147483647 w 284"/>
                <a:gd name="T9" fmla="*/ 2147483647 h 221"/>
                <a:gd name="T10" fmla="*/ 2147483647 w 284"/>
                <a:gd name="T11" fmla="*/ 2147483647 h 221"/>
                <a:gd name="T12" fmla="*/ 2147483647 w 284"/>
                <a:gd name="T13" fmla="*/ 2147483647 h 221"/>
                <a:gd name="T14" fmla="*/ 2147483647 w 284"/>
                <a:gd name="T15" fmla="*/ 2147483647 h 221"/>
                <a:gd name="T16" fmla="*/ 2147483647 w 284"/>
                <a:gd name="T17" fmla="*/ 2147483647 h 221"/>
                <a:gd name="T18" fmla="*/ 2147483647 w 284"/>
                <a:gd name="T19" fmla="*/ 2147483647 h 221"/>
                <a:gd name="T20" fmla="*/ 2147483647 w 284"/>
                <a:gd name="T21" fmla="*/ 2147483647 h 221"/>
                <a:gd name="T22" fmla="*/ 2147483647 w 284"/>
                <a:gd name="T23" fmla="*/ 2147483647 h 221"/>
                <a:gd name="T24" fmla="*/ 2147483647 w 284"/>
                <a:gd name="T25" fmla="*/ 2147483647 h 221"/>
                <a:gd name="T26" fmla="*/ 2147483647 w 284"/>
                <a:gd name="T27" fmla="*/ 2147483647 h 221"/>
                <a:gd name="T28" fmla="*/ 2147483647 w 284"/>
                <a:gd name="T29" fmla="*/ 2147483647 h 221"/>
                <a:gd name="T30" fmla="*/ 2147483647 w 284"/>
                <a:gd name="T31" fmla="*/ 2147483647 h 221"/>
                <a:gd name="T32" fmla="*/ 2147483647 w 284"/>
                <a:gd name="T33" fmla="*/ 0 h 221"/>
                <a:gd name="T34" fmla="*/ 2147483647 w 284"/>
                <a:gd name="T35" fmla="*/ 2147483647 h 221"/>
                <a:gd name="T36" fmla="*/ 2147483647 w 284"/>
                <a:gd name="T37" fmla="*/ 2147483647 h 221"/>
                <a:gd name="T38" fmla="*/ 2147483647 w 284"/>
                <a:gd name="T39" fmla="*/ 2147483647 h 221"/>
                <a:gd name="T40" fmla="*/ 2147483647 w 284"/>
                <a:gd name="T41" fmla="*/ 2147483647 h 221"/>
                <a:gd name="T42" fmla="*/ 2147483647 w 284"/>
                <a:gd name="T43" fmla="*/ 2147483647 h 221"/>
                <a:gd name="T44" fmla="*/ 2147483647 w 284"/>
                <a:gd name="T45" fmla="*/ 2147483647 h 221"/>
                <a:gd name="T46" fmla="*/ 2147483647 w 284"/>
                <a:gd name="T47" fmla="*/ 2147483647 h 221"/>
                <a:gd name="T48" fmla="*/ 2147483647 w 284"/>
                <a:gd name="T49" fmla="*/ 2147483647 h 221"/>
                <a:gd name="T50" fmla="*/ 0 w 284"/>
                <a:gd name="T51" fmla="*/ 2147483647 h 221"/>
                <a:gd name="T52" fmla="*/ 2147483647 w 284"/>
                <a:gd name="T53" fmla="*/ 2147483647 h 221"/>
                <a:gd name="T54" fmla="*/ 2147483647 w 284"/>
                <a:gd name="T55" fmla="*/ 2147483647 h 221"/>
                <a:gd name="T56" fmla="*/ 2147483647 w 284"/>
                <a:gd name="T57" fmla="*/ 2147483647 h 221"/>
                <a:gd name="T58" fmla="*/ 2147483647 w 284"/>
                <a:gd name="T59" fmla="*/ 2147483647 h 221"/>
                <a:gd name="T60" fmla="*/ 2147483647 w 284"/>
                <a:gd name="T61" fmla="*/ 2147483647 h 221"/>
                <a:gd name="T62" fmla="*/ 2147483647 w 284"/>
                <a:gd name="T63" fmla="*/ 2147483647 h 221"/>
                <a:gd name="T64" fmla="*/ 2147483647 w 284"/>
                <a:gd name="T65" fmla="*/ 2147483647 h 221"/>
                <a:gd name="T66" fmla="*/ 2147483647 w 284"/>
                <a:gd name="T67" fmla="*/ 2147483647 h 221"/>
                <a:gd name="T68" fmla="*/ 2147483647 w 284"/>
                <a:gd name="T69" fmla="*/ 2147483647 h 221"/>
                <a:gd name="T70" fmla="*/ 2147483647 w 284"/>
                <a:gd name="T71" fmla="*/ 2147483647 h 221"/>
                <a:gd name="T72" fmla="*/ 2147483647 w 284"/>
                <a:gd name="T73" fmla="*/ 2147483647 h 22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84" h="221">
                  <a:moveTo>
                    <a:pt x="134" y="206"/>
                  </a:moveTo>
                  <a:lnTo>
                    <a:pt x="134" y="206"/>
                  </a:lnTo>
                  <a:lnTo>
                    <a:pt x="136" y="206"/>
                  </a:lnTo>
                  <a:lnTo>
                    <a:pt x="150" y="201"/>
                  </a:lnTo>
                  <a:lnTo>
                    <a:pt x="151" y="200"/>
                  </a:lnTo>
                  <a:lnTo>
                    <a:pt x="165" y="195"/>
                  </a:lnTo>
                  <a:lnTo>
                    <a:pt x="166" y="194"/>
                  </a:lnTo>
                  <a:lnTo>
                    <a:pt x="180" y="188"/>
                  </a:lnTo>
                  <a:lnTo>
                    <a:pt x="194" y="180"/>
                  </a:lnTo>
                  <a:lnTo>
                    <a:pt x="195" y="180"/>
                  </a:lnTo>
                  <a:lnTo>
                    <a:pt x="209" y="172"/>
                  </a:lnTo>
                  <a:lnTo>
                    <a:pt x="209" y="171"/>
                  </a:lnTo>
                  <a:lnTo>
                    <a:pt x="223" y="162"/>
                  </a:lnTo>
                  <a:lnTo>
                    <a:pt x="224" y="162"/>
                  </a:lnTo>
                  <a:lnTo>
                    <a:pt x="238" y="152"/>
                  </a:lnTo>
                  <a:lnTo>
                    <a:pt x="221" y="143"/>
                  </a:lnTo>
                  <a:lnTo>
                    <a:pt x="253" y="72"/>
                  </a:lnTo>
                  <a:lnTo>
                    <a:pt x="284" y="0"/>
                  </a:lnTo>
                  <a:lnTo>
                    <a:pt x="237" y="28"/>
                  </a:lnTo>
                  <a:lnTo>
                    <a:pt x="205" y="53"/>
                  </a:lnTo>
                  <a:lnTo>
                    <a:pt x="169" y="78"/>
                  </a:lnTo>
                  <a:lnTo>
                    <a:pt x="131" y="101"/>
                  </a:lnTo>
                  <a:lnTo>
                    <a:pt x="92" y="120"/>
                  </a:lnTo>
                  <a:lnTo>
                    <a:pt x="90" y="125"/>
                  </a:lnTo>
                  <a:lnTo>
                    <a:pt x="86" y="124"/>
                  </a:lnTo>
                  <a:lnTo>
                    <a:pt x="63" y="133"/>
                  </a:lnTo>
                  <a:lnTo>
                    <a:pt x="38" y="143"/>
                  </a:lnTo>
                  <a:lnTo>
                    <a:pt x="66" y="169"/>
                  </a:lnTo>
                  <a:lnTo>
                    <a:pt x="0" y="218"/>
                  </a:lnTo>
                  <a:lnTo>
                    <a:pt x="19" y="220"/>
                  </a:lnTo>
                  <a:lnTo>
                    <a:pt x="37" y="221"/>
                  </a:lnTo>
                  <a:lnTo>
                    <a:pt x="57" y="220"/>
                  </a:lnTo>
                  <a:lnTo>
                    <a:pt x="75" y="218"/>
                  </a:lnTo>
                  <a:lnTo>
                    <a:pt x="90" y="216"/>
                  </a:lnTo>
                  <a:lnTo>
                    <a:pt x="104" y="213"/>
                  </a:lnTo>
                  <a:lnTo>
                    <a:pt x="106" y="213"/>
                  </a:lnTo>
                  <a:lnTo>
                    <a:pt x="119" y="210"/>
                  </a:lnTo>
                  <a:lnTo>
                    <a:pt x="121" y="210"/>
                  </a:lnTo>
                  <a:lnTo>
                    <a:pt x="134" y="206"/>
                  </a:lnTo>
                  <a:close/>
                </a:path>
              </a:pathLst>
            </a:custGeom>
            <a:solidFill>
              <a:srgbClr val="95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3" name="组合 9"/>
          <p:cNvGrpSpPr>
            <a:grpSpLocks/>
          </p:cNvGrpSpPr>
          <p:nvPr userDrawn="1"/>
        </p:nvGrpSpPr>
        <p:grpSpPr bwMode="auto">
          <a:xfrm>
            <a:off x="0" y="5715000"/>
            <a:ext cx="9144000" cy="1143000"/>
            <a:chOff x="1" y="5715016"/>
            <a:chExt cx="9144031" cy="1142984"/>
          </a:xfrm>
        </p:grpSpPr>
        <p:grpSp>
          <p:nvGrpSpPr>
            <p:cNvPr id="134" name="组合 94"/>
            <p:cNvGrpSpPr>
              <a:grpSpLocks/>
            </p:cNvGrpSpPr>
            <p:nvPr/>
          </p:nvGrpSpPr>
          <p:grpSpPr bwMode="auto">
            <a:xfrm>
              <a:off x="1" y="5715018"/>
              <a:ext cx="3498862" cy="1144573"/>
              <a:chOff x="1832222" y="5146263"/>
              <a:chExt cx="3631063" cy="1711450"/>
            </a:xfrm>
          </p:grpSpPr>
          <p:sp>
            <p:nvSpPr>
              <p:cNvPr id="179" name="Freeform 37"/>
              <p:cNvSpPr>
                <a:spLocks/>
              </p:cNvSpPr>
              <p:nvPr/>
            </p:nvSpPr>
            <p:spPr bwMode="auto">
              <a:xfrm>
                <a:off x="1973906" y="6515898"/>
                <a:ext cx="1648" cy="2373"/>
              </a:xfrm>
              <a:custGeom>
                <a:avLst/>
                <a:gdLst>
                  <a:gd name="T0" fmla="*/ 0 w 1648"/>
                  <a:gd name="T1" fmla="*/ 0 h 2"/>
                  <a:gd name="T2" fmla="*/ 0 w 1648"/>
                  <a:gd name="T3" fmla="*/ 0 h 2"/>
                  <a:gd name="T4" fmla="*/ 0 w 1648"/>
                  <a:gd name="T5" fmla="*/ 2147483647 h 2"/>
                  <a:gd name="T6" fmla="*/ 0 w 1648"/>
                  <a:gd name="T7" fmla="*/ 1671038124 h 2"/>
                  <a:gd name="T8" fmla="*/ 0 w 1648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48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0" name="Freeform 38"/>
              <p:cNvSpPr>
                <a:spLocks noEditPoints="1"/>
              </p:cNvSpPr>
              <p:nvPr/>
            </p:nvSpPr>
            <p:spPr bwMode="auto">
              <a:xfrm>
                <a:off x="1832222" y="5295808"/>
                <a:ext cx="560146" cy="1561905"/>
              </a:xfrm>
              <a:custGeom>
                <a:avLst/>
                <a:gdLst>
                  <a:gd name="T0" fmla="*/ 2147483647 w 706"/>
                  <a:gd name="T1" fmla="*/ 2147483647 h 1966"/>
                  <a:gd name="T2" fmla="*/ 2147483647 w 706"/>
                  <a:gd name="T3" fmla="*/ 2147483647 h 1966"/>
                  <a:gd name="T4" fmla="*/ 2147483647 w 706"/>
                  <a:gd name="T5" fmla="*/ 2147483647 h 1966"/>
                  <a:gd name="T6" fmla="*/ 2147483647 w 706"/>
                  <a:gd name="T7" fmla="*/ 2147483647 h 1966"/>
                  <a:gd name="T8" fmla="*/ 2147483647 w 706"/>
                  <a:gd name="T9" fmla="*/ 2147483647 h 1966"/>
                  <a:gd name="T10" fmla="*/ 2147483647 w 706"/>
                  <a:gd name="T11" fmla="*/ 2147483647 h 1966"/>
                  <a:gd name="T12" fmla="*/ 2147483647 w 706"/>
                  <a:gd name="T13" fmla="*/ 2147483647 h 1966"/>
                  <a:gd name="T14" fmla="*/ 2147483647 w 706"/>
                  <a:gd name="T15" fmla="*/ 2147483647 h 1966"/>
                  <a:gd name="T16" fmla="*/ 2147483647 w 706"/>
                  <a:gd name="T17" fmla="*/ 2147483647 h 1966"/>
                  <a:gd name="T18" fmla="*/ 2147483647 w 706"/>
                  <a:gd name="T19" fmla="*/ 2147483647 h 1966"/>
                  <a:gd name="T20" fmla="*/ 2147483647 w 706"/>
                  <a:gd name="T21" fmla="*/ 2147483647 h 1966"/>
                  <a:gd name="T22" fmla="*/ 2147483647 w 706"/>
                  <a:gd name="T23" fmla="*/ 2147483647 h 1966"/>
                  <a:gd name="T24" fmla="*/ 2147483647 w 706"/>
                  <a:gd name="T25" fmla="*/ 2147483647 h 1966"/>
                  <a:gd name="T26" fmla="*/ 2147483647 w 706"/>
                  <a:gd name="T27" fmla="*/ 2147483647 h 1966"/>
                  <a:gd name="T28" fmla="*/ 2147483647 w 706"/>
                  <a:gd name="T29" fmla="*/ 2147483647 h 1966"/>
                  <a:gd name="T30" fmla="*/ 2147483647 w 706"/>
                  <a:gd name="T31" fmla="*/ 2147483647 h 1966"/>
                  <a:gd name="T32" fmla="*/ 2147483647 w 706"/>
                  <a:gd name="T33" fmla="*/ 2147483647 h 1966"/>
                  <a:gd name="T34" fmla="*/ 2147483647 w 706"/>
                  <a:gd name="T35" fmla="*/ 2147483647 h 1966"/>
                  <a:gd name="T36" fmla="*/ 2147483647 w 706"/>
                  <a:gd name="T37" fmla="*/ 2147483647 h 1966"/>
                  <a:gd name="T38" fmla="*/ 2147483647 w 706"/>
                  <a:gd name="T39" fmla="*/ 2147483647 h 1966"/>
                  <a:gd name="T40" fmla="*/ 2147483647 w 706"/>
                  <a:gd name="T41" fmla="*/ 2147483647 h 1966"/>
                  <a:gd name="T42" fmla="*/ 2147483647 w 706"/>
                  <a:gd name="T43" fmla="*/ 2147483647 h 1966"/>
                  <a:gd name="T44" fmla="*/ 2147483647 w 706"/>
                  <a:gd name="T45" fmla="*/ 2147483647 h 1966"/>
                  <a:gd name="T46" fmla="*/ 2147483647 w 706"/>
                  <a:gd name="T47" fmla="*/ 2147483647 h 1966"/>
                  <a:gd name="T48" fmla="*/ 2147483647 w 706"/>
                  <a:gd name="T49" fmla="*/ 2147483647 h 1966"/>
                  <a:gd name="T50" fmla="*/ 2147483647 w 706"/>
                  <a:gd name="T51" fmla="*/ 2147483647 h 1966"/>
                  <a:gd name="T52" fmla="*/ 2147483647 w 706"/>
                  <a:gd name="T53" fmla="*/ 2147483647 h 1966"/>
                  <a:gd name="T54" fmla="*/ 2147483647 w 706"/>
                  <a:gd name="T55" fmla="*/ 2147483647 h 1966"/>
                  <a:gd name="T56" fmla="*/ 2147483647 w 706"/>
                  <a:gd name="T57" fmla="*/ 2147483647 h 1966"/>
                  <a:gd name="T58" fmla="*/ 2147483647 w 706"/>
                  <a:gd name="T59" fmla="*/ 2147483647 h 1966"/>
                  <a:gd name="T60" fmla="*/ 2147483647 w 706"/>
                  <a:gd name="T61" fmla="*/ 2147483647 h 1966"/>
                  <a:gd name="T62" fmla="*/ 2147483647 w 706"/>
                  <a:gd name="T63" fmla="*/ 2147483647 h 1966"/>
                  <a:gd name="T64" fmla="*/ 2147483647 w 706"/>
                  <a:gd name="T65" fmla="*/ 2147483647 h 1966"/>
                  <a:gd name="T66" fmla="*/ 2147483647 w 706"/>
                  <a:gd name="T67" fmla="*/ 2147483647 h 1966"/>
                  <a:gd name="T68" fmla="*/ 2147483647 w 706"/>
                  <a:gd name="T69" fmla="*/ 2147483647 h 1966"/>
                  <a:gd name="T70" fmla="*/ 2147483647 w 706"/>
                  <a:gd name="T71" fmla="*/ 2147483647 h 1966"/>
                  <a:gd name="T72" fmla="*/ 2147483647 w 706"/>
                  <a:gd name="T73" fmla="*/ 2147483647 h 1966"/>
                  <a:gd name="T74" fmla="*/ 2147483647 w 706"/>
                  <a:gd name="T75" fmla="*/ 2147483647 h 1966"/>
                  <a:gd name="T76" fmla="*/ 2147483647 w 706"/>
                  <a:gd name="T77" fmla="*/ 2147483647 h 1966"/>
                  <a:gd name="T78" fmla="*/ 2147483647 w 706"/>
                  <a:gd name="T79" fmla="*/ 2147483647 h 1966"/>
                  <a:gd name="T80" fmla="*/ 2147483647 w 706"/>
                  <a:gd name="T81" fmla="*/ 2147483647 h 1966"/>
                  <a:gd name="T82" fmla="*/ 2147483647 w 706"/>
                  <a:gd name="T83" fmla="*/ 2147483647 h 1966"/>
                  <a:gd name="T84" fmla="*/ 2147483647 w 706"/>
                  <a:gd name="T85" fmla="*/ 2147483647 h 1966"/>
                  <a:gd name="T86" fmla="*/ 2147483647 w 706"/>
                  <a:gd name="T87" fmla="*/ 2147483647 h 1966"/>
                  <a:gd name="T88" fmla="*/ 2147483647 w 706"/>
                  <a:gd name="T89" fmla="*/ 2147483647 h 1966"/>
                  <a:gd name="T90" fmla="*/ 2147483647 w 706"/>
                  <a:gd name="T91" fmla="*/ 2147483647 h 1966"/>
                  <a:gd name="T92" fmla="*/ 2147483647 w 706"/>
                  <a:gd name="T93" fmla="*/ 2147483647 h 1966"/>
                  <a:gd name="T94" fmla="*/ 2147483647 w 706"/>
                  <a:gd name="T95" fmla="*/ 2147483647 h 1966"/>
                  <a:gd name="T96" fmla="*/ 2147483647 w 706"/>
                  <a:gd name="T97" fmla="*/ 2147483647 h 1966"/>
                  <a:gd name="T98" fmla="*/ 2147483647 w 706"/>
                  <a:gd name="T99" fmla="*/ 2147483647 h 1966"/>
                  <a:gd name="T100" fmla="*/ 2147483647 w 706"/>
                  <a:gd name="T101" fmla="*/ 2147483647 h 1966"/>
                  <a:gd name="T102" fmla="*/ 2147483647 w 706"/>
                  <a:gd name="T103" fmla="*/ 2147483647 h 1966"/>
                  <a:gd name="T104" fmla="*/ 2147483647 w 706"/>
                  <a:gd name="T105" fmla="*/ 2147483647 h 1966"/>
                  <a:gd name="T106" fmla="*/ 2147483647 w 706"/>
                  <a:gd name="T107" fmla="*/ 2147483647 h 1966"/>
                  <a:gd name="T108" fmla="*/ 2147483647 w 706"/>
                  <a:gd name="T109" fmla="*/ 2147483647 h 1966"/>
                  <a:gd name="T110" fmla="*/ 2147483647 w 706"/>
                  <a:gd name="T111" fmla="*/ 2147483647 h 1966"/>
                  <a:gd name="T112" fmla="*/ 2147483647 w 706"/>
                  <a:gd name="T113" fmla="*/ 2147483647 h 1966"/>
                  <a:gd name="T114" fmla="*/ 2147483647 w 706"/>
                  <a:gd name="T115" fmla="*/ 2147483647 h 1966"/>
                  <a:gd name="T116" fmla="*/ 2147483647 w 706"/>
                  <a:gd name="T117" fmla="*/ 2147483647 h 1966"/>
                  <a:gd name="T118" fmla="*/ 2147483647 w 706"/>
                  <a:gd name="T119" fmla="*/ 2147483647 h 196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1" name="Freeform 39"/>
              <p:cNvSpPr>
                <a:spLocks/>
              </p:cNvSpPr>
              <p:nvPr/>
            </p:nvSpPr>
            <p:spPr bwMode="auto">
              <a:xfrm>
                <a:off x="2351181" y="6715290"/>
                <a:ext cx="37892" cy="142423"/>
              </a:xfrm>
              <a:custGeom>
                <a:avLst/>
                <a:gdLst>
                  <a:gd name="T0" fmla="*/ 2147483647 w 48"/>
                  <a:gd name="T1" fmla="*/ 2147483647 h 179"/>
                  <a:gd name="T2" fmla="*/ 2147483647 w 48"/>
                  <a:gd name="T3" fmla="*/ 2147483647 h 179"/>
                  <a:gd name="T4" fmla="*/ 2147483647 w 48"/>
                  <a:gd name="T5" fmla="*/ 2147483647 h 179"/>
                  <a:gd name="T6" fmla="*/ 2147483647 w 48"/>
                  <a:gd name="T7" fmla="*/ 2147483647 h 179"/>
                  <a:gd name="T8" fmla="*/ 2147483647 w 48"/>
                  <a:gd name="T9" fmla="*/ 2147483647 h 179"/>
                  <a:gd name="T10" fmla="*/ 2147483647 w 48"/>
                  <a:gd name="T11" fmla="*/ 2147483647 h 179"/>
                  <a:gd name="T12" fmla="*/ 2147483647 w 48"/>
                  <a:gd name="T13" fmla="*/ 2147483647 h 179"/>
                  <a:gd name="T14" fmla="*/ 2147483647 w 48"/>
                  <a:gd name="T15" fmla="*/ 2147483647 h 179"/>
                  <a:gd name="T16" fmla="*/ 0 w 48"/>
                  <a:gd name="T17" fmla="*/ 0 h 179"/>
                  <a:gd name="T18" fmla="*/ 0 w 48"/>
                  <a:gd name="T19" fmla="*/ 0 h 179"/>
                  <a:gd name="T20" fmla="*/ 2147483647 w 48"/>
                  <a:gd name="T21" fmla="*/ 2147483647 h 179"/>
                  <a:gd name="T22" fmla="*/ 2147483647 w 48"/>
                  <a:gd name="T23" fmla="*/ 2147483647 h 179"/>
                  <a:gd name="T24" fmla="*/ 2147483647 w 48"/>
                  <a:gd name="T25" fmla="*/ 2147483647 h 179"/>
                  <a:gd name="T26" fmla="*/ 2147483647 w 48"/>
                  <a:gd name="T27" fmla="*/ 2147483647 h 1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2" name="Freeform 40"/>
              <p:cNvSpPr>
                <a:spLocks/>
              </p:cNvSpPr>
              <p:nvPr/>
            </p:nvSpPr>
            <p:spPr bwMode="auto">
              <a:xfrm>
                <a:off x="4094223" y="6746148"/>
                <a:ext cx="49425" cy="111565"/>
              </a:xfrm>
              <a:custGeom>
                <a:avLst/>
                <a:gdLst>
                  <a:gd name="T0" fmla="*/ 2147483647 w 62"/>
                  <a:gd name="T1" fmla="*/ 2147483647 h 141"/>
                  <a:gd name="T2" fmla="*/ 2147483647 w 62"/>
                  <a:gd name="T3" fmla="*/ 2147483647 h 141"/>
                  <a:gd name="T4" fmla="*/ 2147483647 w 62"/>
                  <a:gd name="T5" fmla="*/ 2147483647 h 141"/>
                  <a:gd name="T6" fmla="*/ 0 w 62"/>
                  <a:gd name="T7" fmla="*/ 0 h 141"/>
                  <a:gd name="T8" fmla="*/ 0 w 62"/>
                  <a:gd name="T9" fmla="*/ 0 h 141"/>
                  <a:gd name="T10" fmla="*/ 2147483647 w 62"/>
                  <a:gd name="T11" fmla="*/ 2147483647 h 141"/>
                  <a:gd name="T12" fmla="*/ 2147483647 w 62"/>
                  <a:gd name="T13" fmla="*/ 2147483647 h 141"/>
                  <a:gd name="T14" fmla="*/ 2147483647 w 62"/>
                  <a:gd name="T15" fmla="*/ 2147483647 h 141"/>
                  <a:gd name="T16" fmla="*/ 2147483647 w 62"/>
                  <a:gd name="T17" fmla="*/ 2147483647 h 1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3" name="Freeform 41"/>
              <p:cNvSpPr>
                <a:spLocks noEditPoints="1"/>
              </p:cNvSpPr>
              <p:nvPr/>
            </p:nvSpPr>
            <p:spPr bwMode="auto">
              <a:xfrm>
                <a:off x="3919589" y="5191365"/>
                <a:ext cx="1543695" cy="1666348"/>
              </a:xfrm>
              <a:custGeom>
                <a:avLst/>
                <a:gdLst>
                  <a:gd name="T0" fmla="*/ 2147483647 w 1946"/>
                  <a:gd name="T1" fmla="*/ 2147483647 h 2096"/>
                  <a:gd name="T2" fmla="*/ 2147483647 w 1946"/>
                  <a:gd name="T3" fmla="*/ 2147483647 h 2096"/>
                  <a:gd name="T4" fmla="*/ 2147483647 w 1946"/>
                  <a:gd name="T5" fmla="*/ 2147483647 h 2096"/>
                  <a:gd name="T6" fmla="*/ 2147483647 w 1946"/>
                  <a:gd name="T7" fmla="*/ 2147483647 h 2096"/>
                  <a:gd name="T8" fmla="*/ 2147483647 w 1946"/>
                  <a:gd name="T9" fmla="*/ 2147483647 h 2096"/>
                  <a:gd name="T10" fmla="*/ 2147483647 w 1946"/>
                  <a:gd name="T11" fmla="*/ 2147483647 h 2096"/>
                  <a:gd name="T12" fmla="*/ 2147483647 w 1946"/>
                  <a:gd name="T13" fmla="*/ 2147483647 h 2096"/>
                  <a:gd name="T14" fmla="*/ 2147483647 w 1946"/>
                  <a:gd name="T15" fmla="*/ 2147483647 h 2096"/>
                  <a:gd name="T16" fmla="*/ 2147483647 w 1946"/>
                  <a:gd name="T17" fmla="*/ 2147483647 h 2096"/>
                  <a:gd name="T18" fmla="*/ 2147483647 w 1946"/>
                  <a:gd name="T19" fmla="*/ 2147483647 h 2096"/>
                  <a:gd name="T20" fmla="*/ 2147483647 w 1946"/>
                  <a:gd name="T21" fmla="*/ 2147483647 h 2096"/>
                  <a:gd name="T22" fmla="*/ 2147483647 w 1946"/>
                  <a:gd name="T23" fmla="*/ 2147483647 h 2096"/>
                  <a:gd name="T24" fmla="*/ 2147483647 w 1946"/>
                  <a:gd name="T25" fmla="*/ 2147483647 h 2096"/>
                  <a:gd name="T26" fmla="*/ 2147483647 w 1946"/>
                  <a:gd name="T27" fmla="*/ 2147483647 h 2096"/>
                  <a:gd name="T28" fmla="*/ 2147483647 w 1946"/>
                  <a:gd name="T29" fmla="*/ 2147483647 h 2096"/>
                  <a:gd name="T30" fmla="*/ 2147483647 w 1946"/>
                  <a:gd name="T31" fmla="*/ 2147483647 h 2096"/>
                  <a:gd name="T32" fmla="*/ 2147483647 w 1946"/>
                  <a:gd name="T33" fmla="*/ 2147483647 h 2096"/>
                  <a:gd name="T34" fmla="*/ 2147483647 w 1946"/>
                  <a:gd name="T35" fmla="*/ 2147483647 h 2096"/>
                  <a:gd name="T36" fmla="*/ 2147483647 w 1946"/>
                  <a:gd name="T37" fmla="*/ 2147483647 h 2096"/>
                  <a:gd name="T38" fmla="*/ 2147483647 w 1946"/>
                  <a:gd name="T39" fmla="*/ 2147483647 h 2096"/>
                  <a:gd name="T40" fmla="*/ 2147483647 w 1946"/>
                  <a:gd name="T41" fmla="*/ 2147483647 h 2096"/>
                  <a:gd name="T42" fmla="*/ 2147483647 w 1946"/>
                  <a:gd name="T43" fmla="*/ 2147483647 h 2096"/>
                  <a:gd name="T44" fmla="*/ 2147483647 w 1946"/>
                  <a:gd name="T45" fmla="*/ 2147483647 h 2096"/>
                  <a:gd name="T46" fmla="*/ 2147483647 w 1946"/>
                  <a:gd name="T47" fmla="*/ 2147483647 h 2096"/>
                  <a:gd name="T48" fmla="*/ 2147483647 w 1946"/>
                  <a:gd name="T49" fmla="*/ 2147483647 h 2096"/>
                  <a:gd name="T50" fmla="*/ 2147483647 w 1946"/>
                  <a:gd name="T51" fmla="*/ 2147483647 h 2096"/>
                  <a:gd name="T52" fmla="*/ 2147483647 w 1946"/>
                  <a:gd name="T53" fmla="*/ 2147483647 h 2096"/>
                  <a:gd name="T54" fmla="*/ 2147483647 w 1946"/>
                  <a:gd name="T55" fmla="*/ 2147483647 h 2096"/>
                  <a:gd name="T56" fmla="*/ 2147483647 w 1946"/>
                  <a:gd name="T57" fmla="*/ 2147483647 h 2096"/>
                  <a:gd name="T58" fmla="*/ 2147483647 w 1946"/>
                  <a:gd name="T59" fmla="*/ 2147483647 h 2096"/>
                  <a:gd name="T60" fmla="*/ 2147483647 w 1946"/>
                  <a:gd name="T61" fmla="*/ 2147483647 h 2096"/>
                  <a:gd name="T62" fmla="*/ 2147483647 w 1946"/>
                  <a:gd name="T63" fmla="*/ 2147483647 h 2096"/>
                  <a:gd name="T64" fmla="*/ 2147483647 w 1946"/>
                  <a:gd name="T65" fmla="*/ 2147483647 h 2096"/>
                  <a:gd name="T66" fmla="*/ 2147483647 w 1946"/>
                  <a:gd name="T67" fmla="*/ 2147483647 h 2096"/>
                  <a:gd name="T68" fmla="*/ 2147483647 w 1946"/>
                  <a:gd name="T69" fmla="*/ 2147483647 h 2096"/>
                  <a:gd name="T70" fmla="*/ 2147483647 w 1946"/>
                  <a:gd name="T71" fmla="*/ 2147483647 h 2096"/>
                  <a:gd name="T72" fmla="*/ 2147483647 w 1946"/>
                  <a:gd name="T73" fmla="*/ 2147483647 h 2096"/>
                  <a:gd name="T74" fmla="*/ 2147483647 w 1946"/>
                  <a:gd name="T75" fmla="*/ 2147483647 h 2096"/>
                  <a:gd name="T76" fmla="*/ 2147483647 w 1946"/>
                  <a:gd name="T77" fmla="*/ 2147483647 h 2096"/>
                  <a:gd name="T78" fmla="*/ 2147483647 w 1946"/>
                  <a:gd name="T79" fmla="*/ 2147483647 h 2096"/>
                  <a:gd name="T80" fmla="*/ 2147483647 w 1946"/>
                  <a:gd name="T81" fmla="*/ 2147483647 h 2096"/>
                  <a:gd name="T82" fmla="*/ 2147483647 w 1946"/>
                  <a:gd name="T83" fmla="*/ 2147483647 h 2096"/>
                  <a:gd name="T84" fmla="*/ 2147483647 w 1946"/>
                  <a:gd name="T85" fmla="*/ 2147483647 h 2096"/>
                  <a:gd name="T86" fmla="*/ 2147483647 w 1946"/>
                  <a:gd name="T87" fmla="*/ 2147483647 h 2096"/>
                  <a:gd name="T88" fmla="*/ 2147483647 w 1946"/>
                  <a:gd name="T89" fmla="*/ 2147483647 h 2096"/>
                  <a:gd name="T90" fmla="*/ 2147483647 w 1946"/>
                  <a:gd name="T91" fmla="*/ 2147483647 h 2096"/>
                  <a:gd name="T92" fmla="*/ 2147483647 w 1946"/>
                  <a:gd name="T93" fmla="*/ 2147483647 h 2096"/>
                  <a:gd name="T94" fmla="*/ 2147483647 w 1946"/>
                  <a:gd name="T95" fmla="*/ 2147483647 h 2096"/>
                  <a:gd name="T96" fmla="*/ 2147483647 w 1946"/>
                  <a:gd name="T97" fmla="*/ 2147483647 h 2096"/>
                  <a:gd name="T98" fmla="*/ 2147483647 w 1946"/>
                  <a:gd name="T99" fmla="*/ 2147483647 h 2096"/>
                  <a:gd name="T100" fmla="*/ 2147483647 w 1946"/>
                  <a:gd name="T101" fmla="*/ 2147483647 h 2096"/>
                  <a:gd name="T102" fmla="*/ 2147483647 w 1946"/>
                  <a:gd name="T103" fmla="*/ 2147483647 h 2096"/>
                  <a:gd name="T104" fmla="*/ 2147483647 w 1946"/>
                  <a:gd name="T105" fmla="*/ 2147483647 h 2096"/>
                  <a:gd name="T106" fmla="*/ 2147483647 w 1946"/>
                  <a:gd name="T107" fmla="*/ 2147483647 h 2096"/>
                  <a:gd name="T108" fmla="*/ 2147483647 w 1946"/>
                  <a:gd name="T109" fmla="*/ 2147483647 h 2096"/>
                  <a:gd name="T110" fmla="*/ 2147483647 w 1946"/>
                  <a:gd name="T111" fmla="*/ 2147483647 h 2096"/>
                  <a:gd name="T112" fmla="*/ 2147483647 w 1946"/>
                  <a:gd name="T113" fmla="*/ 2147483647 h 2096"/>
                  <a:gd name="T114" fmla="*/ 2147483647 w 1946"/>
                  <a:gd name="T115" fmla="*/ 2147483647 h 2096"/>
                  <a:gd name="T116" fmla="*/ 2147483647 w 1946"/>
                  <a:gd name="T117" fmla="*/ 2147483647 h 2096"/>
                  <a:gd name="T118" fmla="*/ 2147483647 w 1946"/>
                  <a:gd name="T119" fmla="*/ 2147483647 h 2096"/>
                  <a:gd name="T120" fmla="*/ 2147483647 w 1946"/>
                  <a:gd name="T121" fmla="*/ 2147483647 h 2096"/>
                  <a:gd name="T122" fmla="*/ 2147483647 w 1946"/>
                  <a:gd name="T123" fmla="*/ 2147483647 h 209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" name="Freeform 42"/>
              <p:cNvSpPr>
                <a:spLocks noEditPoints="1"/>
              </p:cNvSpPr>
              <p:nvPr/>
            </p:nvSpPr>
            <p:spPr bwMode="auto">
              <a:xfrm>
                <a:off x="3407220" y="5442979"/>
                <a:ext cx="833629" cy="1414734"/>
              </a:xfrm>
              <a:custGeom>
                <a:avLst/>
                <a:gdLst>
                  <a:gd name="T0" fmla="*/ 2147483647 w 1052"/>
                  <a:gd name="T1" fmla="*/ 2147483647 h 1781"/>
                  <a:gd name="T2" fmla="*/ 2147483647 w 1052"/>
                  <a:gd name="T3" fmla="*/ 2147483647 h 1781"/>
                  <a:gd name="T4" fmla="*/ 2147483647 w 1052"/>
                  <a:gd name="T5" fmla="*/ 2147483647 h 1781"/>
                  <a:gd name="T6" fmla="*/ 2147483647 w 1052"/>
                  <a:gd name="T7" fmla="*/ 2147483647 h 1781"/>
                  <a:gd name="T8" fmla="*/ 2147483647 w 1052"/>
                  <a:gd name="T9" fmla="*/ 2147483647 h 1781"/>
                  <a:gd name="T10" fmla="*/ 2147483647 w 1052"/>
                  <a:gd name="T11" fmla="*/ 2147483647 h 1781"/>
                  <a:gd name="T12" fmla="*/ 2147483647 w 1052"/>
                  <a:gd name="T13" fmla="*/ 2147483647 h 1781"/>
                  <a:gd name="T14" fmla="*/ 2147483647 w 1052"/>
                  <a:gd name="T15" fmla="*/ 2147483647 h 1781"/>
                  <a:gd name="T16" fmla="*/ 2147483647 w 1052"/>
                  <a:gd name="T17" fmla="*/ 2147483647 h 1781"/>
                  <a:gd name="T18" fmla="*/ 2147483647 w 1052"/>
                  <a:gd name="T19" fmla="*/ 2147483647 h 1781"/>
                  <a:gd name="T20" fmla="*/ 2147483647 w 1052"/>
                  <a:gd name="T21" fmla="*/ 2147483647 h 1781"/>
                  <a:gd name="T22" fmla="*/ 2147483647 w 1052"/>
                  <a:gd name="T23" fmla="*/ 2147483647 h 1781"/>
                  <a:gd name="T24" fmla="*/ 2147483647 w 1052"/>
                  <a:gd name="T25" fmla="*/ 2147483647 h 1781"/>
                  <a:gd name="T26" fmla="*/ 2147483647 w 1052"/>
                  <a:gd name="T27" fmla="*/ 2147483647 h 1781"/>
                  <a:gd name="T28" fmla="*/ 2147483647 w 1052"/>
                  <a:gd name="T29" fmla="*/ 2147483647 h 1781"/>
                  <a:gd name="T30" fmla="*/ 2147483647 w 1052"/>
                  <a:gd name="T31" fmla="*/ 2147483647 h 1781"/>
                  <a:gd name="T32" fmla="*/ 2147483647 w 1052"/>
                  <a:gd name="T33" fmla="*/ 2147483647 h 1781"/>
                  <a:gd name="T34" fmla="*/ 2147483647 w 1052"/>
                  <a:gd name="T35" fmla="*/ 2147483647 h 1781"/>
                  <a:gd name="T36" fmla="*/ 2147483647 w 1052"/>
                  <a:gd name="T37" fmla="*/ 2147483647 h 1781"/>
                  <a:gd name="T38" fmla="*/ 2147483647 w 1052"/>
                  <a:gd name="T39" fmla="*/ 2147483647 h 1781"/>
                  <a:gd name="T40" fmla="*/ 2147483647 w 1052"/>
                  <a:gd name="T41" fmla="*/ 2147483647 h 1781"/>
                  <a:gd name="T42" fmla="*/ 2147483647 w 1052"/>
                  <a:gd name="T43" fmla="*/ 2147483647 h 1781"/>
                  <a:gd name="T44" fmla="*/ 2147483647 w 1052"/>
                  <a:gd name="T45" fmla="*/ 2147483647 h 1781"/>
                  <a:gd name="T46" fmla="*/ 2147483647 w 1052"/>
                  <a:gd name="T47" fmla="*/ 2147483647 h 1781"/>
                  <a:gd name="T48" fmla="*/ 2147483647 w 1052"/>
                  <a:gd name="T49" fmla="*/ 2147483647 h 1781"/>
                  <a:gd name="T50" fmla="*/ 2147483647 w 1052"/>
                  <a:gd name="T51" fmla="*/ 2147483647 h 1781"/>
                  <a:gd name="T52" fmla="*/ 2147483647 w 1052"/>
                  <a:gd name="T53" fmla="*/ 2147483647 h 1781"/>
                  <a:gd name="T54" fmla="*/ 2147483647 w 1052"/>
                  <a:gd name="T55" fmla="*/ 2147483647 h 1781"/>
                  <a:gd name="T56" fmla="*/ 2147483647 w 1052"/>
                  <a:gd name="T57" fmla="*/ 2147483647 h 1781"/>
                  <a:gd name="T58" fmla="*/ 2147483647 w 1052"/>
                  <a:gd name="T59" fmla="*/ 2147483647 h 1781"/>
                  <a:gd name="T60" fmla="*/ 2147483647 w 1052"/>
                  <a:gd name="T61" fmla="*/ 2147483647 h 1781"/>
                  <a:gd name="T62" fmla="*/ 2147483647 w 1052"/>
                  <a:gd name="T63" fmla="*/ 2147483647 h 1781"/>
                  <a:gd name="T64" fmla="*/ 2147483647 w 1052"/>
                  <a:gd name="T65" fmla="*/ 2147483647 h 1781"/>
                  <a:gd name="T66" fmla="*/ 2147483647 w 1052"/>
                  <a:gd name="T67" fmla="*/ 2147483647 h 1781"/>
                  <a:gd name="T68" fmla="*/ 2147483647 w 1052"/>
                  <a:gd name="T69" fmla="*/ 2147483647 h 1781"/>
                  <a:gd name="T70" fmla="*/ 2147483647 w 1052"/>
                  <a:gd name="T71" fmla="*/ 2147483647 h 1781"/>
                  <a:gd name="T72" fmla="*/ 2147483647 w 1052"/>
                  <a:gd name="T73" fmla="*/ 2147483647 h 1781"/>
                  <a:gd name="T74" fmla="*/ 2147483647 w 1052"/>
                  <a:gd name="T75" fmla="*/ 2147483647 h 1781"/>
                  <a:gd name="T76" fmla="*/ 2147483647 w 1052"/>
                  <a:gd name="T77" fmla="*/ 2147483647 h 1781"/>
                  <a:gd name="T78" fmla="*/ 2147483647 w 1052"/>
                  <a:gd name="T79" fmla="*/ 2147483647 h 1781"/>
                  <a:gd name="T80" fmla="*/ 2147483647 w 1052"/>
                  <a:gd name="T81" fmla="*/ 2147483647 h 1781"/>
                  <a:gd name="T82" fmla="*/ 2147483647 w 1052"/>
                  <a:gd name="T83" fmla="*/ 2147483647 h 1781"/>
                  <a:gd name="T84" fmla="*/ 2147483647 w 1052"/>
                  <a:gd name="T85" fmla="*/ 2147483647 h 1781"/>
                  <a:gd name="T86" fmla="*/ 2147483647 w 1052"/>
                  <a:gd name="T87" fmla="*/ 2147483647 h 1781"/>
                  <a:gd name="T88" fmla="*/ 2147483647 w 1052"/>
                  <a:gd name="T89" fmla="*/ 2147483647 h 1781"/>
                  <a:gd name="T90" fmla="*/ 2147483647 w 1052"/>
                  <a:gd name="T91" fmla="*/ 2147483647 h 1781"/>
                  <a:gd name="T92" fmla="*/ 2147483647 w 1052"/>
                  <a:gd name="T93" fmla="*/ 2147483647 h 1781"/>
                  <a:gd name="T94" fmla="*/ 2147483647 w 1052"/>
                  <a:gd name="T95" fmla="*/ 2147483647 h 1781"/>
                  <a:gd name="T96" fmla="*/ 2147483647 w 1052"/>
                  <a:gd name="T97" fmla="*/ 2147483647 h 1781"/>
                  <a:gd name="T98" fmla="*/ 2147483647 w 1052"/>
                  <a:gd name="T99" fmla="*/ 2147483647 h 1781"/>
                  <a:gd name="T100" fmla="*/ 2147483647 w 1052"/>
                  <a:gd name="T101" fmla="*/ 2147483647 h 1781"/>
                  <a:gd name="T102" fmla="*/ 2147483647 w 1052"/>
                  <a:gd name="T103" fmla="*/ 2147483647 h 1781"/>
                  <a:gd name="T104" fmla="*/ 2147483647 w 1052"/>
                  <a:gd name="T105" fmla="*/ 2147483647 h 1781"/>
                  <a:gd name="T106" fmla="*/ 2147483647 w 1052"/>
                  <a:gd name="T107" fmla="*/ 2147483647 h 1781"/>
                  <a:gd name="T108" fmla="*/ 2147483647 w 1052"/>
                  <a:gd name="T109" fmla="*/ 2147483647 h 1781"/>
                  <a:gd name="T110" fmla="*/ 2147483647 w 1052"/>
                  <a:gd name="T111" fmla="*/ 2147483647 h 1781"/>
                  <a:gd name="T112" fmla="*/ 2147483647 w 1052"/>
                  <a:gd name="T113" fmla="*/ 2147483647 h 1781"/>
                  <a:gd name="T114" fmla="*/ 2147483647 w 1052"/>
                  <a:gd name="T115" fmla="*/ 2147483647 h 1781"/>
                  <a:gd name="T116" fmla="*/ 2147483647 w 1052"/>
                  <a:gd name="T117" fmla="*/ 2147483647 h 178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" name="Freeform 43"/>
              <p:cNvSpPr>
                <a:spLocks/>
              </p:cNvSpPr>
              <p:nvPr/>
            </p:nvSpPr>
            <p:spPr bwMode="auto">
              <a:xfrm>
                <a:off x="4492915" y="6416202"/>
                <a:ext cx="151569" cy="441511"/>
              </a:xfrm>
              <a:custGeom>
                <a:avLst/>
                <a:gdLst>
                  <a:gd name="T0" fmla="*/ 2147483647 w 190"/>
                  <a:gd name="T1" fmla="*/ 2147483647 h 555"/>
                  <a:gd name="T2" fmla="*/ 2147483647 w 190"/>
                  <a:gd name="T3" fmla="*/ 2147483647 h 555"/>
                  <a:gd name="T4" fmla="*/ 2147483647 w 190"/>
                  <a:gd name="T5" fmla="*/ 2147483647 h 555"/>
                  <a:gd name="T6" fmla="*/ 2147483647 w 190"/>
                  <a:gd name="T7" fmla="*/ 2147483647 h 555"/>
                  <a:gd name="T8" fmla="*/ 2147483647 w 190"/>
                  <a:gd name="T9" fmla="*/ 2147483647 h 555"/>
                  <a:gd name="T10" fmla="*/ 2147483647 w 190"/>
                  <a:gd name="T11" fmla="*/ 2147483647 h 555"/>
                  <a:gd name="T12" fmla="*/ 2147483647 w 190"/>
                  <a:gd name="T13" fmla="*/ 2147483647 h 555"/>
                  <a:gd name="T14" fmla="*/ 2147483647 w 190"/>
                  <a:gd name="T15" fmla="*/ 2147483647 h 555"/>
                  <a:gd name="T16" fmla="*/ 2147483647 w 190"/>
                  <a:gd name="T17" fmla="*/ 2147483647 h 555"/>
                  <a:gd name="T18" fmla="*/ 2147483647 w 190"/>
                  <a:gd name="T19" fmla="*/ 2147483647 h 555"/>
                  <a:gd name="T20" fmla="*/ 2147483647 w 190"/>
                  <a:gd name="T21" fmla="*/ 2147483647 h 555"/>
                  <a:gd name="T22" fmla="*/ 2147483647 w 190"/>
                  <a:gd name="T23" fmla="*/ 2147483647 h 555"/>
                  <a:gd name="T24" fmla="*/ 2147483647 w 190"/>
                  <a:gd name="T25" fmla="*/ 2147483647 h 555"/>
                  <a:gd name="T26" fmla="*/ 2147483647 w 190"/>
                  <a:gd name="T27" fmla="*/ 2147483647 h 555"/>
                  <a:gd name="T28" fmla="*/ 2147483647 w 190"/>
                  <a:gd name="T29" fmla="*/ 2147483647 h 555"/>
                  <a:gd name="T30" fmla="*/ 2147483647 w 190"/>
                  <a:gd name="T31" fmla="*/ 2147483647 h 555"/>
                  <a:gd name="T32" fmla="*/ 2147483647 w 190"/>
                  <a:gd name="T33" fmla="*/ 2147483647 h 555"/>
                  <a:gd name="T34" fmla="*/ 2147483647 w 190"/>
                  <a:gd name="T35" fmla="*/ 2147483647 h 555"/>
                  <a:gd name="T36" fmla="*/ 2147483647 w 190"/>
                  <a:gd name="T37" fmla="*/ 2147483647 h 555"/>
                  <a:gd name="T38" fmla="*/ 2147483647 w 190"/>
                  <a:gd name="T39" fmla="*/ 2147483647 h 555"/>
                  <a:gd name="T40" fmla="*/ 2147483647 w 190"/>
                  <a:gd name="T41" fmla="*/ 2147483647 h 555"/>
                  <a:gd name="T42" fmla="*/ 2147483647 w 190"/>
                  <a:gd name="T43" fmla="*/ 2147483647 h 555"/>
                  <a:gd name="T44" fmla="*/ 2147483647 w 190"/>
                  <a:gd name="T45" fmla="*/ 2147483647 h 555"/>
                  <a:gd name="T46" fmla="*/ 2147483647 w 190"/>
                  <a:gd name="T47" fmla="*/ 2147483647 h 555"/>
                  <a:gd name="T48" fmla="*/ 2147483647 w 190"/>
                  <a:gd name="T49" fmla="*/ 2147483647 h 555"/>
                  <a:gd name="T50" fmla="*/ 2147483647 w 190"/>
                  <a:gd name="T51" fmla="*/ 2147483647 h 555"/>
                  <a:gd name="T52" fmla="*/ 2147483647 w 190"/>
                  <a:gd name="T53" fmla="*/ 2147483647 h 555"/>
                  <a:gd name="T54" fmla="*/ 2147483647 w 190"/>
                  <a:gd name="T55" fmla="*/ 2147483647 h 555"/>
                  <a:gd name="T56" fmla="*/ 2147483647 w 190"/>
                  <a:gd name="T57" fmla="*/ 2147483647 h 555"/>
                  <a:gd name="T58" fmla="*/ 2147483647 w 190"/>
                  <a:gd name="T59" fmla="*/ 2147483647 h 555"/>
                  <a:gd name="T60" fmla="*/ 2147483647 w 190"/>
                  <a:gd name="T61" fmla="*/ 2147483647 h 555"/>
                  <a:gd name="T62" fmla="*/ 2147483647 w 190"/>
                  <a:gd name="T63" fmla="*/ 2147483647 h 555"/>
                  <a:gd name="T64" fmla="*/ 2147483647 w 190"/>
                  <a:gd name="T65" fmla="*/ 2147483647 h 555"/>
                  <a:gd name="T66" fmla="*/ 2147483647 w 190"/>
                  <a:gd name="T67" fmla="*/ 2147483647 h 555"/>
                  <a:gd name="T68" fmla="*/ 2147483647 w 190"/>
                  <a:gd name="T69" fmla="*/ 2147483647 h 555"/>
                  <a:gd name="T70" fmla="*/ 2147483647 w 190"/>
                  <a:gd name="T71" fmla="*/ 2147483647 h 555"/>
                  <a:gd name="T72" fmla="*/ 2147483647 w 190"/>
                  <a:gd name="T73" fmla="*/ 2147483647 h 555"/>
                  <a:gd name="T74" fmla="*/ 2147483647 w 190"/>
                  <a:gd name="T75" fmla="*/ 2147483647 h 555"/>
                  <a:gd name="T76" fmla="*/ 2147483647 w 190"/>
                  <a:gd name="T77" fmla="*/ 2147483647 h 555"/>
                  <a:gd name="T78" fmla="*/ 2147483647 w 190"/>
                  <a:gd name="T79" fmla="*/ 0 h 555"/>
                  <a:gd name="T80" fmla="*/ 2147483647 w 190"/>
                  <a:gd name="T81" fmla="*/ 0 h 555"/>
                  <a:gd name="T82" fmla="*/ 2147483647 w 190"/>
                  <a:gd name="T83" fmla="*/ 2147483647 h 555"/>
                  <a:gd name="T84" fmla="*/ 2147483647 w 190"/>
                  <a:gd name="T85" fmla="*/ 2147483647 h 555"/>
                  <a:gd name="T86" fmla="*/ 2147483647 w 190"/>
                  <a:gd name="T87" fmla="*/ 2147483647 h 555"/>
                  <a:gd name="T88" fmla="*/ 2147483647 w 190"/>
                  <a:gd name="T89" fmla="*/ 2147483647 h 555"/>
                  <a:gd name="T90" fmla="*/ 2147483647 w 190"/>
                  <a:gd name="T91" fmla="*/ 2147483647 h 555"/>
                  <a:gd name="T92" fmla="*/ 2147483647 w 190"/>
                  <a:gd name="T93" fmla="*/ 2147483647 h 555"/>
                  <a:gd name="T94" fmla="*/ 2147483647 w 190"/>
                  <a:gd name="T95" fmla="*/ 2147483647 h 555"/>
                  <a:gd name="T96" fmla="*/ 2147483647 w 190"/>
                  <a:gd name="T97" fmla="*/ 2147483647 h 555"/>
                  <a:gd name="T98" fmla="*/ 2147483647 w 190"/>
                  <a:gd name="T99" fmla="*/ 2147483647 h 555"/>
                  <a:gd name="T100" fmla="*/ 2147483647 w 190"/>
                  <a:gd name="T101" fmla="*/ 2147483647 h 555"/>
                  <a:gd name="T102" fmla="*/ 2147483647 w 190"/>
                  <a:gd name="T103" fmla="*/ 2147483647 h 555"/>
                  <a:gd name="T104" fmla="*/ 2147483647 w 190"/>
                  <a:gd name="T105" fmla="*/ 2147483647 h 555"/>
                  <a:gd name="T106" fmla="*/ 0 w 190"/>
                  <a:gd name="T107" fmla="*/ 2147483647 h 555"/>
                  <a:gd name="T108" fmla="*/ 0 w 190"/>
                  <a:gd name="T109" fmla="*/ 2147483647 h 555"/>
                  <a:gd name="T110" fmla="*/ 2147483647 w 190"/>
                  <a:gd name="T111" fmla="*/ 2147483647 h 555"/>
                  <a:gd name="T112" fmla="*/ 2147483647 w 190"/>
                  <a:gd name="T113" fmla="*/ 2147483647 h 555"/>
                  <a:gd name="T114" fmla="*/ 2147483647 w 190"/>
                  <a:gd name="T115" fmla="*/ 2147483647 h 555"/>
                  <a:gd name="T116" fmla="*/ 2147483647 w 190"/>
                  <a:gd name="T117" fmla="*/ 2147483647 h 555"/>
                  <a:gd name="T118" fmla="*/ 2147483647 w 190"/>
                  <a:gd name="T119" fmla="*/ 2147483647 h 555"/>
                  <a:gd name="T120" fmla="*/ 2147483647 w 190"/>
                  <a:gd name="T121" fmla="*/ 2147483647 h 555"/>
                  <a:gd name="T122" fmla="*/ 2147483647 w 190"/>
                  <a:gd name="T123" fmla="*/ 2147483647 h 55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6" name="Freeform 44"/>
              <p:cNvSpPr>
                <a:spLocks/>
              </p:cNvSpPr>
              <p:nvPr/>
            </p:nvSpPr>
            <p:spPr bwMode="auto">
              <a:xfrm>
                <a:off x="4015144" y="6496908"/>
                <a:ext cx="270188" cy="360805"/>
              </a:xfrm>
              <a:custGeom>
                <a:avLst/>
                <a:gdLst>
                  <a:gd name="T0" fmla="*/ 0 w 341"/>
                  <a:gd name="T1" fmla="*/ 0 h 454"/>
                  <a:gd name="T2" fmla="*/ 0 w 341"/>
                  <a:gd name="T3" fmla="*/ 0 h 454"/>
                  <a:gd name="T4" fmla="*/ 2147483647 w 341"/>
                  <a:gd name="T5" fmla="*/ 2147483647 h 454"/>
                  <a:gd name="T6" fmla="*/ 2147483647 w 341"/>
                  <a:gd name="T7" fmla="*/ 2147483647 h 454"/>
                  <a:gd name="T8" fmla="*/ 2147483647 w 341"/>
                  <a:gd name="T9" fmla="*/ 2147483647 h 454"/>
                  <a:gd name="T10" fmla="*/ 2147483647 w 341"/>
                  <a:gd name="T11" fmla="*/ 2147483647 h 454"/>
                  <a:gd name="T12" fmla="*/ 2147483647 w 341"/>
                  <a:gd name="T13" fmla="*/ 2147483647 h 454"/>
                  <a:gd name="T14" fmla="*/ 2147483647 w 341"/>
                  <a:gd name="T15" fmla="*/ 2147483647 h 454"/>
                  <a:gd name="T16" fmla="*/ 2147483647 w 341"/>
                  <a:gd name="T17" fmla="*/ 2147483647 h 454"/>
                  <a:gd name="T18" fmla="*/ 2147483647 w 341"/>
                  <a:gd name="T19" fmla="*/ 2147483647 h 454"/>
                  <a:gd name="T20" fmla="*/ 2147483647 w 341"/>
                  <a:gd name="T21" fmla="*/ 2147483647 h 454"/>
                  <a:gd name="T22" fmla="*/ 2147483647 w 341"/>
                  <a:gd name="T23" fmla="*/ 2147483647 h 454"/>
                  <a:gd name="T24" fmla="*/ 2147483647 w 341"/>
                  <a:gd name="T25" fmla="*/ 2147483647 h 454"/>
                  <a:gd name="T26" fmla="*/ 2147483647 w 341"/>
                  <a:gd name="T27" fmla="*/ 2147483647 h 454"/>
                  <a:gd name="T28" fmla="*/ 2147483647 w 341"/>
                  <a:gd name="T29" fmla="*/ 2147483647 h 454"/>
                  <a:gd name="T30" fmla="*/ 2147483647 w 341"/>
                  <a:gd name="T31" fmla="*/ 2147483647 h 454"/>
                  <a:gd name="T32" fmla="*/ 2147483647 w 341"/>
                  <a:gd name="T33" fmla="*/ 2147483647 h 454"/>
                  <a:gd name="T34" fmla="*/ 2147483647 w 341"/>
                  <a:gd name="T35" fmla="*/ 2147483647 h 454"/>
                  <a:gd name="T36" fmla="*/ 2147483647 w 341"/>
                  <a:gd name="T37" fmla="*/ 2147483647 h 454"/>
                  <a:gd name="T38" fmla="*/ 2147483647 w 341"/>
                  <a:gd name="T39" fmla="*/ 2147483647 h 454"/>
                  <a:gd name="T40" fmla="*/ 2147483647 w 341"/>
                  <a:gd name="T41" fmla="*/ 2147483647 h 454"/>
                  <a:gd name="T42" fmla="*/ 2147483647 w 341"/>
                  <a:gd name="T43" fmla="*/ 2147483647 h 454"/>
                  <a:gd name="T44" fmla="*/ 2147483647 w 341"/>
                  <a:gd name="T45" fmla="*/ 2147483647 h 454"/>
                  <a:gd name="T46" fmla="*/ 2147483647 w 341"/>
                  <a:gd name="T47" fmla="*/ 2147483647 h 454"/>
                  <a:gd name="T48" fmla="*/ 2147483647 w 341"/>
                  <a:gd name="T49" fmla="*/ 2147483647 h 454"/>
                  <a:gd name="T50" fmla="*/ 0 w 341"/>
                  <a:gd name="T51" fmla="*/ 0 h 454"/>
                  <a:gd name="T52" fmla="*/ 0 w 341"/>
                  <a:gd name="T53" fmla="*/ 0 h 45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7" name="Freeform 45"/>
              <p:cNvSpPr>
                <a:spLocks/>
              </p:cNvSpPr>
              <p:nvPr/>
            </p:nvSpPr>
            <p:spPr bwMode="auto">
              <a:xfrm>
                <a:off x="4191424" y="6468424"/>
                <a:ext cx="357505" cy="389289"/>
              </a:xfrm>
              <a:custGeom>
                <a:avLst/>
                <a:gdLst>
                  <a:gd name="T0" fmla="*/ 2147483647 w 449"/>
                  <a:gd name="T1" fmla="*/ 2147483647 h 490"/>
                  <a:gd name="T2" fmla="*/ 2147483647 w 449"/>
                  <a:gd name="T3" fmla="*/ 2147483647 h 490"/>
                  <a:gd name="T4" fmla="*/ 2147483647 w 449"/>
                  <a:gd name="T5" fmla="*/ 2147483647 h 490"/>
                  <a:gd name="T6" fmla="*/ 2147483647 w 449"/>
                  <a:gd name="T7" fmla="*/ 2147483647 h 490"/>
                  <a:gd name="T8" fmla="*/ 2147483647 w 449"/>
                  <a:gd name="T9" fmla="*/ 2147483647 h 490"/>
                  <a:gd name="T10" fmla="*/ 2147483647 w 449"/>
                  <a:gd name="T11" fmla="*/ 2147483647 h 490"/>
                  <a:gd name="T12" fmla="*/ 2147483647 w 449"/>
                  <a:gd name="T13" fmla="*/ 2147483647 h 490"/>
                  <a:gd name="T14" fmla="*/ 2147483647 w 449"/>
                  <a:gd name="T15" fmla="*/ 2147483647 h 490"/>
                  <a:gd name="T16" fmla="*/ 2147483647 w 449"/>
                  <a:gd name="T17" fmla="*/ 2147483647 h 490"/>
                  <a:gd name="T18" fmla="*/ 2147483647 w 449"/>
                  <a:gd name="T19" fmla="*/ 2147483647 h 490"/>
                  <a:gd name="T20" fmla="*/ 2147483647 w 449"/>
                  <a:gd name="T21" fmla="*/ 2147483647 h 490"/>
                  <a:gd name="T22" fmla="*/ 2147483647 w 449"/>
                  <a:gd name="T23" fmla="*/ 2147483647 h 490"/>
                  <a:gd name="T24" fmla="*/ 2147483647 w 449"/>
                  <a:gd name="T25" fmla="*/ 2147483647 h 490"/>
                  <a:gd name="T26" fmla="*/ 2147483647 w 449"/>
                  <a:gd name="T27" fmla="*/ 2147483647 h 490"/>
                  <a:gd name="T28" fmla="*/ 2147483647 w 449"/>
                  <a:gd name="T29" fmla="*/ 2147483647 h 490"/>
                  <a:gd name="T30" fmla="*/ 2147483647 w 449"/>
                  <a:gd name="T31" fmla="*/ 2147483647 h 490"/>
                  <a:gd name="T32" fmla="*/ 2147483647 w 449"/>
                  <a:gd name="T33" fmla="*/ 2147483647 h 490"/>
                  <a:gd name="T34" fmla="*/ 2147483647 w 449"/>
                  <a:gd name="T35" fmla="*/ 2147483647 h 490"/>
                  <a:gd name="T36" fmla="*/ 2147483647 w 449"/>
                  <a:gd name="T37" fmla="*/ 2147483647 h 490"/>
                  <a:gd name="T38" fmla="*/ 2147483647 w 449"/>
                  <a:gd name="T39" fmla="*/ 2147483647 h 490"/>
                  <a:gd name="T40" fmla="*/ 2147483647 w 449"/>
                  <a:gd name="T41" fmla="*/ 2147483647 h 490"/>
                  <a:gd name="T42" fmla="*/ 2147483647 w 449"/>
                  <a:gd name="T43" fmla="*/ 2147483647 h 490"/>
                  <a:gd name="T44" fmla="*/ 2147483647 w 449"/>
                  <a:gd name="T45" fmla="*/ 2147483647 h 490"/>
                  <a:gd name="T46" fmla="*/ 2147483647 w 449"/>
                  <a:gd name="T47" fmla="*/ 2147483647 h 490"/>
                  <a:gd name="T48" fmla="*/ 2147483647 w 449"/>
                  <a:gd name="T49" fmla="*/ 2147483647 h 490"/>
                  <a:gd name="T50" fmla="*/ 2147483647 w 449"/>
                  <a:gd name="T51" fmla="*/ 2147483647 h 490"/>
                  <a:gd name="T52" fmla="*/ 2147483647 w 449"/>
                  <a:gd name="T53" fmla="*/ 2147483647 h 490"/>
                  <a:gd name="T54" fmla="*/ 2147483647 w 449"/>
                  <a:gd name="T55" fmla="*/ 2147483647 h 490"/>
                  <a:gd name="T56" fmla="*/ 2147483647 w 449"/>
                  <a:gd name="T57" fmla="*/ 2147483647 h 490"/>
                  <a:gd name="T58" fmla="*/ 2147483647 w 449"/>
                  <a:gd name="T59" fmla="*/ 2147483647 h 490"/>
                  <a:gd name="T60" fmla="*/ 2147483647 w 449"/>
                  <a:gd name="T61" fmla="*/ 2147483647 h 490"/>
                  <a:gd name="T62" fmla="*/ 2147483647 w 449"/>
                  <a:gd name="T63" fmla="*/ 2147483647 h 490"/>
                  <a:gd name="T64" fmla="*/ 2147483647 w 449"/>
                  <a:gd name="T65" fmla="*/ 2147483647 h 490"/>
                  <a:gd name="T66" fmla="*/ 2147483647 w 449"/>
                  <a:gd name="T67" fmla="*/ 2147483647 h 490"/>
                  <a:gd name="T68" fmla="*/ 2147483647 w 449"/>
                  <a:gd name="T69" fmla="*/ 2147483647 h 490"/>
                  <a:gd name="T70" fmla="*/ 2147483647 w 449"/>
                  <a:gd name="T71" fmla="*/ 2147483647 h 490"/>
                  <a:gd name="T72" fmla="*/ 2147483647 w 449"/>
                  <a:gd name="T73" fmla="*/ 2147483647 h 490"/>
                  <a:gd name="T74" fmla="*/ 2147483647 w 449"/>
                  <a:gd name="T75" fmla="*/ 2147483647 h 490"/>
                  <a:gd name="T76" fmla="*/ 2147483647 w 449"/>
                  <a:gd name="T77" fmla="*/ 2147483647 h 490"/>
                  <a:gd name="T78" fmla="*/ 2147483647 w 449"/>
                  <a:gd name="T79" fmla="*/ 2147483647 h 490"/>
                  <a:gd name="T80" fmla="*/ 2147483647 w 449"/>
                  <a:gd name="T81" fmla="*/ 2147483647 h 490"/>
                  <a:gd name="T82" fmla="*/ 2147483647 w 449"/>
                  <a:gd name="T83" fmla="*/ 2147483647 h 490"/>
                  <a:gd name="T84" fmla="*/ 2147483647 w 449"/>
                  <a:gd name="T85" fmla="*/ 2147483647 h 490"/>
                  <a:gd name="T86" fmla="*/ 2147483647 w 449"/>
                  <a:gd name="T87" fmla="*/ 2147483647 h 490"/>
                  <a:gd name="T88" fmla="*/ 0 w 449"/>
                  <a:gd name="T89" fmla="*/ 2147483647 h 490"/>
                  <a:gd name="T90" fmla="*/ 2147483647 w 449"/>
                  <a:gd name="T91" fmla="*/ 2147483647 h 490"/>
                  <a:gd name="T92" fmla="*/ 2147483647 w 449"/>
                  <a:gd name="T93" fmla="*/ 2147483647 h 490"/>
                  <a:gd name="T94" fmla="*/ 2147483647 w 449"/>
                  <a:gd name="T95" fmla="*/ 2147483647 h 490"/>
                  <a:gd name="T96" fmla="*/ 2147483647 w 449"/>
                  <a:gd name="T97" fmla="*/ 2147483647 h 490"/>
                  <a:gd name="T98" fmla="*/ 2147483647 w 449"/>
                  <a:gd name="T99" fmla="*/ 2147483647 h 490"/>
                  <a:gd name="T100" fmla="*/ 2147483647 w 449"/>
                  <a:gd name="T101" fmla="*/ 2147483647 h 490"/>
                  <a:gd name="T102" fmla="*/ 2147483647 w 449"/>
                  <a:gd name="T103" fmla="*/ 2147483647 h 490"/>
                  <a:gd name="T104" fmla="*/ 2147483647 w 449"/>
                  <a:gd name="T105" fmla="*/ 2147483647 h 490"/>
                  <a:gd name="T106" fmla="*/ 2147483647 w 449"/>
                  <a:gd name="T107" fmla="*/ 2147483647 h 490"/>
                  <a:gd name="T108" fmla="*/ 2147483647 w 449"/>
                  <a:gd name="T109" fmla="*/ 2147483647 h 490"/>
                  <a:gd name="T110" fmla="*/ 2147483647 w 449"/>
                  <a:gd name="T111" fmla="*/ 2147483647 h 490"/>
                  <a:gd name="T112" fmla="*/ 2147483647 w 449"/>
                  <a:gd name="T113" fmla="*/ 2147483647 h 490"/>
                  <a:gd name="T114" fmla="*/ 2147483647 w 449"/>
                  <a:gd name="T115" fmla="*/ 2147483647 h 490"/>
                  <a:gd name="T116" fmla="*/ 2147483647 w 449"/>
                  <a:gd name="T117" fmla="*/ 2147483647 h 490"/>
                  <a:gd name="T118" fmla="*/ 2147483647 w 449"/>
                  <a:gd name="T119" fmla="*/ 2147483647 h 490"/>
                  <a:gd name="T120" fmla="*/ 2147483647 w 449"/>
                  <a:gd name="T121" fmla="*/ 2147483647 h 490"/>
                  <a:gd name="T122" fmla="*/ 2147483647 w 449"/>
                  <a:gd name="T123" fmla="*/ 2147483647 h 49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8" name="Freeform 46"/>
              <p:cNvSpPr>
                <a:spLocks/>
              </p:cNvSpPr>
              <p:nvPr/>
            </p:nvSpPr>
            <p:spPr bwMode="auto">
              <a:xfrm>
                <a:off x="3608214" y="6741400"/>
                <a:ext cx="36245" cy="116313"/>
              </a:xfrm>
              <a:custGeom>
                <a:avLst/>
                <a:gdLst>
                  <a:gd name="T0" fmla="*/ 0 w 46"/>
                  <a:gd name="T1" fmla="*/ 0 h 145"/>
                  <a:gd name="T2" fmla="*/ 0 w 46"/>
                  <a:gd name="T3" fmla="*/ 0 h 145"/>
                  <a:gd name="T4" fmla="*/ 2147483647 w 46"/>
                  <a:gd name="T5" fmla="*/ 2147483647 h 145"/>
                  <a:gd name="T6" fmla="*/ 2147483647 w 46"/>
                  <a:gd name="T7" fmla="*/ 2147483647 h 145"/>
                  <a:gd name="T8" fmla="*/ 2147483647 w 46"/>
                  <a:gd name="T9" fmla="*/ 2147483647 h 145"/>
                  <a:gd name="T10" fmla="*/ 2147483647 w 46"/>
                  <a:gd name="T11" fmla="*/ 2147483647 h 145"/>
                  <a:gd name="T12" fmla="*/ 2147483647 w 46"/>
                  <a:gd name="T13" fmla="*/ 2147483647 h 145"/>
                  <a:gd name="T14" fmla="*/ 2147483647 w 46"/>
                  <a:gd name="T15" fmla="*/ 2147483647 h 145"/>
                  <a:gd name="T16" fmla="*/ 2147483647 w 46"/>
                  <a:gd name="T17" fmla="*/ 2147483647 h 145"/>
                  <a:gd name="T18" fmla="*/ 0 w 46"/>
                  <a:gd name="T19" fmla="*/ 0 h 145"/>
                  <a:gd name="T20" fmla="*/ 0 w 46"/>
                  <a:gd name="T21" fmla="*/ 0 h 1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9" name="Freeform 47"/>
              <p:cNvSpPr>
                <a:spLocks/>
              </p:cNvSpPr>
              <p:nvPr/>
            </p:nvSpPr>
            <p:spPr bwMode="auto">
              <a:xfrm>
                <a:off x="3672466" y="6814986"/>
                <a:ext cx="11532" cy="42727"/>
              </a:xfrm>
              <a:custGeom>
                <a:avLst/>
                <a:gdLst>
                  <a:gd name="T0" fmla="*/ 0 w 14"/>
                  <a:gd name="T1" fmla="*/ 0 h 54"/>
                  <a:gd name="T2" fmla="*/ 0 w 14"/>
                  <a:gd name="T3" fmla="*/ 0 h 54"/>
                  <a:gd name="T4" fmla="*/ 2147483647 w 14"/>
                  <a:gd name="T5" fmla="*/ 2147483647 h 54"/>
                  <a:gd name="T6" fmla="*/ 2147483647 w 14"/>
                  <a:gd name="T7" fmla="*/ 2147483647 h 54"/>
                  <a:gd name="T8" fmla="*/ 2147483647 w 14"/>
                  <a:gd name="T9" fmla="*/ 2147483647 h 54"/>
                  <a:gd name="T10" fmla="*/ 2147483647 w 14"/>
                  <a:gd name="T11" fmla="*/ 2147483647 h 54"/>
                  <a:gd name="T12" fmla="*/ 2147483647 w 14"/>
                  <a:gd name="T13" fmla="*/ 2147483647 h 54"/>
                  <a:gd name="T14" fmla="*/ 2147483647 w 14"/>
                  <a:gd name="T15" fmla="*/ 2147483647 h 54"/>
                  <a:gd name="T16" fmla="*/ 2147483647 w 14"/>
                  <a:gd name="T17" fmla="*/ 2147483647 h 54"/>
                  <a:gd name="T18" fmla="*/ 0 w 14"/>
                  <a:gd name="T19" fmla="*/ 0 h 54"/>
                  <a:gd name="T20" fmla="*/ 0 w 14"/>
                  <a:gd name="T21" fmla="*/ 0 h 5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0" name="Freeform 48"/>
              <p:cNvSpPr>
                <a:spLocks/>
              </p:cNvSpPr>
              <p:nvPr/>
            </p:nvSpPr>
            <p:spPr bwMode="auto">
              <a:xfrm>
                <a:off x="4894902" y="6701048"/>
                <a:ext cx="56015" cy="156665"/>
              </a:xfrm>
              <a:custGeom>
                <a:avLst/>
                <a:gdLst>
                  <a:gd name="T0" fmla="*/ 0 w 70"/>
                  <a:gd name="T1" fmla="*/ 0 h 199"/>
                  <a:gd name="T2" fmla="*/ 0 w 70"/>
                  <a:gd name="T3" fmla="*/ 0 h 199"/>
                  <a:gd name="T4" fmla="*/ 2147483647 w 70"/>
                  <a:gd name="T5" fmla="*/ 2147483647 h 199"/>
                  <a:gd name="T6" fmla="*/ 2147483647 w 70"/>
                  <a:gd name="T7" fmla="*/ 2147483647 h 199"/>
                  <a:gd name="T8" fmla="*/ 2147483647 w 70"/>
                  <a:gd name="T9" fmla="*/ 2147483647 h 199"/>
                  <a:gd name="T10" fmla="*/ 2147483647 w 70"/>
                  <a:gd name="T11" fmla="*/ 2147483647 h 199"/>
                  <a:gd name="T12" fmla="*/ 2147483647 w 70"/>
                  <a:gd name="T13" fmla="*/ 2147483647 h 199"/>
                  <a:gd name="T14" fmla="*/ 2147483647 w 70"/>
                  <a:gd name="T15" fmla="*/ 2147483647 h 199"/>
                  <a:gd name="T16" fmla="*/ 2147483647 w 70"/>
                  <a:gd name="T17" fmla="*/ 2147483647 h 199"/>
                  <a:gd name="T18" fmla="*/ 2147483647 w 70"/>
                  <a:gd name="T19" fmla="*/ 2147483647 h 199"/>
                  <a:gd name="T20" fmla="*/ 2147483647 w 70"/>
                  <a:gd name="T21" fmla="*/ 2147483647 h 199"/>
                  <a:gd name="T22" fmla="*/ 0 w 70"/>
                  <a:gd name="T23" fmla="*/ 0 h 199"/>
                  <a:gd name="T24" fmla="*/ 0 w 70"/>
                  <a:gd name="T25" fmla="*/ 0 h 19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1" name="Freeform 49"/>
              <p:cNvSpPr>
                <a:spLocks/>
              </p:cNvSpPr>
              <p:nvPr/>
            </p:nvSpPr>
            <p:spPr bwMode="auto">
              <a:xfrm>
                <a:off x="5179917" y="6553877"/>
                <a:ext cx="283368" cy="151918"/>
              </a:xfrm>
              <a:custGeom>
                <a:avLst/>
                <a:gdLst>
                  <a:gd name="T0" fmla="*/ 0 w 357"/>
                  <a:gd name="T1" fmla="*/ 0 h 189"/>
                  <a:gd name="T2" fmla="*/ 0 w 357"/>
                  <a:gd name="T3" fmla="*/ 0 h 189"/>
                  <a:gd name="T4" fmla="*/ 2147483647 w 357"/>
                  <a:gd name="T5" fmla="*/ 2147483647 h 189"/>
                  <a:gd name="T6" fmla="*/ 2147483647 w 357"/>
                  <a:gd name="T7" fmla="*/ 2147483647 h 189"/>
                  <a:gd name="T8" fmla="*/ 2147483647 w 357"/>
                  <a:gd name="T9" fmla="*/ 2147483647 h 189"/>
                  <a:gd name="T10" fmla="*/ 2147483647 w 357"/>
                  <a:gd name="T11" fmla="*/ 2147483647 h 189"/>
                  <a:gd name="T12" fmla="*/ 2147483647 w 357"/>
                  <a:gd name="T13" fmla="*/ 2147483647 h 189"/>
                  <a:gd name="T14" fmla="*/ 2147483647 w 357"/>
                  <a:gd name="T15" fmla="*/ 2147483647 h 189"/>
                  <a:gd name="T16" fmla="*/ 0 w 357"/>
                  <a:gd name="T17" fmla="*/ 0 h 189"/>
                  <a:gd name="T18" fmla="*/ 0 w 357"/>
                  <a:gd name="T19" fmla="*/ 0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2" name="Freeform 50"/>
              <p:cNvSpPr>
                <a:spLocks/>
              </p:cNvSpPr>
              <p:nvPr/>
            </p:nvSpPr>
            <p:spPr bwMode="auto">
              <a:xfrm>
                <a:off x="4623066" y="6807864"/>
                <a:ext cx="46130" cy="49849"/>
              </a:xfrm>
              <a:custGeom>
                <a:avLst/>
                <a:gdLst>
                  <a:gd name="T0" fmla="*/ 0 w 57"/>
                  <a:gd name="T1" fmla="*/ 0 h 65"/>
                  <a:gd name="T2" fmla="*/ 0 w 57"/>
                  <a:gd name="T3" fmla="*/ 0 h 65"/>
                  <a:gd name="T4" fmla="*/ 2147483647 w 57"/>
                  <a:gd name="T5" fmla="*/ 2147483647 h 65"/>
                  <a:gd name="T6" fmla="*/ 2147483647 w 57"/>
                  <a:gd name="T7" fmla="*/ 2147483647 h 65"/>
                  <a:gd name="T8" fmla="*/ 2147483647 w 57"/>
                  <a:gd name="T9" fmla="*/ 2147483647 h 65"/>
                  <a:gd name="T10" fmla="*/ 2147483647 w 57"/>
                  <a:gd name="T11" fmla="*/ 2147483647 h 65"/>
                  <a:gd name="T12" fmla="*/ 2147483647 w 57"/>
                  <a:gd name="T13" fmla="*/ 2147483647 h 65"/>
                  <a:gd name="T14" fmla="*/ 0 w 57"/>
                  <a:gd name="T15" fmla="*/ 0 h 65"/>
                  <a:gd name="T16" fmla="*/ 0 w 57"/>
                  <a:gd name="T17" fmla="*/ 0 h 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3" name="Freeform 51"/>
              <p:cNvSpPr>
                <a:spLocks/>
              </p:cNvSpPr>
              <p:nvPr/>
            </p:nvSpPr>
            <p:spPr bwMode="auto">
              <a:xfrm>
                <a:off x="4845478" y="6836349"/>
                <a:ext cx="32950" cy="21364"/>
              </a:xfrm>
              <a:custGeom>
                <a:avLst/>
                <a:gdLst>
                  <a:gd name="T0" fmla="*/ 2147483647 w 38"/>
                  <a:gd name="T1" fmla="*/ 2147483647 h 27"/>
                  <a:gd name="T2" fmla="*/ 2147483647 w 38"/>
                  <a:gd name="T3" fmla="*/ 2147483647 h 27"/>
                  <a:gd name="T4" fmla="*/ 2147483647 w 38"/>
                  <a:gd name="T5" fmla="*/ 2147483647 h 27"/>
                  <a:gd name="T6" fmla="*/ 2147483647 w 38"/>
                  <a:gd name="T7" fmla="*/ 0 h 27"/>
                  <a:gd name="T8" fmla="*/ 2147483647 w 38"/>
                  <a:gd name="T9" fmla="*/ 0 h 27"/>
                  <a:gd name="T10" fmla="*/ 2147483647 w 38"/>
                  <a:gd name="T11" fmla="*/ 2147483647 h 27"/>
                  <a:gd name="T12" fmla="*/ 0 w 38"/>
                  <a:gd name="T13" fmla="*/ 2147483647 h 27"/>
                  <a:gd name="T14" fmla="*/ 2147483647 w 38"/>
                  <a:gd name="T15" fmla="*/ 2147483647 h 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" name="Freeform 52"/>
              <p:cNvSpPr>
                <a:spLocks/>
              </p:cNvSpPr>
              <p:nvPr/>
            </p:nvSpPr>
            <p:spPr bwMode="auto">
              <a:xfrm>
                <a:off x="5380911" y="6788874"/>
                <a:ext cx="6590" cy="68838"/>
              </a:xfrm>
              <a:custGeom>
                <a:avLst/>
                <a:gdLst>
                  <a:gd name="T0" fmla="*/ 2147483647 w 8"/>
                  <a:gd name="T1" fmla="*/ 2147483647 h 87"/>
                  <a:gd name="T2" fmla="*/ 2147483647 w 8"/>
                  <a:gd name="T3" fmla="*/ 2147483647 h 87"/>
                  <a:gd name="T4" fmla="*/ 2147483647 w 8"/>
                  <a:gd name="T5" fmla="*/ 2147483647 h 87"/>
                  <a:gd name="T6" fmla="*/ 2147483647 w 8"/>
                  <a:gd name="T7" fmla="*/ 2147483647 h 87"/>
                  <a:gd name="T8" fmla="*/ 1118273575 w 8"/>
                  <a:gd name="T9" fmla="*/ 0 h 87"/>
                  <a:gd name="T10" fmla="*/ 1118273575 w 8"/>
                  <a:gd name="T11" fmla="*/ 0 h 87"/>
                  <a:gd name="T12" fmla="*/ 1118273575 w 8"/>
                  <a:gd name="T13" fmla="*/ 2147483647 h 87"/>
                  <a:gd name="T14" fmla="*/ 0 w 8"/>
                  <a:gd name="T15" fmla="*/ 2147483647 h 87"/>
                  <a:gd name="T16" fmla="*/ 2147483647 w 8"/>
                  <a:gd name="T17" fmla="*/ 2147483647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" name="Freeform 53"/>
              <p:cNvSpPr>
                <a:spLocks/>
              </p:cNvSpPr>
              <p:nvPr/>
            </p:nvSpPr>
            <p:spPr bwMode="auto">
              <a:xfrm>
                <a:off x="3481358" y="6819734"/>
                <a:ext cx="21417" cy="37979"/>
              </a:xfrm>
              <a:custGeom>
                <a:avLst/>
                <a:gdLst>
                  <a:gd name="T0" fmla="*/ 0 w 26"/>
                  <a:gd name="T1" fmla="*/ 0 h 49"/>
                  <a:gd name="T2" fmla="*/ 0 w 26"/>
                  <a:gd name="T3" fmla="*/ 0 h 49"/>
                  <a:gd name="T4" fmla="*/ 2147483647 w 26"/>
                  <a:gd name="T5" fmla="*/ 2147483647 h 49"/>
                  <a:gd name="T6" fmla="*/ 2147483647 w 26"/>
                  <a:gd name="T7" fmla="*/ 2147483647 h 49"/>
                  <a:gd name="T8" fmla="*/ 2147483647 w 26"/>
                  <a:gd name="T9" fmla="*/ 2147483647 h 49"/>
                  <a:gd name="T10" fmla="*/ 2147483647 w 26"/>
                  <a:gd name="T11" fmla="*/ 2147483647 h 49"/>
                  <a:gd name="T12" fmla="*/ 2147483647 w 26"/>
                  <a:gd name="T13" fmla="*/ 2147483647 h 49"/>
                  <a:gd name="T14" fmla="*/ 2147483647 w 26"/>
                  <a:gd name="T15" fmla="*/ 2147483647 h 49"/>
                  <a:gd name="T16" fmla="*/ 0 w 26"/>
                  <a:gd name="T17" fmla="*/ 0 h 49"/>
                  <a:gd name="T18" fmla="*/ 0 w 26"/>
                  <a:gd name="T19" fmla="*/ 0 h 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" name="Freeform 54"/>
              <p:cNvSpPr>
                <a:spLocks noEditPoints="1"/>
              </p:cNvSpPr>
              <p:nvPr/>
            </p:nvSpPr>
            <p:spPr bwMode="auto">
              <a:xfrm>
                <a:off x="2380836" y="5146263"/>
                <a:ext cx="1454731" cy="1711449"/>
              </a:xfrm>
              <a:custGeom>
                <a:avLst/>
                <a:gdLst>
                  <a:gd name="T0" fmla="*/ 2147483647 w 1831"/>
                  <a:gd name="T1" fmla="*/ 2147483647 h 2153"/>
                  <a:gd name="T2" fmla="*/ 2147483647 w 1831"/>
                  <a:gd name="T3" fmla="*/ 2147483647 h 2153"/>
                  <a:gd name="T4" fmla="*/ 2147483647 w 1831"/>
                  <a:gd name="T5" fmla="*/ 2147483647 h 2153"/>
                  <a:gd name="T6" fmla="*/ 2147483647 w 1831"/>
                  <a:gd name="T7" fmla="*/ 2147483647 h 2153"/>
                  <a:gd name="T8" fmla="*/ 2147483647 w 1831"/>
                  <a:gd name="T9" fmla="*/ 2147483647 h 2153"/>
                  <a:gd name="T10" fmla="*/ 2147483647 w 1831"/>
                  <a:gd name="T11" fmla="*/ 2147483647 h 2153"/>
                  <a:gd name="T12" fmla="*/ 2147483647 w 1831"/>
                  <a:gd name="T13" fmla="*/ 2147483647 h 2153"/>
                  <a:gd name="T14" fmla="*/ 2147483647 w 1831"/>
                  <a:gd name="T15" fmla="*/ 2147483647 h 2153"/>
                  <a:gd name="T16" fmla="*/ 2147483647 w 1831"/>
                  <a:gd name="T17" fmla="*/ 2147483647 h 2153"/>
                  <a:gd name="T18" fmla="*/ 2147483647 w 1831"/>
                  <a:gd name="T19" fmla="*/ 2147483647 h 2153"/>
                  <a:gd name="T20" fmla="*/ 2147483647 w 1831"/>
                  <a:gd name="T21" fmla="*/ 2147483647 h 2153"/>
                  <a:gd name="T22" fmla="*/ 2147483647 w 1831"/>
                  <a:gd name="T23" fmla="*/ 2147483647 h 2153"/>
                  <a:gd name="T24" fmla="*/ 2147483647 w 1831"/>
                  <a:gd name="T25" fmla="*/ 2147483647 h 2153"/>
                  <a:gd name="T26" fmla="*/ 2147483647 w 1831"/>
                  <a:gd name="T27" fmla="*/ 2147483647 h 2153"/>
                  <a:gd name="T28" fmla="*/ 2147483647 w 1831"/>
                  <a:gd name="T29" fmla="*/ 2147483647 h 2153"/>
                  <a:gd name="T30" fmla="*/ 2147483647 w 1831"/>
                  <a:gd name="T31" fmla="*/ 2147483647 h 2153"/>
                  <a:gd name="T32" fmla="*/ 2147483647 w 1831"/>
                  <a:gd name="T33" fmla="*/ 2147483647 h 2153"/>
                  <a:gd name="T34" fmla="*/ 2147483647 w 1831"/>
                  <a:gd name="T35" fmla="*/ 2147483647 h 2153"/>
                  <a:gd name="T36" fmla="*/ 2147483647 w 1831"/>
                  <a:gd name="T37" fmla="*/ 2147483647 h 2153"/>
                  <a:gd name="T38" fmla="*/ 2147483647 w 1831"/>
                  <a:gd name="T39" fmla="*/ 2147483647 h 2153"/>
                  <a:gd name="T40" fmla="*/ 2147483647 w 1831"/>
                  <a:gd name="T41" fmla="*/ 2147483647 h 2153"/>
                  <a:gd name="T42" fmla="*/ 2147483647 w 1831"/>
                  <a:gd name="T43" fmla="*/ 2147483647 h 2153"/>
                  <a:gd name="T44" fmla="*/ 2147483647 w 1831"/>
                  <a:gd name="T45" fmla="*/ 2147483647 h 2153"/>
                  <a:gd name="T46" fmla="*/ 2147483647 w 1831"/>
                  <a:gd name="T47" fmla="*/ 2147483647 h 2153"/>
                  <a:gd name="T48" fmla="*/ 2147483647 w 1831"/>
                  <a:gd name="T49" fmla="*/ 2147483647 h 2153"/>
                  <a:gd name="T50" fmla="*/ 2147483647 w 1831"/>
                  <a:gd name="T51" fmla="*/ 2147483647 h 2153"/>
                  <a:gd name="T52" fmla="*/ 2147483647 w 1831"/>
                  <a:gd name="T53" fmla="*/ 2147483647 h 2153"/>
                  <a:gd name="T54" fmla="*/ 2147483647 w 1831"/>
                  <a:gd name="T55" fmla="*/ 2147483647 h 2153"/>
                  <a:gd name="T56" fmla="*/ 2147483647 w 1831"/>
                  <a:gd name="T57" fmla="*/ 2147483647 h 2153"/>
                  <a:gd name="T58" fmla="*/ 2147483647 w 1831"/>
                  <a:gd name="T59" fmla="*/ 2147483647 h 2153"/>
                  <a:gd name="T60" fmla="*/ 2147483647 w 1831"/>
                  <a:gd name="T61" fmla="*/ 2147483647 h 2153"/>
                  <a:gd name="T62" fmla="*/ 2147483647 w 1831"/>
                  <a:gd name="T63" fmla="*/ 2147483647 h 2153"/>
                  <a:gd name="T64" fmla="*/ 2147483647 w 1831"/>
                  <a:gd name="T65" fmla="*/ 2147483647 h 2153"/>
                  <a:gd name="T66" fmla="*/ 2147483647 w 1831"/>
                  <a:gd name="T67" fmla="*/ 2147483647 h 2153"/>
                  <a:gd name="T68" fmla="*/ 2147483647 w 1831"/>
                  <a:gd name="T69" fmla="*/ 2147483647 h 2153"/>
                  <a:gd name="T70" fmla="*/ 2147483647 w 1831"/>
                  <a:gd name="T71" fmla="*/ 2147483647 h 2153"/>
                  <a:gd name="T72" fmla="*/ 2147483647 w 1831"/>
                  <a:gd name="T73" fmla="*/ 2147483647 h 2153"/>
                  <a:gd name="T74" fmla="*/ 2147483647 w 1831"/>
                  <a:gd name="T75" fmla="*/ 2147483647 h 2153"/>
                  <a:gd name="T76" fmla="*/ 2147483647 w 1831"/>
                  <a:gd name="T77" fmla="*/ 2147483647 h 2153"/>
                  <a:gd name="T78" fmla="*/ 2147483647 w 1831"/>
                  <a:gd name="T79" fmla="*/ 2147483647 h 2153"/>
                  <a:gd name="T80" fmla="*/ 2147483647 w 1831"/>
                  <a:gd name="T81" fmla="*/ 2147483647 h 2153"/>
                  <a:gd name="T82" fmla="*/ 2147483647 w 1831"/>
                  <a:gd name="T83" fmla="*/ 2147483647 h 2153"/>
                  <a:gd name="T84" fmla="*/ 2147483647 w 1831"/>
                  <a:gd name="T85" fmla="*/ 2147483647 h 2153"/>
                  <a:gd name="T86" fmla="*/ 2147483647 w 1831"/>
                  <a:gd name="T87" fmla="*/ 2147483647 h 2153"/>
                  <a:gd name="T88" fmla="*/ 2147483647 w 1831"/>
                  <a:gd name="T89" fmla="*/ 2147483647 h 2153"/>
                  <a:gd name="T90" fmla="*/ 2147483647 w 1831"/>
                  <a:gd name="T91" fmla="*/ 2147483647 h 2153"/>
                  <a:gd name="T92" fmla="*/ 2147483647 w 1831"/>
                  <a:gd name="T93" fmla="*/ 2147483647 h 2153"/>
                  <a:gd name="T94" fmla="*/ 2147483647 w 1831"/>
                  <a:gd name="T95" fmla="*/ 2147483647 h 2153"/>
                  <a:gd name="T96" fmla="*/ 2147483647 w 1831"/>
                  <a:gd name="T97" fmla="*/ 2147483647 h 2153"/>
                  <a:gd name="T98" fmla="*/ 2147483647 w 1831"/>
                  <a:gd name="T99" fmla="*/ 2147483647 h 2153"/>
                  <a:gd name="T100" fmla="*/ 2147483647 w 1831"/>
                  <a:gd name="T101" fmla="*/ 2147483647 h 2153"/>
                  <a:gd name="T102" fmla="*/ 2147483647 w 1831"/>
                  <a:gd name="T103" fmla="*/ 2147483647 h 2153"/>
                  <a:gd name="T104" fmla="*/ 2147483647 w 1831"/>
                  <a:gd name="T105" fmla="*/ 2147483647 h 2153"/>
                  <a:gd name="T106" fmla="*/ 2147483647 w 1831"/>
                  <a:gd name="T107" fmla="*/ 2147483647 h 2153"/>
                  <a:gd name="T108" fmla="*/ 2147483647 w 1831"/>
                  <a:gd name="T109" fmla="*/ 2147483647 h 2153"/>
                  <a:gd name="T110" fmla="*/ 2147483647 w 1831"/>
                  <a:gd name="T111" fmla="*/ 2147483647 h 2153"/>
                  <a:gd name="T112" fmla="*/ 2147483647 w 1831"/>
                  <a:gd name="T113" fmla="*/ 2147483647 h 2153"/>
                  <a:gd name="T114" fmla="*/ 2147483647 w 1831"/>
                  <a:gd name="T115" fmla="*/ 2147483647 h 2153"/>
                  <a:gd name="T116" fmla="*/ 2147483647 w 1831"/>
                  <a:gd name="T117" fmla="*/ 2147483647 h 2153"/>
                  <a:gd name="T118" fmla="*/ 2147483647 w 1831"/>
                  <a:gd name="T119" fmla="*/ 2147483647 h 2153"/>
                  <a:gd name="T120" fmla="*/ 2147483647 w 1831"/>
                  <a:gd name="T121" fmla="*/ 2147483647 h 2153"/>
                  <a:gd name="T122" fmla="*/ 2147483647 w 1831"/>
                  <a:gd name="T123" fmla="*/ 2147483647 h 2153"/>
                  <a:gd name="T124" fmla="*/ 2147483647 w 1831"/>
                  <a:gd name="T125" fmla="*/ 2147483647 h 215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7" name="Freeform 55"/>
              <p:cNvSpPr>
                <a:spLocks/>
              </p:cNvSpPr>
              <p:nvPr/>
            </p:nvSpPr>
            <p:spPr bwMode="auto">
              <a:xfrm>
                <a:off x="5328191" y="6779380"/>
                <a:ext cx="14828" cy="78333"/>
              </a:xfrm>
              <a:custGeom>
                <a:avLst/>
                <a:gdLst>
                  <a:gd name="T0" fmla="*/ 2147483647 w 18"/>
                  <a:gd name="T1" fmla="*/ 0 h 98"/>
                  <a:gd name="T2" fmla="*/ 2147483647 w 18"/>
                  <a:gd name="T3" fmla="*/ 0 h 98"/>
                  <a:gd name="T4" fmla="*/ 2147483647 w 18"/>
                  <a:gd name="T5" fmla="*/ 2147483647 h 98"/>
                  <a:gd name="T6" fmla="*/ 2147483647 w 18"/>
                  <a:gd name="T7" fmla="*/ 2147483647 h 98"/>
                  <a:gd name="T8" fmla="*/ 2147483647 w 18"/>
                  <a:gd name="T9" fmla="*/ 2147483647 h 98"/>
                  <a:gd name="T10" fmla="*/ 559174589 w 18"/>
                  <a:gd name="T11" fmla="*/ 2147483647 h 98"/>
                  <a:gd name="T12" fmla="*/ 0 w 18"/>
                  <a:gd name="T13" fmla="*/ 2147483647 h 98"/>
                  <a:gd name="T14" fmla="*/ 2147483647 w 18"/>
                  <a:gd name="T15" fmla="*/ 2147483647 h 98"/>
                  <a:gd name="T16" fmla="*/ 2147483647 w 18"/>
                  <a:gd name="T17" fmla="*/ 2147483647 h 98"/>
                  <a:gd name="T18" fmla="*/ 2147483647 w 18"/>
                  <a:gd name="T19" fmla="*/ 2147483647 h 98"/>
                  <a:gd name="T20" fmla="*/ 2147483647 w 18"/>
                  <a:gd name="T21" fmla="*/ 2147483647 h 98"/>
                  <a:gd name="T22" fmla="*/ 2147483647 w 18"/>
                  <a:gd name="T23" fmla="*/ 2147483647 h 98"/>
                  <a:gd name="T24" fmla="*/ 2147483647 w 18"/>
                  <a:gd name="T25" fmla="*/ 0 h 98"/>
                  <a:gd name="T26" fmla="*/ 2147483647 w 18"/>
                  <a:gd name="T27" fmla="*/ 0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9" name="Freeform 56"/>
              <p:cNvSpPr>
                <a:spLocks/>
              </p:cNvSpPr>
              <p:nvPr/>
            </p:nvSpPr>
            <p:spPr bwMode="auto">
              <a:xfrm>
                <a:off x="4878427" y="6831601"/>
                <a:ext cx="1647" cy="4747"/>
              </a:xfrm>
              <a:custGeom>
                <a:avLst/>
                <a:gdLst>
                  <a:gd name="T0" fmla="*/ 0 w 4"/>
                  <a:gd name="T1" fmla="*/ 2147483647 h 6"/>
                  <a:gd name="T2" fmla="*/ 0 w 4"/>
                  <a:gd name="T3" fmla="*/ 2147483647 h 6"/>
                  <a:gd name="T4" fmla="*/ 279229086 w 4"/>
                  <a:gd name="T5" fmla="*/ 1485992968 h 6"/>
                  <a:gd name="T6" fmla="*/ 279229086 w 4"/>
                  <a:gd name="T7" fmla="*/ 1485992968 h 6"/>
                  <a:gd name="T8" fmla="*/ 279229086 w 4"/>
                  <a:gd name="T9" fmla="*/ 990244770 h 6"/>
                  <a:gd name="T10" fmla="*/ 279229086 w 4"/>
                  <a:gd name="T11" fmla="*/ 0 h 6"/>
                  <a:gd name="T12" fmla="*/ 279229086 w 4"/>
                  <a:gd name="T13" fmla="*/ 0 h 6"/>
                  <a:gd name="T14" fmla="*/ 0 w 4"/>
                  <a:gd name="T15" fmla="*/ 2147483647 h 6"/>
                  <a:gd name="T16" fmla="*/ 0 w 4"/>
                  <a:gd name="T17" fmla="*/ 2147483647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" name="Freeform 59"/>
              <p:cNvSpPr>
                <a:spLocks/>
              </p:cNvSpPr>
              <p:nvPr/>
            </p:nvSpPr>
            <p:spPr bwMode="auto">
              <a:xfrm>
                <a:off x="3847100" y="6660694"/>
                <a:ext cx="4942" cy="474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2147483647 h 5"/>
                  <a:gd name="T4" fmla="*/ 1931399823 w 5"/>
                  <a:gd name="T5" fmla="*/ 0 h 5"/>
                  <a:gd name="T6" fmla="*/ 1931399823 w 5"/>
                  <a:gd name="T7" fmla="*/ 0 h 5"/>
                  <a:gd name="T8" fmla="*/ 0 w 5"/>
                  <a:gd name="T9" fmla="*/ 0 h 5"/>
                  <a:gd name="T10" fmla="*/ 0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5" name="组合 95"/>
            <p:cNvGrpSpPr>
              <a:grpSpLocks/>
            </p:cNvGrpSpPr>
            <p:nvPr/>
          </p:nvGrpSpPr>
          <p:grpSpPr bwMode="auto">
            <a:xfrm>
              <a:off x="3500451" y="5715018"/>
              <a:ext cx="3498862" cy="1144573"/>
              <a:chOff x="1832282" y="5146263"/>
              <a:chExt cx="3631141" cy="1711450"/>
            </a:xfrm>
          </p:grpSpPr>
          <p:sp>
            <p:nvSpPr>
              <p:cNvPr id="158" name="Freeform 37"/>
              <p:cNvSpPr>
                <a:spLocks/>
              </p:cNvSpPr>
              <p:nvPr/>
            </p:nvSpPr>
            <p:spPr bwMode="auto">
              <a:xfrm>
                <a:off x="1973969" y="6515898"/>
                <a:ext cx="1647" cy="2373"/>
              </a:xfrm>
              <a:custGeom>
                <a:avLst/>
                <a:gdLst>
                  <a:gd name="T0" fmla="*/ 0 w 1647"/>
                  <a:gd name="T1" fmla="*/ 0 h 2"/>
                  <a:gd name="T2" fmla="*/ 0 w 1647"/>
                  <a:gd name="T3" fmla="*/ 0 h 2"/>
                  <a:gd name="T4" fmla="*/ 0 w 1647"/>
                  <a:gd name="T5" fmla="*/ 2147483647 h 2"/>
                  <a:gd name="T6" fmla="*/ 0 w 1647"/>
                  <a:gd name="T7" fmla="*/ 1671038124 h 2"/>
                  <a:gd name="T8" fmla="*/ 0 w 1647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47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9" name="Freeform 38"/>
              <p:cNvSpPr>
                <a:spLocks noEditPoints="1"/>
              </p:cNvSpPr>
              <p:nvPr/>
            </p:nvSpPr>
            <p:spPr bwMode="auto">
              <a:xfrm>
                <a:off x="1832282" y="5295808"/>
                <a:ext cx="560158" cy="1561905"/>
              </a:xfrm>
              <a:custGeom>
                <a:avLst/>
                <a:gdLst>
                  <a:gd name="T0" fmla="*/ 2147483647 w 706"/>
                  <a:gd name="T1" fmla="*/ 2147483647 h 1966"/>
                  <a:gd name="T2" fmla="*/ 2147483647 w 706"/>
                  <a:gd name="T3" fmla="*/ 2147483647 h 1966"/>
                  <a:gd name="T4" fmla="*/ 2147483647 w 706"/>
                  <a:gd name="T5" fmla="*/ 2147483647 h 1966"/>
                  <a:gd name="T6" fmla="*/ 2147483647 w 706"/>
                  <a:gd name="T7" fmla="*/ 2147483647 h 1966"/>
                  <a:gd name="T8" fmla="*/ 2147483647 w 706"/>
                  <a:gd name="T9" fmla="*/ 2147483647 h 1966"/>
                  <a:gd name="T10" fmla="*/ 2147483647 w 706"/>
                  <a:gd name="T11" fmla="*/ 2147483647 h 1966"/>
                  <a:gd name="T12" fmla="*/ 2147483647 w 706"/>
                  <a:gd name="T13" fmla="*/ 2147483647 h 1966"/>
                  <a:gd name="T14" fmla="*/ 2147483647 w 706"/>
                  <a:gd name="T15" fmla="*/ 2147483647 h 1966"/>
                  <a:gd name="T16" fmla="*/ 2147483647 w 706"/>
                  <a:gd name="T17" fmla="*/ 2147483647 h 1966"/>
                  <a:gd name="T18" fmla="*/ 2147483647 w 706"/>
                  <a:gd name="T19" fmla="*/ 2147483647 h 1966"/>
                  <a:gd name="T20" fmla="*/ 2147483647 w 706"/>
                  <a:gd name="T21" fmla="*/ 2147483647 h 1966"/>
                  <a:gd name="T22" fmla="*/ 2147483647 w 706"/>
                  <a:gd name="T23" fmla="*/ 2147483647 h 1966"/>
                  <a:gd name="T24" fmla="*/ 2147483647 w 706"/>
                  <a:gd name="T25" fmla="*/ 2147483647 h 1966"/>
                  <a:gd name="T26" fmla="*/ 2147483647 w 706"/>
                  <a:gd name="T27" fmla="*/ 2147483647 h 1966"/>
                  <a:gd name="T28" fmla="*/ 2147483647 w 706"/>
                  <a:gd name="T29" fmla="*/ 2147483647 h 1966"/>
                  <a:gd name="T30" fmla="*/ 2147483647 w 706"/>
                  <a:gd name="T31" fmla="*/ 2147483647 h 1966"/>
                  <a:gd name="T32" fmla="*/ 2147483647 w 706"/>
                  <a:gd name="T33" fmla="*/ 2147483647 h 1966"/>
                  <a:gd name="T34" fmla="*/ 2147483647 w 706"/>
                  <a:gd name="T35" fmla="*/ 2147483647 h 1966"/>
                  <a:gd name="T36" fmla="*/ 2147483647 w 706"/>
                  <a:gd name="T37" fmla="*/ 2147483647 h 1966"/>
                  <a:gd name="T38" fmla="*/ 2147483647 w 706"/>
                  <a:gd name="T39" fmla="*/ 2147483647 h 1966"/>
                  <a:gd name="T40" fmla="*/ 2147483647 w 706"/>
                  <a:gd name="T41" fmla="*/ 2147483647 h 1966"/>
                  <a:gd name="T42" fmla="*/ 2147483647 w 706"/>
                  <a:gd name="T43" fmla="*/ 2147483647 h 1966"/>
                  <a:gd name="T44" fmla="*/ 2147483647 w 706"/>
                  <a:gd name="T45" fmla="*/ 2147483647 h 1966"/>
                  <a:gd name="T46" fmla="*/ 2147483647 w 706"/>
                  <a:gd name="T47" fmla="*/ 2147483647 h 1966"/>
                  <a:gd name="T48" fmla="*/ 2147483647 w 706"/>
                  <a:gd name="T49" fmla="*/ 2147483647 h 1966"/>
                  <a:gd name="T50" fmla="*/ 2147483647 w 706"/>
                  <a:gd name="T51" fmla="*/ 2147483647 h 1966"/>
                  <a:gd name="T52" fmla="*/ 2147483647 w 706"/>
                  <a:gd name="T53" fmla="*/ 2147483647 h 1966"/>
                  <a:gd name="T54" fmla="*/ 2147483647 w 706"/>
                  <a:gd name="T55" fmla="*/ 2147483647 h 1966"/>
                  <a:gd name="T56" fmla="*/ 2147483647 w 706"/>
                  <a:gd name="T57" fmla="*/ 2147483647 h 1966"/>
                  <a:gd name="T58" fmla="*/ 2147483647 w 706"/>
                  <a:gd name="T59" fmla="*/ 2147483647 h 1966"/>
                  <a:gd name="T60" fmla="*/ 2147483647 w 706"/>
                  <a:gd name="T61" fmla="*/ 2147483647 h 1966"/>
                  <a:gd name="T62" fmla="*/ 2147483647 w 706"/>
                  <a:gd name="T63" fmla="*/ 2147483647 h 1966"/>
                  <a:gd name="T64" fmla="*/ 2147483647 w 706"/>
                  <a:gd name="T65" fmla="*/ 2147483647 h 1966"/>
                  <a:gd name="T66" fmla="*/ 2147483647 w 706"/>
                  <a:gd name="T67" fmla="*/ 2147483647 h 1966"/>
                  <a:gd name="T68" fmla="*/ 2147483647 w 706"/>
                  <a:gd name="T69" fmla="*/ 2147483647 h 1966"/>
                  <a:gd name="T70" fmla="*/ 2147483647 w 706"/>
                  <a:gd name="T71" fmla="*/ 2147483647 h 1966"/>
                  <a:gd name="T72" fmla="*/ 2147483647 w 706"/>
                  <a:gd name="T73" fmla="*/ 2147483647 h 1966"/>
                  <a:gd name="T74" fmla="*/ 2147483647 w 706"/>
                  <a:gd name="T75" fmla="*/ 2147483647 h 1966"/>
                  <a:gd name="T76" fmla="*/ 2147483647 w 706"/>
                  <a:gd name="T77" fmla="*/ 2147483647 h 1966"/>
                  <a:gd name="T78" fmla="*/ 2147483647 w 706"/>
                  <a:gd name="T79" fmla="*/ 2147483647 h 1966"/>
                  <a:gd name="T80" fmla="*/ 2147483647 w 706"/>
                  <a:gd name="T81" fmla="*/ 2147483647 h 1966"/>
                  <a:gd name="T82" fmla="*/ 2147483647 w 706"/>
                  <a:gd name="T83" fmla="*/ 2147483647 h 1966"/>
                  <a:gd name="T84" fmla="*/ 2147483647 w 706"/>
                  <a:gd name="T85" fmla="*/ 2147483647 h 1966"/>
                  <a:gd name="T86" fmla="*/ 2147483647 w 706"/>
                  <a:gd name="T87" fmla="*/ 2147483647 h 1966"/>
                  <a:gd name="T88" fmla="*/ 2147483647 w 706"/>
                  <a:gd name="T89" fmla="*/ 2147483647 h 1966"/>
                  <a:gd name="T90" fmla="*/ 2147483647 w 706"/>
                  <a:gd name="T91" fmla="*/ 2147483647 h 1966"/>
                  <a:gd name="T92" fmla="*/ 2147483647 w 706"/>
                  <a:gd name="T93" fmla="*/ 2147483647 h 1966"/>
                  <a:gd name="T94" fmla="*/ 2147483647 w 706"/>
                  <a:gd name="T95" fmla="*/ 2147483647 h 1966"/>
                  <a:gd name="T96" fmla="*/ 2147483647 w 706"/>
                  <a:gd name="T97" fmla="*/ 2147483647 h 1966"/>
                  <a:gd name="T98" fmla="*/ 2147483647 w 706"/>
                  <a:gd name="T99" fmla="*/ 2147483647 h 1966"/>
                  <a:gd name="T100" fmla="*/ 2147483647 w 706"/>
                  <a:gd name="T101" fmla="*/ 2147483647 h 1966"/>
                  <a:gd name="T102" fmla="*/ 2147483647 w 706"/>
                  <a:gd name="T103" fmla="*/ 2147483647 h 1966"/>
                  <a:gd name="T104" fmla="*/ 2147483647 w 706"/>
                  <a:gd name="T105" fmla="*/ 2147483647 h 1966"/>
                  <a:gd name="T106" fmla="*/ 2147483647 w 706"/>
                  <a:gd name="T107" fmla="*/ 2147483647 h 1966"/>
                  <a:gd name="T108" fmla="*/ 2147483647 w 706"/>
                  <a:gd name="T109" fmla="*/ 2147483647 h 1966"/>
                  <a:gd name="T110" fmla="*/ 2147483647 w 706"/>
                  <a:gd name="T111" fmla="*/ 2147483647 h 1966"/>
                  <a:gd name="T112" fmla="*/ 2147483647 w 706"/>
                  <a:gd name="T113" fmla="*/ 2147483647 h 1966"/>
                  <a:gd name="T114" fmla="*/ 2147483647 w 706"/>
                  <a:gd name="T115" fmla="*/ 2147483647 h 1966"/>
                  <a:gd name="T116" fmla="*/ 2147483647 w 706"/>
                  <a:gd name="T117" fmla="*/ 2147483647 h 1966"/>
                  <a:gd name="T118" fmla="*/ 2147483647 w 706"/>
                  <a:gd name="T119" fmla="*/ 2147483647 h 196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0" name="Freeform 39"/>
              <p:cNvSpPr>
                <a:spLocks/>
              </p:cNvSpPr>
              <p:nvPr/>
            </p:nvSpPr>
            <p:spPr bwMode="auto">
              <a:xfrm>
                <a:off x="2351251" y="6715290"/>
                <a:ext cx="37894" cy="142423"/>
              </a:xfrm>
              <a:custGeom>
                <a:avLst/>
                <a:gdLst>
                  <a:gd name="T0" fmla="*/ 2147483647 w 48"/>
                  <a:gd name="T1" fmla="*/ 2147483647 h 179"/>
                  <a:gd name="T2" fmla="*/ 2147483647 w 48"/>
                  <a:gd name="T3" fmla="*/ 2147483647 h 179"/>
                  <a:gd name="T4" fmla="*/ 2147483647 w 48"/>
                  <a:gd name="T5" fmla="*/ 2147483647 h 179"/>
                  <a:gd name="T6" fmla="*/ 2147483647 w 48"/>
                  <a:gd name="T7" fmla="*/ 2147483647 h 179"/>
                  <a:gd name="T8" fmla="*/ 2147483647 w 48"/>
                  <a:gd name="T9" fmla="*/ 2147483647 h 179"/>
                  <a:gd name="T10" fmla="*/ 2147483647 w 48"/>
                  <a:gd name="T11" fmla="*/ 2147483647 h 179"/>
                  <a:gd name="T12" fmla="*/ 2147483647 w 48"/>
                  <a:gd name="T13" fmla="*/ 2147483647 h 179"/>
                  <a:gd name="T14" fmla="*/ 2147483647 w 48"/>
                  <a:gd name="T15" fmla="*/ 2147483647 h 179"/>
                  <a:gd name="T16" fmla="*/ 0 w 48"/>
                  <a:gd name="T17" fmla="*/ 0 h 179"/>
                  <a:gd name="T18" fmla="*/ 0 w 48"/>
                  <a:gd name="T19" fmla="*/ 0 h 179"/>
                  <a:gd name="T20" fmla="*/ 2147483647 w 48"/>
                  <a:gd name="T21" fmla="*/ 2147483647 h 179"/>
                  <a:gd name="T22" fmla="*/ 2147483647 w 48"/>
                  <a:gd name="T23" fmla="*/ 2147483647 h 179"/>
                  <a:gd name="T24" fmla="*/ 2147483647 w 48"/>
                  <a:gd name="T25" fmla="*/ 2147483647 h 179"/>
                  <a:gd name="T26" fmla="*/ 2147483647 w 48"/>
                  <a:gd name="T27" fmla="*/ 2147483647 h 1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1" name="Freeform 40"/>
              <p:cNvSpPr>
                <a:spLocks/>
              </p:cNvSpPr>
              <p:nvPr/>
            </p:nvSpPr>
            <p:spPr bwMode="auto">
              <a:xfrm>
                <a:off x="4094331" y="6746148"/>
                <a:ext cx="49426" cy="111565"/>
              </a:xfrm>
              <a:custGeom>
                <a:avLst/>
                <a:gdLst>
                  <a:gd name="T0" fmla="*/ 2147483647 w 62"/>
                  <a:gd name="T1" fmla="*/ 2147483647 h 141"/>
                  <a:gd name="T2" fmla="*/ 2147483647 w 62"/>
                  <a:gd name="T3" fmla="*/ 2147483647 h 141"/>
                  <a:gd name="T4" fmla="*/ 2147483647 w 62"/>
                  <a:gd name="T5" fmla="*/ 2147483647 h 141"/>
                  <a:gd name="T6" fmla="*/ 0 w 62"/>
                  <a:gd name="T7" fmla="*/ 0 h 141"/>
                  <a:gd name="T8" fmla="*/ 0 w 62"/>
                  <a:gd name="T9" fmla="*/ 0 h 141"/>
                  <a:gd name="T10" fmla="*/ 2147483647 w 62"/>
                  <a:gd name="T11" fmla="*/ 2147483647 h 141"/>
                  <a:gd name="T12" fmla="*/ 2147483647 w 62"/>
                  <a:gd name="T13" fmla="*/ 2147483647 h 141"/>
                  <a:gd name="T14" fmla="*/ 2147483647 w 62"/>
                  <a:gd name="T15" fmla="*/ 2147483647 h 141"/>
                  <a:gd name="T16" fmla="*/ 2147483647 w 62"/>
                  <a:gd name="T17" fmla="*/ 2147483647 h 1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2" name="Freeform 41"/>
              <p:cNvSpPr>
                <a:spLocks noEditPoints="1"/>
              </p:cNvSpPr>
              <p:nvPr/>
            </p:nvSpPr>
            <p:spPr bwMode="auto">
              <a:xfrm>
                <a:off x="3919693" y="5191365"/>
                <a:ext cx="1543730" cy="1666348"/>
              </a:xfrm>
              <a:custGeom>
                <a:avLst/>
                <a:gdLst>
                  <a:gd name="T0" fmla="*/ 2147483647 w 1946"/>
                  <a:gd name="T1" fmla="*/ 2147483647 h 2096"/>
                  <a:gd name="T2" fmla="*/ 2147483647 w 1946"/>
                  <a:gd name="T3" fmla="*/ 2147483647 h 2096"/>
                  <a:gd name="T4" fmla="*/ 2147483647 w 1946"/>
                  <a:gd name="T5" fmla="*/ 2147483647 h 2096"/>
                  <a:gd name="T6" fmla="*/ 2147483647 w 1946"/>
                  <a:gd name="T7" fmla="*/ 2147483647 h 2096"/>
                  <a:gd name="T8" fmla="*/ 2147483647 w 1946"/>
                  <a:gd name="T9" fmla="*/ 2147483647 h 2096"/>
                  <a:gd name="T10" fmla="*/ 2147483647 w 1946"/>
                  <a:gd name="T11" fmla="*/ 2147483647 h 2096"/>
                  <a:gd name="T12" fmla="*/ 2147483647 w 1946"/>
                  <a:gd name="T13" fmla="*/ 2147483647 h 2096"/>
                  <a:gd name="T14" fmla="*/ 2147483647 w 1946"/>
                  <a:gd name="T15" fmla="*/ 2147483647 h 2096"/>
                  <a:gd name="T16" fmla="*/ 2147483647 w 1946"/>
                  <a:gd name="T17" fmla="*/ 2147483647 h 2096"/>
                  <a:gd name="T18" fmla="*/ 2147483647 w 1946"/>
                  <a:gd name="T19" fmla="*/ 2147483647 h 2096"/>
                  <a:gd name="T20" fmla="*/ 2147483647 w 1946"/>
                  <a:gd name="T21" fmla="*/ 2147483647 h 2096"/>
                  <a:gd name="T22" fmla="*/ 2147483647 w 1946"/>
                  <a:gd name="T23" fmla="*/ 2147483647 h 2096"/>
                  <a:gd name="T24" fmla="*/ 2147483647 w 1946"/>
                  <a:gd name="T25" fmla="*/ 2147483647 h 2096"/>
                  <a:gd name="T26" fmla="*/ 2147483647 w 1946"/>
                  <a:gd name="T27" fmla="*/ 2147483647 h 2096"/>
                  <a:gd name="T28" fmla="*/ 2147483647 w 1946"/>
                  <a:gd name="T29" fmla="*/ 2147483647 h 2096"/>
                  <a:gd name="T30" fmla="*/ 2147483647 w 1946"/>
                  <a:gd name="T31" fmla="*/ 2147483647 h 2096"/>
                  <a:gd name="T32" fmla="*/ 2147483647 w 1946"/>
                  <a:gd name="T33" fmla="*/ 2147483647 h 2096"/>
                  <a:gd name="T34" fmla="*/ 2147483647 w 1946"/>
                  <a:gd name="T35" fmla="*/ 2147483647 h 2096"/>
                  <a:gd name="T36" fmla="*/ 2147483647 w 1946"/>
                  <a:gd name="T37" fmla="*/ 2147483647 h 2096"/>
                  <a:gd name="T38" fmla="*/ 2147483647 w 1946"/>
                  <a:gd name="T39" fmla="*/ 2147483647 h 2096"/>
                  <a:gd name="T40" fmla="*/ 2147483647 w 1946"/>
                  <a:gd name="T41" fmla="*/ 2147483647 h 2096"/>
                  <a:gd name="T42" fmla="*/ 2147483647 w 1946"/>
                  <a:gd name="T43" fmla="*/ 2147483647 h 2096"/>
                  <a:gd name="T44" fmla="*/ 2147483647 w 1946"/>
                  <a:gd name="T45" fmla="*/ 2147483647 h 2096"/>
                  <a:gd name="T46" fmla="*/ 2147483647 w 1946"/>
                  <a:gd name="T47" fmla="*/ 2147483647 h 2096"/>
                  <a:gd name="T48" fmla="*/ 2147483647 w 1946"/>
                  <a:gd name="T49" fmla="*/ 2147483647 h 2096"/>
                  <a:gd name="T50" fmla="*/ 2147483647 w 1946"/>
                  <a:gd name="T51" fmla="*/ 2147483647 h 2096"/>
                  <a:gd name="T52" fmla="*/ 2147483647 w 1946"/>
                  <a:gd name="T53" fmla="*/ 2147483647 h 2096"/>
                  <a:gd name="T54" fmla="*/ 2147483647 w 1946"/>
                  <a:gd name="T55" fmla="*/ 2147483647 h 2096"/>
                  <a:gd name="T56" fmla="*/ 2147483647 w 1946"/>
                  <a:gd name="T57" fmla="*/ 2147483647 h 2096"/>
                  <a:gd name="T58" fmla="*/ 2147483647 w 1946"/>
                  <a:gd name="T59" fmla="*/ 2147483647 h 2096"/>
                  <a:gd name="T60" fmla="*/ 2147483647 w 1946"/>
                  <a:gd name="T61" fmla="*/ 2147483647 h 2096"/>
                  <a:gd name="T62" fmla="*/ 2147483647 w 1946"/>
                  <a:gd name="T63" fmla="*/ 2147483647 h 2096"/>
                  <a:gd name="T64" fmla="*/ 2147483647 w 1946"/>
                  <a:gd name="T65" fmla="*/ 2147483647 h 2096"/>
                  <a:gd name="T66" fmla="*/ 2147483647 w 1946"/>
                  <a:gd name="T67" fmla="*/ 2147483647 h 2096"/>
                  <a:gd name="T68" fmla="*/ 2147483647 w 1946"/>
                  <a:gd name="T69" fmla="*/ 2147483647 h 2096"/>
                  <a:gd name="T70" fmla="*/ 2147483647 w 1946"/>
                  <a:gd name="T71" fmla="*/ 2147483647 h 2096"/>
                  <a:gd name="T72" fmla="*/ 2147483647 w 1946"/>
                  <a:gd name="T73" fmla="*/ 2147483647 h 2096"/>
                  <a:gd name="T74" fmla="*/ 2147483647 w 1946"/>
                  <a:gd name="T75" fmla="*/ 2147483647 h 2096"/>
                  <a:gd name="T76" fmla="*/ 2147483647 w 1946"/>
                  <a:gd name="T77" fmla="*/ 2147483647 h 2096"/>
                  <a:gd name="T78" fmla="*/ 2147483647 w 1946"/>
                  <a:gd name="T79" fmla="*/ 2147483647 h 2096"/>
                  <a:gd name="T80" fmla="*/ 2147483647 w 1946"/>
                  <a:gd name="T81" fmla="*/ 2147483647 h 2096"/>
                  <a:gd name="T82" fmla="*/ 2147483647 w 1946"/>
                  <a:gd name="T83" fmla="*/ 2147483647 h 2096"/>
                  <a:gd name="T84" fmla="*/ 2147483647 w 1946"/>
                  <a:gd name="T85" fmla="*/ 2147483647 h 2096"/>
                  <a:gd name="T86" fmla="*/ 2147483647 w 1946"/>
                  <a:gd name="T87" fmla="*/ 2147483647 h 2096"/>
                  <a:gd name="T88" fmla="*/ 2147483647 w 1946"/>
                  <a:gd name="T89" fmla="*/ 2147483647 h 2096"/>
                  <a:gd name="T90" fmla="*/ 2147483647 w 1946"/>
                  <a:gd name="T91" fmla="*/ 2147483647 h 2096"/>
                  <a:gd name="T92" fmla="*/ 2147483647 w 1946"/>
                  <a:gd name="T93" fmla="*/ 2147483647 h 2096"/>
                  <a:gd name="T94" fmla="*/ 2147483647 w 1946"/>
                  <a:gd name="T95" fmla="*/ 2147483647 h 2096"/>
                  <a:gd name="T96" fmla="*/ 2147483647 w 1946"/>
                  <a:gd name="T97" fmla="*/ 2147483647 h 2096"/>
                  <a:gd name="T98" fmla="*/ 2147483647 w 1946"/>
                  <a:gd name="T99" fmla="*/ 2147483647 h 2096"/>
                  <a:gd name="T100" fmla="*/ 2147483647 w 1946"/>
                  <a:gd name="T101" fmla="*/ 2147483647 h 2096"/>
                  <a:gd name="T102" fmla="*/ 2147483647 w 1946"/>
                  <a:gd name="T103" fmla="*/ 2147483647 h 2096"/>
                  <a:gd name="T104" fmla="*/ 2147483647 w 1946"/>
                  <a:gd name="T105" fmla="*/ 2147483647 h 2096"/>
                  <a:gd name="T106" fmla="*/ 2147483647 w 1946"/>
                  <a:gd name="T107" fmla="*/ 2147483647 h 2096"/>
                  <a:gd name="T108" fmla="*/ 2147483647 w 1946"/>
                  <a:gd name="T109" fmla="*/ 2147483647 h 2096"/>
                  <a:gd name="T110" fmla="*/ 2147483647 w 1946"/>
                  <a:gd name="T111" fmla="*/ 2147483647 h 2096"/>
                  <a:gd name="T112" fmla="*/ 2147483647 w 1946"/>
                  <a:gd name="T113" fmla="*/ 2147483647 h 2096"/>
                  <a:gd name="T114" fmla="*/ 2147483647 w 1946"/>
                  <a:gd name="T115" fmla="*/ 2147483647 h 2096"/>
                  <a:gd name="T116" fmla="*/ 2147483647 w 1946"/>
                  <a:gd name="T117" fmla="*/ 2147483647 h 2096"/>
                  <a:gd name="T118" fmla="*/ 2147483647 w 1946"/>
                  <a:gd name="T119" fmla="*/ 2147483647 h 2096"/>
                  <a:gd name="T120" fmla="*/ 2147483647 w 1946"/>
                  <a:gd name="T121" fmla="*/ 2147483647 h 2096"/>
                  <a:gd name="T122" fmla="*/ 2147483647 w 1946"/>
                  <a:gd name="T123" fmla="*/ 2147483647 h 209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" name="Freeform 42"/>
              <p:cNvSpPr>
                <a:spLocks noEditPoints="1"/>
              </p:cNvSpPr>
              <p:nvPr/>
            </p:nvSpPr>
            <p:spPr bwMode="auto">
              <a:xfrm>
                <a:off x="3407314" y="5442979"/>
                <a:ext cx="833647" cy="1414734"/>
              </a:xfrm>
              <a:custGeom>
                <a:avLst/>
                <a:gdLst>
                  <a:gd name="T0" fmla="*/ 2147483647 w 1052"/>
                  <a:gd name="T1" fmla="*/ 2147483647 h 1781"/>
                  <a:gd name="T2" fmla="*/ 2147483647 w 1052"/>
                  <a:gd name="T3" fmla="*/ 2147483647 h 1781"/>
                  <a:gd name="T4" fmla="*/ 2147483647 w 1052"/>
                  <a:gd name="T5" fmla="*/ 2147483647 h 1781"/>
                  <a:gd name="T6" fmla="*/ 2147483647 w 1052"/>
                  <a:gd name="T7" fmla="*/ 2147483647 h 1781"/>
                  <a:gd name="T8" fmla="*/ 2147483647 w 1052"/>
                  <a:gd name="T9" fmla="*/ 2147483647 h 1781"/>
                  <a:gd name="T10" fmla="*/ 2147483647 w 1052"/>
                  <a:gd name="T11" fmla="*/ 2147483647 h 1781"/>
                  <a:gd name="T12" fmla="*/ 2147483647 w 1052"/>
                  <a:gd name="T13" fmla="*/ 2147483647 h 1781"/>
                  <a:gd name="T14" fmla="*/ 2147483647 w 1052"/>
                  <a:gd name="T15" fmla="*/ 2147483647 h 1781"/>
                  <a:gd name="T16" fmla="*/ 2147483647 w 1052"/>
                  <a:gd name="T17" fmla="*/ 2147483647 h 1781"/>
                  <a:gd name="T18" fmla="*/ 2147483647 w 1052"/>
                  <a:gd name="T19" fmla="*/ 2147483647 h 1781"/>
                  <a:gd name="T20" fmla="*/ 2147483647 w 1052"/>
                  <a:gd name="T21" fmla="*/ 2147483647 h 1781"/>
                  <a:gd name="T22" fmla="*/ 2147483647 w 1052"/>
                  <a:gd name="T23" fmla="*/ 2147483647 h 1781"/>
                  <a:gd name="T24" fmla="*/ 2147483647 w 1052"/>
                  <a:gd name="T25" fmla="*/ 2147483647 h 1781"/>
                  <a:gd name="T26" fmla="*/ 2147483647 w 1052"/>
                  <a:gd name="T27" fmla="*/ 2147483647 h 1781"/>
                  <a:gd name="T28" fmla="*/ 2147483647 w 1052"/>
                  <a:gd name="T29" fmla="*/ 2147483647 h 1781"/>
                  <a:gd name="T30" fmla="*/ 2147483647 w 1052"/>
                  <a:gd name="T31" fmla="*/ 2147483647 h 1781"/>
                  <a:gd name="T32" fmla="*/ 2147483647 w 1052"/>
                  <a:gd name="T33" fmla="*/ 2147483647 h 1781"/>
                  <a:gd name="T34" fmla="*/ 2147483647 w 1052"/>
                  <a:gd name="T35" fmla="*/ 2147483647 h 1781"/>
                  <a:gd name="T36" fmla="*/ 2147483647 w 1052"/>
                  <a:gd name="T37" fmla="*/ 2147483647 h 1781"/>
                  <a:gd name="T38" fmla="*/ 2147483647 w 1052"/>
                  <a:gd name="T39" fmla="*/ 2147483647 h 1781"/>
                  <a:gd name="T40" fmla="*/ 2147483647 w 1052"/>
                  <a:gd name="T41" fmla="*/ 2147483647 h 1781"/>
                  <a:gd name="T42" fmla="*/ 2147483647 w 1052"/>
                  <a:gd name="T43" fmla="*/ 2147483647 h 1781"/>
                  <a:gd name="T44" fmla="*/ 2147483647 w 1052"/>
                  <a:gd name="T45" fmla="*/ 2147483647 h 1781"/>
                  <a:gd name="T46" fmla="*/ 2147483647 w 1052"/>
                  <a:gd name="T47" fmla="*/ 2147483647 h 1781"/>
                  <a:gd name="T48" fmla="*/ 2147483647 w 1052"/>
                  <a:gd name="T49" fmla="*/ 2147483647 h 1781"/>
                  <a:gd name="T50" fmla="*/ 2147483647 w 1052"/>
                  <a:gd name="T51" fmla="*/ 2147483647 h 1781"/>
                  <a:gd name="T52" fmla="*/ 2147483647 w 1052"/>
                  <a:gd name="T53" fmla="*/ 2147483647 h 1781"/>
                  <a:gd name="T54" fmla="*/ 2147483647 w 1052"/>
                  <a:gd name="T55" fmla="*/ 2147483647 h 1781"/>
                  <a:gd name="T56" fmla="*/ 2147483647 w 1052"/>
                  <a:gd name="T57" fmla="*/ 2147483647 h 1781"/>
                  <a:gd name="T58" fmla="*/ 2147483647 w 1052"/>
                  <a:gd name="T59" fmla="*/ 2147483647 h 1781"/>
                  <a:gd name="T60" fmla="*/ 2147483647 w 1052"/>
                  <a:gd name="T61" fmla="*/ 2147483647 h 1781"/>
                  <a:gd name="T62" fmla="*/ 2147483647 w 1052"/>
                  <a:gd name="T63" fmla="*/ 2147483647 h 1781"/>
                  <a:gd name="T64" fmla="*/ 2147483647 w 1052"/>
                  <a:gd name="T65" fmla="*/ 2147483647 h 1781"/>
                  <a:gd name="T66" fmla="*/ 2147483647 w 1052"/>
                  <a:gd name="T67" fmla="*/ 2147483647 h 1781"/>
                  <a:gd name="T68" fmla="*/ 2147483647 w 1052"/>
                  <a:gd name="T69" fmla="*/ 2147483647 h 1781"/>
                  <a:gd name="T70" fmla="*/ 2147483647 w 1052"/>
                  <a:gd name="T71" fmla="*/ 2147483647 h 1781"/>
                  <a:gd name="T72" fmla="*/ 2147483647 w 1052"/>
                  <a:gd name="T73" fmla="*/ 2147483647 h 1781"/>
                  <a:gd name="T74" fmla="*/ 2147483647 w 1052"/>
                  <a:gd name="T75" fmla="*/ 2147483647 h 1781"/>
                  <a:gd name="T76" fmla="*/ 2147483647 w 1052"/>
                  <a:gd name="T77" fmla="*/ 2147483647 h 1781"/>
                  <a:gd name="T78" fmla="*/ 2147483647 w 1052"/>
                  <a:gd name="T79" fmla="*/ 2147483647 h 1781"/>
                  <a:gd name="T80" fmla="*/ 2147483647 w 1052"/>
                  <a:gd name="T81" fmla="*/ 2147483647 h 1781"/>
                  <a:gd name="T82" fmla="*/ 2147483647 w 1052"/>
                  <a:gd name="T83" fmla="*/ 2147483647 h 1781"/>
                  <a:gd name="T84" fmla="*/ 2147483647 w 1052"/>
                  <a:gd name="T85" fmla="*/ 2147483647 h 1781"/>
                  <a:gd name="T86" fmla="*/ 2147483647 w 1052"/>
                  <a:gd name="T87" fmla="*/ 2147483647 h 1781"/>
                  <a:gd name="T88" fmla="*/ 2147483647 w 1052"/>
                  <a:gd name="T89" fmla="*/ 2147483647 h 1781"/>
                  <a:gd name="T90" fmla="*/ 2147483647 w 1052"/>
                  <a:gd name="T91" fmla="*/ 2147483647 h 1781"/>
                  <a:gd name="T92" fmla="*/ 2147483647 w 1052"/>
                  <a:gd name="T93" fmla="*/ 2147483647 h 1781"/>
                  <a:gd name="T94" fmla="*/ 2147483647 w 1052"/>
                  <a:gd name="T95" fmla="*/ 2147483647 h 1781"/>
                  <a:gd name="T96" fmla="*/ 2147483647 w 1052"/>
                  <a:gd name="T97" fmla="*/ 2147483647 h 1781"/>
                  <a:gd name="T98" fmla="*/ 2147483647 w 1052"/>
                  <a:gd name="T99" fmla="*/ 2147483647 h 1781"/>
                  <a:gd name="T100" fmla="*/ 2147483647 w 1052"/>
                  <a:gd name="T101" fmla="*/ 2147483647 h 1781"/>
                  <a:gd name="T102" fmla="*/ 2147483647 w 1052"/>
                  <a:gd name="T103" fmla="*/ 2147483647 h 1781"/>
                  <a:gd name="T104" fmla="*/ 2147483647 w 1052"/>
                  <a:gd name="T105" fmla="*/ 2147483647 h 1781"/>
                  <a:gd name="T106" fmla="*/ 2147483647 w 1052"/>
                  <a:gd name="T107" fmla="*/ 2147483647 h 1781"/>
                  <a:gd name="T108" fmla="*/ 2147483647 w 1052"/>
                  <a:gd name="T109" fmla="*/ 2147483647 h 1781"/>
                  <a:gd name="T110" fmla="*/ 2147483647 w 1052"/>
                  <a:gd name="T111" fmla="*/ 2147483647 h 1781"/>
                  <a:gd name="T112" fmla="*/ 2147483647 w 1052"/>
                  <a:gd name="T113" fmla="*/ 2147483647 h 1781"/>
                  <a:gd name="T114" fmla="*/ 2147483647 w 1052"/>
                  <a:gd name="T115" fmla="*/ 2147483647 h 1781"/>
                  <a:gd name="T116" fmla="*/ 2147483647 w 1052"/>
                  <a:gd name="T117" fmla="*/ 2147483647 h 178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" name="Freeform 43"/>
              <p:cNvSpPr>
                <a:spLocks/>
              </p:cNvSpPr>
              <p:nvPr/>
            </p:nvSpPr>
            <p:spPr bwMode="auto">
              <a:xfrm>
                <a:off x="4493031" y="6416202"/>
                <a:ext cx="151572" cy="441511"/>
              </a:xfrm>
              <a:custGeom>
                <a:avLst/>
                <a:gdLst>
                  <a:gd name="T0" fmla="*/ 2147483647 w 190"/>
                  <a:gd name="T1" fmla="*/ 2147483647 h 555"/>
                  <a:gd name="T2" fmla="*/ 2147483647 w 190"/>
                  <a:gd name="T3" fmla="*/ 2147483647 h 555"/>
                  <a:gd name="T4" fmla="*/ 2147483647 w 190"/>
                  <a:gd name="T5" fmla="*/ 2147483647 h 555"/>
                  <a:gd name="T6" fmla="*/ 2147483647 w 190"/>
                  <a:gd name="T7" fmla="*/ 2147483647 h 555"/>
                  <a:gd name="T8" fmla="*/ 2147483647 w 190"/>
                  <a:gd name="T9" fmla="*/ 2147483647 h 555"/>
                  <a:gd name="T10" fmla="*/ 2147483647 w 190"/>
                  <a:gd name="T11" fmla="*/ 2147483647 h 555"/>
                  <a:gd name="T12" fmla="*/ 2147483647 w 190"/>
                  <a:gd name="T13" fmla="*/ 2147483647 h 555"/>
                  <a:gd name="T14" fmla="*/ 2147483647 w 190"/>
                  <a:gd name="T15" fmla="*/ 2147483647 h 555"/>
                  <a:gd name="T16" fmla="*/ 2147483647 w 190"/>
                  <a:gd name="T17" fmla="*/ 2147483647 h 555"/>
                  <a:gd name="T18" fmla="*/ 2147483647 w 190"/>
                  <a:gd name="T19" fmla="*/ 2147483647 h 555"/>
                  <a:gd name="T20" fmla="*/ 2147483647 w 190"/>
                  <a:gd name="T21" fmla="*/ 2147483647 h 555"/>
                  <a:gd name="T22" fmla="*/ 2147483647 w 190"/>
                  <a:gd name="T23" fmla="*/ 2147483647 h 555"/>
                  <a:gd name="T24" fmla="*/ 2147483647 w 190"/>
                  <a:gd name="T25" fmla="*/ 2147483647 h 555"/>
                  <a:gd name="T26" fmla="*/ 2147483647 w 190"/>
                  <a:gd name="T27" fmla="*/ 2147483647 h 555"/>
                  <a:gd name="T28" fmla="*/ 2147483647 w 190"/>
                  <a:gd name="T29" fmla="*/ 2147483647 h 555"/>
                  <a:gd name="T30" fmla="*/ 2147483647 w 190"/>
                  <a:gd name="T31" fmla="*/ 2147483647 h 555"/>
                  <a:gd name="T32" fmla="*/ 2147483647 w 190"/>
                  <a:gd name="T33" fmla="*/ 2147483647 h 555"/>
                  <a:gd name="T34" fmla="*/ 2147483647 w 190"/>
                  <a:gd name="T35" fmla="*/ 2147483647 h 555"/>
                  <a:gd name="T36" fmla="*/ 2147483647 w 190"/>
                  <a:gd name="T37" fmla="*/ 2147483647 h 555"/>
                  <a:gd name="T38" fmla="*/ 2147483647 w 190"/>
                  <a:gd name="T39" fmla="*/ 2147483647 h 555"/>
                  <a:gd name="T40" fmla="*/ 2147483647 w 190"/>
                  <a:gd name="T41" fmla="*/ 2147483647 h 555"/>
                  <a:gd name="T42" fmla="*/ 2147483647 w 190"/>
                  <a:gd name="T43" fmla="*/ 2147483647 h 555"/>
                  <a:gd name="T44" fmla="*/ 2147483647 w 190"/>
                  <a:gd name="T45" fmla="*/ 2147483647 h 555"/>
                  <a:gd name="T46" fmla="*/ 2147483647 w 190"/>
                  <a:gd name="T47" fmla="*/ 2147483647 h 555"/>
                  <a:gd name="T48" fmla="*/ 2147483647 w 190"/>
                  <a:gd name="T49" fmla="*/ 2147483647 h 555"/>
                  <a:gd name="T50" fmla="*/ 2147483647 w 190"/>
                  <a:gd name="T51" fmla="*/ 2147483647 h 555"/>
                  <a:gd name="T52" fmla="*/ 2147483647 w 190"/>
                  <a:gd name="T53" fmla="*/ 2147483647 h 555"/>
                  <a:gd name="T54" fmla="*/ 2147483647 w 190"/>
                  <a:gd name="T55" fmla="*/ 2147483647 h 555"/>
                  <a:gd name="T56" fmla="*/ 2147483647 w 190"/>
                  <a:gd name="T57" fmla="*/ 2147483647 h 555"/>
                  <a:gd name="T58" fmla="*/ 2147483647 w 190"/>
                  <a:gd name="T59" fmla="*/ 2147483647 h 555"/>
                  <a:gd name="T60" fmla="*/ 2147483647 w 190"/>
                  <a:gd name="T61" fmla="*/ 2147483647 h 555"/>
                  <a:gd name="T62" fmla="*/ 2147483647 w 190"/>
                  <a:gd name="T63" fmla="*/ 2147483647 h 555"/>
                  <a:gd name="T64" fmla="*/ 2147483647 w 190"/>
                  <a:gd name="T65" fmla="*/ 2147483647 h 555"/>
                  <a:gd name="T66" fmla="*/ 2147483647 w 190"/>
                  <a:gd name="T67" fmla="*/ 2147483647 h 555"/>
                  <a:gd name="T68" fmla="*/ 2147483647 w 190"/>
                  <a:gd name="T69" fmla="*/ 2147483647 h 555"/>
                  <a:gd name="T70" fmla="*/ 2147483647 w 190"/>
                  <a:gd name="T71" fmla="*/ 2147483647 h 555"/>
                  <a:gd name="T72" fmla="*/ 2147483647 w 190"/>
                  <a:gd name="T73" fmla="*/ 2147483647 h 555"/>
                  <a:gd name="T74" fmla="*/ 2147483647 w 190"/>
                  <a:gd name="T75" fmla="*/ 2147483647 h 555"/>
                  <a:gd name="T76" fmla="*/ 2147483647 w 190"/>
                  <a:gd name="T77" fmla="*/ 2147483647 h 555"/>
                  <a:gd name="T78" fmla="*/ 2147483647 w 190"/>
                  <a:gd name="T79" fmla="*/ 0 h 555"/>
                  <a:gd name="T80" fmla="*/ 2147483647 w 190"/>
                  <a:gd name="T81" fmla="*/ 0 h 555"/>
                  <a:gd name="T82" fmla="*/ 2147483647 w 190"/>
                  <a:gd name="T83" fmla="*/ 2147483647 h 555"/>
                  <a:gd name="T84" fmla="*/ 2147483647 w 190"/>
                  <a:gd name="T85" fmla="*/ 2147483647 h 555"/>
                  <a:gd name="T86" fmla="*/ 2147483647 w 190"/>
                  <a:gd name="T87" fmla="*/ 2147483647 h 555"/>
                  <a:gd name="T88" fmla="*/ 2147483647 w 190"/>
                  <a:gd name="T89" fmla="*/ 2147483647 h 555"/>
                  <a:gd name="T90" fmla="*/ 2147483647 w 190"/>
                  <a:gd name="T91" fmla="*/ 2147483647 h 555"/>
                  <a:gd name="T92" fmla="*/ 2147483647 w 190"/>
                  <a:gd name="T93" fmla="*/ 2147483647 h 555"/>
                  <a:gd name="T94" fmla="*/ 2147483647 w 190"/>
                  <a:gd name="T95" fmla="*/ 2147483647 h 555"/>
                  <a:gd name="T96" fmla="*/ 2147483647 w 190"/>
                  <a:gd name="T97" fmla="*/ 2147483647 h 555"/>
                  <a:gd name="T98" fmla="*/ 2147483647 w 190"/>
                  <a:gd name="T99" fmla="*/ 2147483647 h 555"/>
                  <a:gd name="T100" fmla="*/ 2147483647 w 190"/>
                  <a:gd name="T101" fmla="*/ 2147483647 h 555"/>
                  <a:gd name="T102" fmla="*/ 2147483647 w 190"/>
                  <a:gd name="T103" fmla="*/ 2147483647 h 555"/>
                  <a:gd name="T104" fmla="*/ 2147483647 w 190"/>
                  <a:gd name="T105" fmla="*/ 2147483647 h 555"/>
                  <a:gd name="T106" fmla="*/ 0 w 190"/>
                  <a:gd name="T107" fmla="*/ 2147483647 h 555"/>
                  <a:gd name="T108" fmla="*/ 0 w 190"/>
                  <a:gd name="T109" fmla="*/ 2147483647 h 555"/>
                  <a:gd name="T110" fmla="*/ 2147483647 w 190"/>
                  <a:gd name="T111" fmla="*/ 2147483647 h 555"/>
                  <a:gd name="T112" fmla="*/ 2147483647 w 190"/>
                  <a:gd name="T113" fmla="*/ 2147483647 h 555"/>
                  <a:gd name="T114" fmla="*/ 2147483647 w 190"/>
                  <a:gd name="T115" fmla="*/ 2147483647 h 555"/>
                  <a:gd name="T116" fmla="*/ 2147483647 w 190"/>
                  <a:gd name="T117" fmla="*/ 2147483647 h 555"/>
                  <a:gd name="T118" fmla="*/ 2147483647 w 190"/>
                  <a:gd name="T119" fmla="*/ 2147483647 h 555"/>
                  <a:gd name="T120" fmla="*/ 2147483647 w 190"/>
                  <a:gd name="T121" fmla="*/ 2147483647 h 555"/>
                  <a:gd name="T122" fmla="*/ 2147483647 w 190"/>
                  <a:gd name="T123" fmla="*/ 2147483647 h 55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" name="Freeform 44"/>
              <p:cNvSpPr>
                <a:spLocks/>
              </p:cNvSpPr>
              <p:nvPr/>
            </p:nvSpPr>
            <p:spPr bwMode="auto">
              <a:xfrm>
                <a:off x="4015250" y="6496908"/>
                <a:ext cx="270194" cy="360805"/>
              </a:xfrm>
              <a:custGeom>
                <a:avLst/>
                <a:gdLst>
                  <a:gd name="T0" fmla="*/ 0 w 341"/>
                  <a:gd name="T1" fmla="*/ 0 h 454"/>
                  <a:gd name="T2" fmla="*/ 0 w 341"/>
                  <a:gd name="T3" fmla="*/ 0 h 454"/>
                  <a:gd name="T4" fmla="*/ 2147483647 w 341"/>
                  <a:gd name="T5" fmla="*/ 2147483647 h 454"/>
                  <a:gd name="T6" fmla="*/ 2147483647 w 341"/>
                  <a:gd name="T7" fmla="*/ 2147483647 h 454"/>
                  <a:gd name="T8" fmla="*/ 2147483647 w 341"/>
                  <a:gd name="T9" fmla="*/ 2147483647 h 454"/>
                  <a:gd name="T10" fmla="*/ 2147483647 w 341"/>
                  <a:gd name="T11" fmla="*/ 2147483647 h 454"/>
                  <a:gd name="T12" fmla="*/ 2147483647 w 341"/>
                  <a:gd name="T13" fmla="*/ 2147483647 h 454"/>
                  <a:gd name="T14" fmla="*/ 2147483647 w 341"/>
                  <a:gd name="T15" fmla="*/ 2147483647 h 454"/>
                  <a:gd name="T16" fmla="*/ 2147483647 w 341"/>
                  <a:gd name="T17" fmla="*/ 2147483647 h 454"/>
                  <a:gd name="T18" fmla="*/ 2147483647 w 341"/>
                  <a:gd name="T19" fmla="*/ 2147483647 h 454"/>
                  <a:gd name="T20" fmla="*/ 2147483647 w 341"/>
                  <a:gd name="T21" fmla="*/ 2147483647 h 454"/>
                  <a:gd name="T22" fmla="*/ 2147483647 w 341"/>
                  <a:gd name="T23" fmla="*/ 2147483647 h 454"/>
                  <a:gd name="T24" fmla="*/ 2147483647 w 341"/>
                  <a:gd name="T25" fmla="*/ 2147483647 h 454"/>
                  <a:gd name="T26" fmla="*/ 2147483647 w 341"/>
                  <a:gd name="T27" fmla="*/ 2147483647 h 454"/>
                  <a:gd name="T28" fmla="*/ 2147483647 w 341"/>
                  <a:gd name="T29" fmla="*/ 2147483647 h 454"/>
                  <a:gd name="T30" fmla="*/ 2147483647 w 341"/>
                  <a:gd name="T31" fmla="*/ 2147483647 h 454"/>
                  <a:gd name="T32" fmla="*/ 2147483647 w 341"/>
                  <a:gd name="T33" fmla="*/ 2147483647 h 454"/>
                  <a:gd name="T34" fmla="*/ 2147483647 w 341"/>
                  <a:gd name="T35" fmla="*/ 2147483647 h 454"/>
                  <a:gd name="T36" fmla="*/ 2147483647 w 341"/>
                  <a:gd name="T37" fmla="*/ 2147483647 h 454"/>
                  <a:gd name="T38" fmla="*/ 2147483647 w 341"/>
                  <a:gd name="T39" fmla="*/ 2147483647 h 454"/>
                  <a:gd name="T40" fmla="*/ 2147483647 w 341"/>
                  <a:gd name="T41" fmla="*/ 2147483647 h 454"/>
                  <a:gd name="T42" fmla="*/ 2147483647 w 341"/>
                  <a:gd name="T43" fmla="*/ 2147483647 h 454"/>
                  <a:gd name="T44" fmla="*/ 2147483647 w 341"/>
                  <a:gd name="T45" fmla="*/ 2147483647 h 454"/>
                  <a:gd name="T46" fmla="*/ 2147483647 w 341"/>
                  <a:gd name="T47" fmla="*/ 2147483647 h 454"/>
                  <a:gd name="T48" fmla="*/ 2147483647 w 341"/>
                  <a:gd name="T49" fmla="*/ 2147483647 h 454"/>
                  <a:gd name="T50" fmla="*/ 0 w 341"/>
                  <a:gd name="T51" fmla="*/ 0 h 454"/>
                  <a:gd name="T52" fmla="*/ 0 w 341"/>
                  <a:gd name="T53" fmla="*/ 0 h 45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6" name="Freeform 45"/>
              <p:cNvSpPr>
                <a:spLocks/>
              </p:cNvSpPr>
              <p:nvPr/>
            </p:nvSpPr>
            <p:spPr bwMode="auto">
              <a:xfrm>
                <a:off x="4191535" y="6468424"/>
                <a:ext cx="357512" cy="389289"/>
              </a:xfrm>
              <a:custGeom>
                <a:avLst/>
                <a:gdLst>
                  <a:gd name="T0" fmla="*/ 2147483647 w 449"/>
                  <a:gd name="T1" fmla="*/ 2147483647 h 490"/>
                  <a:gd name="T2" fmla="*/ 2147483647 w 449"/>
                  <a:gd name="T3" fmla="*/ 2147483647 h 490"/>
                  <a:gd name="T4" fmla="*/ 2147483647 w 449"/>
                  <a:gd name="T5" fmla="*/ 2147483647 h 490"/>
                  <a:gd name="T6" fmla="*/ 2147483647 w 449"/>
                  <a:gd name="T7" fmla="*/ 2147483647 h 490"/>
                  <a:gd name="T8" fmla="*/ 2147483647 w 449"/>
                  <a:gd name="T9" fmla="*/ 2147483647 h 490"/>
                  <a:gd name="T10" fmla="*/ 2147483647 w 449"/>
                  <a:gd name="T11" fmla="*/ 2147483647 h 490"/>
                  <a:gd name="T12" fmla="*/ 2147483647 w 449"/>
                  <a:gd name="T13" fmla="*/ 2147483647 h 490"/>
                  <a:gd name="T14" fmla="*/ 2147483647 w 449"/>
                  <a:gd name="T15" fmla="*/ 2147483647 h 490"/>
                  <a:gd name="T16" fmla="*/ 2147483647 w 449"/>
                  <a:gd name="T17" fmla="*/ 2147483647 h 490"/>
                  <a:gd name="T18" fmla="*/ 2147483647 w 449"/>
                  <a:gd name="T19" fmla="*/ 2147483647 h 490"/>
                  <a:gd name="T20" fmla="*/ 2147483647 w 449"/>
                  <a:gd name="T21" fmla="*/ 2147483647 h 490"/>
                  <a:gd name="T22" fmla="*/ 2147483647 w 449"/>
                  <a:gd name="T23" fmla="*/ 2147483647 h 490"/>
                  <a:gd name="T24" fmla="*/ 2147483647 w 449"/>
                  <a:gd name="T25" fmla="*/ 2147483647 h 490"/>
                  <a:gd name="T26" fmla="*/ 2147483647 w 449"/>
                  <a:gd name="T27" fmla="*/ 2147483647 h 490"/>
                  <a:gd name="T28" fmla="*/ 2147483647 w 449"/>
                  <a:gd name="T29" fmla="*/ 2147483647 h 490"/>
                  <a:gd name="T30" fmla="*/ 2147483647 w 449"/>
                  <a:gd name="T31" fmla="*/ 2147483647 h 490"/>
                  <a:gd name="T32" fmla="*/ 2147483647 w 449"/>
                  <a:gd name="T33" fmla="*/ 2147483647 h 490"/>
                  <a:gd name="T34" fmla="*/ 2147483647 w 449"/>
                  <a:gd name="T35" fmla="*/ 2147483647 h 490"/>
                  <a:gd name="T36" fmla="*/ 2147483647 w 449"/>
                  <a:gd name="T37" fmla="*/ 2147483647 h 490"/>
                  <a:gd name="T38" fmla="*/ 2147483647 w 449"/>
                  <a:gd name="T39" fmla="*/ 2147483647 h 490"/>
                  <a:gd name="T40" fmla="*/ 2147483647 w 449"/>
                  <a:gd name="T41" fmla="*/ 2147483647 h 490"/>
                  <a:gd name="T42" fmla="*/ 2147483647 w 449"/>
                  <a:gd name="T43" fmla="*/ 2147483647 h 490"/>
                  <a:gd name="T44" fmla="*/ 2147483647 w 449"/>
                  <a:gd name="T45" fmla="*/ 2147483647 h 490"/>
                  <a:gd name="T46" fmla="*/ 2147483647 w 449"/>
                  <a:gd name="T47" fmla="*/ 2147483647 h 490"/>
                  <a:gd name="T48" fmla="*/ 2147483647 w 449"/>
                  <a:gd name="T49" fmla="*/ 2147483647 h 490"/>
                  <a:gd name="T50" fmla="*/ 2147483647 w 449"/>
                  <a:gd name="T51" fmla="*/ 2147483647 h 490"/>
                  <a:gd name="T52" fmla="*/ 2147483647 w 449"/>
                  <a:gd name="T53" fmla="*/ 2147483647 h 490"/>
                  <a:gd name="T54" fmla="*/ 2147483647 w 449"/>
                  <a:gd name="T55" fmla="*/ 2147483647 h 490"/>
                  <a:gd name="T56" fmla="*/ 2147483647 w 449"/>
                  <a:gd name="T57" fmla="*/ 2147483647 h 490"/>
                  <a:gd name="T58" fmla="*/ 2147483647 w 449"/>
                  <a:gd name="T59" fmla="*/ 2147483647 h 490"/>
                  <a:gd name="T60" fmla="*/ 2147483647 w 449"/>
                  <a:gd name="T61" fmla="*/ 2147483647 h 490"/>
                  <a:gd name="T62" fmla="*/ 2147483647 w 449"/>
                  <a:gd name="T63" fmla="*/ 2147483647 h 490"/>
                  <a:gd name="T64" fmla="*/ 2147483647 w 449"/>
                  <a:gd name="T65" fmla="*/ 2147483647 h 490"/>
                  <a:gd name="T66" fmla="*/ 2147483647 w 449"/>
                  <a:gd name="T67" fmla="*/ 2147483647 h 490"/>
                  <a:gd name="T68" fmla="*/ 2147483647 w 449"/>
                  <a:gd name="T69" fmla="*/ 2147483647 h 490"/>
                  <a:gd name="T70" fmla="*/ 2147483647 w 449"/>
                  <a:gd name="T71" fmla="*/ 2147483647 h 490"/>
                  <a:gd name="T72" fmla="*/ 2147483647 w 449"/>
                  <a:gd name="T73" fmla="*/ 2147483647 h 490"/>
                  <a:gd name="T74" fmla="*/ 2147483647 w 449"/>
                  <a:gd name="T75" fmla="*/ 2147483647 h 490"/>
                  <a:gd name="T76" fmla="*/ 2147483647 w 449"/>
                  <a:gd name="T77" fmla="*/ 2147483647 h 490"/>
                  <a:gd name="T78" fmla="*/ 2147483647 w 449"/>
                  <a:gd name="T79" fmla="*/ 2147483647 h 490"/>
                  <a:gd name="T80" fmla="*/ 2147483647 w 449"/>
                  <a:gd name="T81" fmla="*/ 2147483647 h 490"/>
                  <a:gd name="T82" fmla="*/ 2147483647 w 449"/>
                  <a:gd name="T83" fmla="*/ 2147483647 h 490"/>
                  <a:gd name="T84" fmla="*/ 2147483647 w 449"/>
                  <a:gd name="T85" fmla="*/ 2147483647 h 490"/>
                  <a:gd name="T86" fmla="*/ 2147483647 w 449"/>
                  <a:gd name="T87" fmla="*/ 2147483647 h 490"/>
                  <a:gd name="T88" fmla="*/ 0 w 449"/>
                  <a:gd name="T89" fmla="*/ 2147483647 h 490"/>
                  <a:gd name="T90" fmla="*/ 2147483647 w 449"/>
                  <a:gd name="T91" fmla="*/ 2147483647 h 490"/>
                  <a:gd name="T92" fmla="*/ 2147483647 w 449"/>
                  <a:gd name="T93" fmla="*/ 2147483647 h 490"/>
                  <a:gd name="T94" fmla="*/ 2147483647 w 449"/>
                  <a:gd name="T95" fmla="*/ 2147483647 h 490"/>
                  <a:gd name="T96" fmla="*/ 2147483647 w 449"/>
                  <a:gd name="T97" fmla="*/ 2147483647 h 490"/>
                  <a:gd name="T98" fmla="*/ 2147483647 w 449"/>
                  <a:gd name="T99" fmla="*/ 2147483647 h 490"/>
                  <a:gd name="T100" fmla="*/ 2147483647 w 449"/>
                  <a:gd name="T101" fmla="*/ 2147483647 h 490"/>
                  <a:gd name="T102" fmla="*/ 2147483647 w 449"/>
                  <a:gd name="T103" fmla="*/ 2147483647 h 490"/>
                  <a:gd name="T104" fmla="*/ 2147483647 w 449"/>
                  <a:gd name="T105" fmla="*/ 2147483647 h 490"/>
                  <a:gd name="T106" fmla="*/ 2147483647 w 449"/>
                  <a:gd name="T107" fmla="*/ 2147483647 h 490"/>
                  <a:gd name="T108" fmla="*/ 2147483647 w 449"/>
                  <a:gd name="T109" fmla="*/ 2147483647 h 490"/>
                  <a:gd name="T110" fmla="*/ 2147483647 w 449"/>
                  <a:gd name="T111" fmla="*/ 2147483647 h 490"/>
                  <a:gd name="T112" fmla="*/ 2147483647 w 449"/>
                  <a:gd name="T113" fmla="*/ 2147483647 h 490"/>
                  <a:gd name="T114" fmla="*/ 2147483647 w 449"/>
                  <a:gd name="T115" fmla="*/ 2147483647 h 490"/>
                  <a:gd name="T116" fmla="*/ 2147483647 w 449"/>
                  <a:gd name="T117" fmla="*/ 2147483647 h 490"/>
                  <a:gd name="T118" fmla="*/ 2147483647 w 449"/>
                  <a:gd name="T119" fmla="*/ 2147483647 h 490"/>
                  <a:gd name="T120" fmla="*/ 2147483647 w 449"/>
                  <a:gd name="T121" fmla="*/ 2147483647 h 490"/>
                  <a:gd name="T122" fmla="*/ 2147483647 w 449"/>
                  <a:gd name="T123" fmla="*/ 2147483647 h 49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7" name="Freeform 46"/>
              <p:cNvSpPr>
                <a:spLocks/>
              </p:cNvSpPr>
              <p:nvPr/>
            </p:nvSpPr>
            <p:spPr bwMode="auto">
              <a:xfrm>
                <a:off x="3608312" y="6741400"/>
                <a:ext cx="36246" cy="116313"/>
              </a:xfrm>
              <a:custGeom>
                <a:avLst/>
                <a:gdLst>
                  <a:gd name="T0" fmla="*/ 0 w 46"/>
                  <a:gd name="T1" fmla="*/ 0 h 145"/>
                  <a:gd name="T2" fmla="*/ 0 w 46"/>
                  <a:gd name="T3" fmla="*/ 0 h 145"/>
                  <a:gd name="T4" fmla="*/ 2147483647 w 46"/>
                  <a:gd name="T5" fmla="*/ 2147483647 h 145"/>
                  <a:gd name="T6" fmla="*/ 2147483647 w 46"/>
                  <a:gd name="T7" fmla="*/ 2147483647 h 145"/>
                  <a:gd name="T8" fmla="*/ 2147483647 w 46"/>
                  <a:gd name="T9" fmla="*/ 2147483647 h 145"/>
                  <a:gd name="T10" fmla="*/ 2147483647 w 46"/>
                  <a:gd name="T11" fmla="*/ 2147483647 h 145"/>
                  <a:gd name="T12" fmla="*/ 2147483647 w 46"/>
                  <a:gd name="T13" fmla="*/ 2147483647 h 145"/>
                  <a:gd name="T14" fmla="*/ 2147483647 w 46"/>
                  <a:gd name="T15" fmla="*/ 2147483647 h 145"/>
                  <a:gd name="T16" fmla="*/ 2147483647 w 46"/>
                  <a:gd name="T17" fmla="*/ 2147483647 h 145"/>
                  <a:gd name="T18" fmla="*/ 0 w 46"/>
                  <a:gd name="T19" fmla="*/ 0 h 145"/>
                  <a:gd name="T20" fmla="*/ 0 w 46"/>
                  <a:gd name="T21" fmla="*/ 0 h 1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8" name="Freeform 47"/>
              <p:cNvSpPr>
                <a:spLocks/>
              </p:cNvSpPr>
              <p:nvPr/>
            </p:nvSpPr>
            <p:spPr bwMode="auto">
              <a:xfrm>
                <a:off x="3672565" y="6814986"/>
                <a:ext cx="11533" cy="42727"/>
              </a:xfrm>
              <a:custGeom>
                <a:avLst/>
                <a:gdLst>
                  <a:gd name="T0" fmla="*/ 0 w 14"/>
                  <a:gd name="T1" fmla="*/ 0 h 54"/>
                  <a:gd name="T2" fmla="*/ 0 w 14"/>
                  <a:gd name="T3" fmla="*/ 0 h 54"/>
                  <a:gd name="T4" fmla="*/ 2147483647 w 14"/>
                  <a:gd name="T5" fmla="*/ 2147483647 h 54"/>
                  <a:gd name="T6" fmla="*/ 2147483647 w 14"/>
                  <a:gd name="T7" fmla="*/ 2147483647 h 54"/>
                  <a:gd name="T8" fmla="*/ 2147483647 w 14"/>
                  <a:gd name="T9" fmla="*/ 2147483647 h 54"/>
                  <a:gd name="T10" fmla="*/ 2147483647 w 14"/>
                  <a:gd name="T11" fmla="*/ 2147483647 h 54"/>
                  <a:gd name="T12" fmla="*/ 2147483647 w 14"/>
                  <a:gd name="T13" fmla="*/ 2147483647 h 54"/>
                  <a:gd name="T14" fmla="*/ 2147483647 w 14"/>
                  <a:gd name="T15" fmla="*/ 2147483647 h 54"/>
                  <a:gd name="T16" fmla="*/ 2147483647 w 14"/>
                  <a:gd name="T17" fmla="*/ 2147483647 h 54"/>
                  <a:gd name="T18" fmla="*/ 0 w 14"/>
                  <a:gd name="T19" fmla="*/ 0 h 54"/>
                  <a:gd name="T20" fmla="*/ 0 w 14"/>
                  <a:gd name="T21" fmla="*/ 0 h 5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9" name="Freeform 48"/>
              <p:cNvSpPr>
                <a:spLocks/>
              </p:cNvSpPr>
              <p:nvPr/>
            </p:nvSpPr>
            <p:spPr bwMode="auto">
              <a:xfrm>
                <a:off x="4895027" y="6701048"/>
                <a:ext cx="56016" cy="156665"/>
              </a:xfrm>
              <a:custGeom>
                <a:avLst/>
                <a:gdLst>
                  <a:gd name="T0" fmla="*/ 0 w 70"/>
                  <a:gd name="T1" fmla="*/ 0 h 199"/>
                  <a:gd name="T2" fmla="*/ 0 w 70"/>
                  <a:gd name="T3" fmla="*/ 0 h 199"/>
                  <a:gd name="T4" fmla="*/ 2147483647 w 70"/>
                  <a:gd name="T5" fmla="*/ 2147483647 h 199"/>
                  <a:gd name="T6" fmla="*/ 2147483647 w 70"/>
                  <a:gd name="T7" fmla="*/ 2147483647 h 199"/>
                  <a:gd name="T8" fmla="*/ 2147483647 w 70"/>
                  <a:gd name="T9" fmla="*/ 2147483647 h 199"/>
                  <a:gd name="T10" fmla="*/ 2147483647 w 70"/>
                  <a:gd name="T11" fmla="*/ 2147483647 h 199"/>
                  <a:gd name="T12" fmla="*/ 2147483647 w 70"/>
                  <a:gd name="T13" fmla="*/ 2147483647 h 199"/>
                  <a:gd name="T14" fmla="*/ 2147483647 w 70"/>
                  <a:gd name="T15" fmla="*/ 2147483647 h 199"/>
                  <a:gd name="T16" fmla="*/ 2147483647 w 70"/>
                  <a:gd name="T17" fmla="*/ 2147483647 h 199"/>
                  <a:gd name="T18" fmla="*/ 2147483647 w 70"/>
                  <a:gd name="T19" fmla="*/ 2147483647 h 199"/>
                  <a:gd name="T20" fmla="*/ 2147483647 w 70"/>
                  <a:gd name="T21" fmla="*/ 2147483647 h 199"/>
                  <a:gd name="T22" fmla="*/ 0 w 70"/>
                  <a:gd name="T23" fmla="*/ 0 h 199"/>
                  <a:gd name="T24" fmla="*/ 0 w 70"/>
                  <a:gd name="T25" fmla="*/ 0 h 19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0" name="Freeform 49"/>
              <p:cNvSpPr>
                <a:spLocks/>
              </p:cNvSpPr>
              <p:nvPr/>
            </p:nvSpPr>
            <p:spPr bwMode="auto">
              <a:xfrm>
                <a:off x="5180049" y="6553877"/>
                <a:ext cx="283374" cy="151918"/>
              </a:xfrm>
              <a:custGeom>
                <a:avLst/>
                <a:gdLst>
                  <a:gd name="T0" fmla="*/ 0 w 357"/>
                  <a:gd name="T1" fmla="*/ 0 h 189"/>
                  <a:gd name="T2" fmla="*/ 0 w 357"/>
                  <a:gd name="T3" fmla="*/ 0 h 189"/>
                  <a:gd name="T4" fmla="*/ 2147483647 w 357"/>
                  <a:gd name="T5" fmla="*/ 2147483647 h 189"/>
                  <a:gd name="T6" fmla="*/ 2147483647 w 357"/>
                  <a:gd name="T7" fmla="*/ 2147483647 h 189"/>
                  <a:gd name="T8" fmla="*/ 2147483647 w 357"/>
                  <a:gd name="T9" fmla="*/ 2147483647 h 189"/>
                  <a:gd name="T10" fmla="*/ 2147483647 w 357"/>
                  <a:gd name="T11" fmla="*/ 2147483647 h 189"/>
                  <a:gd name="T12" fmla="*/ 2147483647 w 357"/>
                  <a:gd name="T13" fmla="*/ 2147483647 h 189"/>
                  <a:gd name="T14" fmla="*/ 2147483647 w 357"/>
                  <a:gd name="T15" fmla="*/ 2147483647 h 189"/>
                  <a:gd name="T16" fmla="*/ 0 w 357"/>
                  <a:gd name="T17" fmla="*/ 0 h 189"/>
                  <a:gd name="T18" fmla="*/ 0 w 357"/>
                  <a:gd name="T19" fmla="*/ 0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1" name="Freeform 50"/>
              <p:cNvSpPr>
                <a:spLocks/>
              </p:cNvSpPr>
              <p:nvPr/>
            </p:nvSpPr>
            <p:spPr bwMode="auto">
              <a:xfrm>
                <a:off x="4623186" y="6807864"/>
                <a:ext cx="46131" cy="49849"/>
              </a:xfrm>
              <a:custGeom>
                <a:avLst/>
                <a:gdLst>
                  <a:gd name="T0" fmla="*/ 0 w 57"/>
                  <a:gd name="T1" fmla="*/ 0 h 65"/>
                  <a:gd name="T2" fmla="*/ 0 w 57"/>
                  <a:gd name="T3" fmla="*/ 0 h 65"/>
                  <a:gd name="T4" fmla="*/ 2147483647 w 57"/>
                  <a:gd name="T5" fmla="*/ 2147483647 h 65"/>
                  <a:gd name="T6" fmla="*/ 2147483647 w 57"/>
                  <a:gd name="T7" fmla="*/ 2147483647 h 65"/>
                  <a:gd name="T8" fmla="*/ 2147483647 w 57"/>
                  <a:gd name="T9" fmla="*/ 2147483647 h 65"/>
                  <a:gd name="T10" fmla="*/ 2147483647 w 57"/>
                  <a:gd name="T11" fmla="*/ 2147483647 h 65"/>
                  <a:gd name="T12" fmla="*/ 2147483647 w 57"/>
                  <a:gd name="T13" fmla="*/ 2147483647 h 65"/>
                  <a:gd name="T14" fmla="*/ 0 w 57"/>
                  <a:gd name="T15" fmla="*/ 0 h 65"/>
                  <a:gd name="T16" fmla="*/ 0 w 57"/>
                  <a:gd name="T17" fmla="*/ 0 h 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2" name="Freeform 51"/>
              <p:cNvSpPr>
                <a:spLocks/>
              </p:cNvSpPr>
              <p:nvPr/>
            </p:nvSpPr>
            <p:spPr bwMode="auto">
              <a:xfrm>
                <a:off x="4845601" y="6836349"/>
                <a:ext cx="32950" cy="21364"/>
              </a:xfrm>
              <a:custGeom>
                <a:avLst/>
                <a:gdLst>
                  <a:gd name="T0" fmla="*/ 2147483647 w 38"/>
                  <a:gd name="T1" fmla="*/ 2147483647 h 27"/>
                  <a:gd name="T2" fmla="*/ 2147483647 w 38"/>
                  <a:gd name="T3" fmla="*/ 2147483647 h 27"/>
                  <a:gd name="T4" fmla="*/ 2147483647 w 38"/>
                  <a:gd name="T5" fmla="*/ 2147483647 h 27"/>
                  <a:gd name="T6" fmla="*/ 2147483647 w 38"/>
                  <a:gd name="T7" fmla="*/ 0 h 27"/>
                  <a:gd name="T8" fmla="*/ 2147483647 w 38"/>
                  <a:gd name="T9" fmla="*/ 0 h 27"/>
                  <a:gd name="T10" fmla="*/ 2147483647 w 38"/>
                  <a:gd name="T11" fmla="*/ 2147483647 h 27"/>
                  <a:gd name="T12" fmla="*/ 0 w 38"/>
                  <a:gd name="T13" fmla="*/ 2147483647 h 27"/>
                  <a:gd name="T14" fmla="*/ 2147483647 w 38"/>
                  <a:gd name="T15" fmla="*/ 2147483647 h 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3" name="Freeform 52"/>
              <p:cNvSpPr>
                <a:spLocks/>
              </p:cNvSpPr>
              <p:nvPr/>
            </p:nvSpPr>
            <p:spPr bwMode="auto">
              <a:xfrm>
                <a:off x="5381047" y="6788874"/>
                <a:ext cx="6590" cy="68838"/>
              </a:xfrm>
              <a:custGeom>
                <a:avLst/>
                <a:gdLst>
                  <a:gd name="T0" fmla="*/ 2147483647 w 8"/>
                  <a:gd name="T1" fmla="*/ 2147483647 h 87"/>
                  <a:gd name="T2" fmla="*/ 2147483647 w 8"/>
                  <a:gd name="T3" fmla="*/ 2147483647 h 87"/>
                  <a:gd name="T4" fmla="*/ 2147483647 w 8"/>
                  <a:gd name="T5" fmla="*/ 2147483647 h 87"/>
                  <a:gd name="T6" fmla="*/ 2147483647 w 8"/>
                  <a:gd name="T7" fmla="*/ 2147483647 h 87"/>
                  <a:gd name="T8" fmla="*/ 1118273575 w 8"/>
                  <a:gd name="T9" fmla="*/ 0 h 87"/>
                  <a:gd name="T10" fmla="*/ 1118273575 w 8"/>
                  <a:gd name="T11" fmla="*/ 0 h 87"/>
                  <a:gd name="T12" fmla="*/ 1118273575 w 8"/>
                  <a:gd name="T13" fmla="*/ 2147483647 h 87"/>
                  <a:gd name="T14" fmla="*/ 0 w 8"/>
                  <a:gd name="T15" fmla="*/ 2147483647 h 87"/>
                  <a:gd name="T16" fmla="*/ 2147483647 w 8"/>
                  <a:gd name="T17" fmla="*/ 2147483647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" name="Freeform 53"/>
              <p:cNvSpPr>
                <a:spLocks/>
              </p:cNvSpPr>
              <p:nvPr/>
            </p:nvSpPr>
            <p:spPr bwMode="auto">
              <a:xfrm>
                <a:off x="3481452" y="6819734"/>
                <a:ext cx="21418" cy="37979"/>
              </a:xfrm>
              <a:custGeom>
                <a:avLst/>
                <a:gdLst>
                  <a:gd name="T0" fmla="*/ 0 w 26"/>
                  <a:gd name="T1" fmla="*/ 0 h 49"/>
                  <a:gd name="T2" fmla="*/ 0 w 26"/>
                  <a:gd name="T3" fmla="*/ 0 h 49"/>
                  <a:gd name="T4" fmla="*/ 2147483647 w 26"/>
                  <a:gd name="T5" fmla="*/ 2147483647 h 49"/>
                  <a:gd name="T6" fmla="*/ 2147483647 w 26"/>
                  <a:gd name="T7" fmla="*/ 2147483647 h 49"/>
                  <a:gd name="T8" fmla="*/ 2147483647 w 26"/>
                  <a:gd name="T9" fmla="*/ 2147483647 h 49"/>
                  <a:gd name="T10" fmla="*/ 2147483647 w 26"/>
                  <a:gd name="T11" fmla="*/ 2147483647 h 49"/>
                  <a:gd name="T12" fmla="*/ 2147483647 w 26"/>
                  <a:gd name="T13" fmla="*/ 2147483647 h 49"/>
                  <a:gd name="T14" fmla="*/ 2147483647 w 26"/>
                  <a:gd name="T15" fmla="*/ 2147483647 h 49"/>
                  <a:gd name="T16" fmla="*/ 0 w 26"/>
                  <a:gd name="T17" fmla="*/ 0 h 49"/>
                  <a:gd name="T18" fmla="*/ 0 w 26"/>
                  <a:gd name="T19" fmla="*/ 0 h 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" name="Freeform 54"/>
              <p:cNvSpPr>
                <a:spLocks noEditPoints="1"/>
              </p:cNvSpPr>
              <p:nvPr/>
            </p:nvSpPr>
            <p:spPr bwMode="auto">
              <a:xfrm>
                <a:off x="2380907" y="5146263"/>
                <a:ext cx="1454763" cy="1711449"/>
              </a:xfrm>
              <a:custGeom>
                <a:avLst/>
                <a:gdLst>
                  <a:gd name="T0" fmla="*/ 2147483647 w 1831"/>
                  <a:gd name="T1" fmla="*/ 2147483647 h 2153"/>
                  <a:gd name="T2" fmla="*/ 2147483647 w 1831"/>
                  <a:gd name="T3" fmla="*/ 2147483647 h 2153"/>
                  <a:gd name="T4" fmla="*/ 2147483647 w 1831"/>
                  <a:gd name="T5" fmla="*/ 2147483647 h 2153"/>
                  <a:gd name="T6" fmla="*/ 2147483647 w 1831"/>
                  <a:gd name="T7" fmla="*/ 2147483647 h 2153"/>
                  <a:gd name="T8" fmla="*/ 2147483647 w 1831"/>
                  <a:gd name="T9" fmla="*/ 2147483647 h 2153"/>
                  <a:gd name="T10" fmla="*/ 2147483647 w 1831"/>
                  <a:gd name="T11" fmla="*/ 2147483647 h 2153"/>
                  <a:gd name="T12" fmla="*/ 2147483647 w 1831"/>
                  <a:gd name="T13" fmla="*/ 2147483647 h 2153"/>
                  <a:gd name="T14" fmla="*/ 2147483647 w 1831"/>
                  <a:gd name="T15" fmla="*/ 2147483647 h 2153"/>
                  <a:gd name="T16" fmla="*/ 2147483647 w 1831"/>
                  <a:gd name="T17" fmla="*/ 2147483647 h 2153"/>
                  <a:gd name="T18" fmla="*/ 2147483647 w 1831"/>
                  <a:gd name="T19" fmla="*/ 2147483647 h 2153"/>
                  <a:gd name="T20" fmla="*/ 2147483647 w 1831"/>
                  <a:gd name="T21" fmla="*/ 2147483647 h 2153"/>
                  <a:gd name="T22" fmla="*/ 2147483647 w 1831"/>
                  <a:gd name="T23" fmla="*/ 2147483647 h 2153"/>
                  <a:gd name="T24" fmla="*/ 2147483647 w 1831"/>
                  <a:gd name="T25" fmla="*/ 2147483647 h 2153"/>
                  <a:gd name="T26" fmla="*/ 2147483647 w 1831"/>
                  <a:gd name="T27" fmla="*/ 2147483647 h 2153"/>
                  <a:gd name="T28" fmla="*/ 2147483647 w 1831"/>
                  <a:gd name="T29" fmla="*/ 2147483647 h 2153"/>
                  <a:gd name="T30" fmla="*/ 2147483647 w 1831"/>
                  <a:gd name="T31" fmla="*/ 2147483647 h 2153"/>
                  <a:gd name="T32" fmla="*/ 2147483647 w 1831"/>
                  <a:gd name="T33" fmla="*/ 2147483647 h 2153"/>
                  <a:gd name="T34" fmla="*/ 2147483647 w 1831"/>
                  <a:gd name="T35" fmla="*/ 2147483647 h 2153"/>
                  <a:gd name="T36" fmla="*/ 2147483647 w 1831"/>
                  <a:gd name="T37" fmla="*/ 2147483647 h 2153"/>
                  <a:gd name="T38" fmla="*/ 2147483647 w 1831"/>
                  <a:gd name="T39" fmla="*/ 2147483647 h 2153"/>
                  <a:gd name="T40" fmla="*/ 2147483647 w 1831"/>
                  <a:gd name="T41" fmla="*/ 2147483647 h 2153"/>
                  <a:gd name="T42" fmla="*/ 2147483647 w 1831"/>
                  <a:gd name="T43" fmla="*/ 2147483647 h 2153"/>
                  <a:gd name="T44" fmla="*/ 2147483647 w 1831"/>
                  <a:gd name="T45" fmla="*/ 2147483647 h 2153"/>
                  <a:gd name="T46" fmla="*/ 2147483647 w 1831"/>
                  <a:gd name="T47" fmla="*/ 2147483647 h 2153"/>
                  <a:gd name="T48" fmla="*/ 2147483647 w 1831"/>
                  <a:gd name="T49" fmla="*/ 2147483647 h 2153"/>
                  <a:gd name="T50" fmla="*/ 2147483647 w 1831"/>
                  <a:gd name="T51" fmla="*/ 2147483647 h 2153"/>
                  <a:gd name="T52" fmla="*/ 2147483647 w 1831"/>
                  <a:gd name="T53" fmla="*/ 2147483647 h 2153"/>
                  <a:gd name="T54" fmla="*/ 2147483647 w 1831"/>
                  <a:gd name="T55" fmla="*/ 2147483647 h 2153"/>
                  <a:gd name="T56" fmla="*/ 2147483647 w 1831"/>
                  <a:gd name="T57" fmla="*/ 2147483647 h 2153"/>
                  <a:gd name="T58" fmla="*/ 2147483647 w 1831"/>
                  <a:gd name="T59" fmla="*/ 2147483647 h 2153"/>
                  <a:gd name="T60" fmla="*/ 2147483647 w 1831"/>
                  <a:gd name="T61" fmla="*/ 2147483647 h 2153"/>
                  <a:gd name="T62" fmla="*/ 2147483647 w 1831"/>
                  <a:gd name="T63" fmla="*/ 2147483647 h 2153"/>
                  <a:gd name="T64" fmla="*/ 2147483647 w 1831"/>
                  <a:gd name="T65" fmla="*/ 2147483647 h 2153"/>
                  <a:gd name="T66" fmla="*/ 2147483647 w 1831"/>
                  <a:gd name="T67" fmla="*/ 2147483647 h 2153"/>
                  <a:gd name="T68" fmla="*/ 2147483647 w 1831"/>
                  <a:gd name="T69" fmla="*/ 2147483647 h 2153"/>
                  <a:gd name="T70" fmla="*/ 2147483647 w 1831"/>
                  <a:gd name="T71" fmla="*/ 2147483647 h 2153"/>
                  <a:gd name="T72" fmla="*/ 2147483647 w 1831"/>
                  <a:gd name="T73" fmla="*/ 2147483647 h 2153"/>
                  <a:gd name="T74" fmla="*/ 2147483647 w 1831"/>
                  <a:gd name="T75" fmla="*/ 2147483647 h 2153"/>
                  <a:gd name="T76" fmla="*/ 2147483647 w 1831"/>
                  <a:gd name="T77" fmla="*/ 2147483647 h 2153"/>
                  <a:gd name="T78" fmla="*/ 2147483647 w 1831"/>
                  <a:gd name="T79" fmla="*/ 2147483647 h 2153"/>
                  <a:gd name="T80" fmla="*/ 2147483647 w 1831"/>
                  <a:gd name="T81" fmla="*/ 2147483647 h 2153"/>
                  <a:gd name="T82" fmla="*/ 2147483647 w 1831"/>
                  <a:gd name="T83" fmla="*/ 2147483647 h 2153"/>
                  <a:gd name="T84" fmla="*/ 2147483647 w 1831"/>
                  <a:gd name="T85" fmla="*/ 2147483647 h 2153"/>
                  <a:gd name="T86" fmla="*/ 2147483647 w 1831"/>
                  <a:gd name="T87" fmla="*/ 2147483647 h 2153"/>
                  <a:gd name="T88" fmla="*/ 2147483647 w 1831"/>
                  <a:gd name="T89" fmla="*/ 2147483647 h 2153"/>
                  <a:gd name="T90" fmla="*/ 2147483647 w 1831"/>
                  <a:gd name="T91" fmla="*/ 2147483647 h 2153"/>
                  <a:gd name="T92" fmla="*/ 2147483647 w 1831"/>
                  <a:gd name="T93" fmla="*/ 2147483647 h 2153"/>
                  <a:gd name="T94" fmla="*/ 2147483647 w 1831"/>
                  <a:gd name="T95" fmla="*/ 2147483647 h 2153"/>
                  <a:gd name="T96" fmla="*/ 2147483647 w 1831"/>
                  <a:gd name="T97" fmla="*/ 2147483647 h 2153"/>
                  <a:gd name="T98" fmla="*/ 2147483647 w 1831"/>
                  <a:gd name="T99" fmla="*/ 2147483647 h 2153"/>
                  <a:gd name="T100" fmla="*/ 2147483647 w 1831"/>
                  <a:gd name="T101" fmla="*/ 2147483647 h 2153"/>
                  <a:gd name="T102" fmla="*/ 2147483647 w 1831"/>
                  <a:gd name="T103" fmla="*/ 2147483647 h 2153"/>
                  <a:gd name="T104" fmla="*/ 2147483647 w 1831"/>
                  <a:gd name="T105" fmla="*/ 2147483647 h 2153"/>
                  <a:gd name="T106" fmla="*/ 2147483647 w 1831"/>
                  <a:gd name="T107" fmla="*/ 2147483647 h 2153"/>
                  <a:gd name="T108" fmla="*/ 2147483647 w 1831"/>
                  <a:gd name="T109" fmla="*/ 2147483647 h 2153"/>
                  <a:gd name="T110" fmla="*/ 2147483647 w 1831"/>
                  <a:gd name="T111" fmla="*/ 2147483647 h 2153"/>
                  <a:gd name="T112" fmla="*/ 2147483647 w 1831"/>
                  <a:gd name="T113" fmla="*/ 2147483647 h 2153"/>
                  <a:gd name="T114" fmla="*/ 2147483647 w 1831"/>
                  <a:gd name="T115" fmla="*/ 2147483647 h 2153"/>
                  <a:gd name="T116" fmla="*/ 2147483647 w 1831"/>
                  <a:gd name="T117" fmla="*/ 2147483647 h 2153"/>
                  <a:gd name="T118" fmla="*/ 2147483647 w 1831"/>
                  <a:gd name="T119" fmla="*/ 2147483647 h 2153"/>
                  <a:gd name="T120" fmla="*/ 2147483647 w 1831"/>
                  <a:gd name="T121" fmla="*/ 2147483647 h 2153"/>
                  <a:gd name="T122" fmla="*/ 2147483647 w 1831"/>
                  <a:gd name="T123" fmla="*/ 2147483647 h 2153"/>
                  <a:gd name="T124" fmla="*/ 2147483647 w 1831"/>
                  <a:gd name="T125" fmla="*/ 2147483647 h 215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" name="Freeform 55"/>
              <p:cNvSpPr>
                <a:spLocks/>
              </p:cNvSpPr>
              <p:nvPr/>
            </p:nvSpPr>
            <p:spPr bwMode="auto">
              <a:xfrm>
                <a:off x="5328326" y="6779380"/>
                <a:ext cx="14827" cy="78333"/>
              </a:xfrm>
              <a:custGeom>
                <a:avLst/>
                <a:gdLst>
                  <a:gd name="T0" fmla="*/ 2147483647 w 18"/>
                  <a:gd name="T1" fmla="*/ 0 h 98"/>
                  <a:gd name="T2" fmla="*/ 2147483647 w 18"/>
                  <a:gd name="T3" fmla="*/ 0 h 98"/>
                  <a:gd name="T4" fmla="*/ 2147483647 w 18"/>
                  <a:gd name="T5" fmla="*/ 2147483647 h 98"/>
                  <a:gd name="T6" fmla="*/ 2147483647 w 18"/>
                  <a:gd name="T7" fmla="*/ 2147483647 h 98"/>
                  <a:gd name="T8" fmla="*/ 2147483647 w 18"/>
                  <a:gd name="T9" fmla="*/ 2147483647 h 98"/>
                  <a:gd name="T10" fmla="*/ 559098987 w 18"/>
                  <a:gd name="T11" fmla="*/ 2147483647 h 98"/>
                  <a:gd name="T12" fmla="*/ 0 w 18"/>
                  <a:gd name="T13" fmla="*/ 2147483647 h 98"/>
                  <a:gd name="T14" fmla="*/ 2147483647 w 18"/>
                  <a:gd name="T15" fmla="*/ 2147483647 h 98"/>
                  <a:gd name="T16" fmla="*/ 2147483647 w 18"/>
                  <a:gd name="T17" fmla="*/ 2147483647 h 98"/>
                  <a:gd name="T18" fmla="*/ 2147483647 w 18"/>
                  <a:gd name="T19" fmla="*/ 2147483647 h 98"/>
                  <a:gd name="T20" fmla="*/ 2147483647 w 18"/>
                  <a:gd name="T21" fmla="*/ 2147483647 h 98"/>
                  <a:gd name="T22" fmla="*/ 2147483647 w 18"/>
                  <a:gd name="T23" fmla="*/ 2147483647 h 98"/>
                  <a:gd name="T24" fmla="*/ 2147483647 w 18"/>
                  <a:gd name="T25" fmla="*/ 0 h 98"/>
                  <a:gd name="T26" fmla="*/ 2147483647 w 18"/>
                  <a:gd name="T27" fmla="*/ 0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" name="Freeform 56"/>
              <p:cNvSpPr>
                <a:spLocks/>
              </p:cNvSpPr>
              <p:nvPr/>
            </p:nvSpPr>
            <p:spPr bwMode="auto">
              <a:xfrm>
                <a:off x="4878552" y="6831601"/>
                <a:ext cx="1648" cy="4747"/>
              </a:xfrm>
              <a:custGeom>
                <a:avLst/>
                <a:gdLst>
                  <a:gd name="T0" fmla="*/ 0 w 4"/>
                  <a:gd name="T1" fmla="*/ 2147483647 h 6"/>
                  <a:gd name="T2" fmla="*/ 0 w 4"/>
                  <a:gd name="T3" fmla="*/ 2147483647 h 6"/>
                  <a:gd name="T4" fmla="*/ 279738112 w 4"/>
                  <a:gd name="T5" fmla="*/ 1485992968 h 6"/>
                  <a:gd name="T6" fmla="*/ 279738112 w 4"/>
                  <a:gd name="T7" fmla="*/ 1485992968 h 6"/>
                  <a:gd name="T8" fmla="*/ 279738112 w 4"/>
                  <a:gd name="T9" fmla="*/ 990244770 h 6"/>
                  <a:gd name="T10" fmla="*/ 279738112 w 4"/>
                  <a:gd name="T11" fmla="*/ 0 h 6"/>
                  <a:gd name="T12" fmla="*/ 279738112 w 4"/>
                  <a:gd name="T13" fmla="*/ 0 h 6"/>
                  <a:gd name="T14" fmla="*/ 0 w 4"/>
                  <a:gd name="T15" fmla="*/ 2147483647 h 6"/>
                  <a:gd name="T16" fmla="*/ 0 w 4"/>
                  <a:gd name="T17" fmla="*/ 2147483647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8" name="Freeform 59"/>
              <p:cNvSpPr>
                <a:spLocks/>
              </p:cNvSpPr>
              <p:nvPr/>
            </p:nvSpPr>
            <p:spPr bwMode="auto">
              <a:xfrm>
                <a:off x="3847202" y="6660694"/>
                <a:ext cx="4943" cy="474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2147483647 h 5"/>
                  <a:gd name="T4" fmla="*/ 1932181133 w 5"/>
                  <a:gd name="T5" fmla="*/ 0 h 5"/>
                  <a:gd name="T6" fmla="*/ 1932181133 w 5"/>
                  <a:gd name="T7" fmla="*/ 0 h 5"/>
                  <a:gd name="T8" fmla="*/ 0 w 5"/>
                  <a:gd name="T9" fmla="*/ 0 h 5"/>
                  <a:gd name="T10" fmla="*/ 0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6" name="组合 117"/>
            <p:cNvGrpSpPr>
              <a:grpSpLocks/>
            </p:cNvGrpSpPr>
            <p:nvPr/>
          </p:nvGrpSpPr>
          <p:grpSpPr bwMode="auto">
            <a:xfrm>
              <a:off x="5643583" y="5715018"/>
              <a:ext cx="3498862" cy="1144573"/>
              <a:chOff x="1832242" y="5146263"/>
              <a:chExt cx="3631141" cy="1711450"/>
            </a:xfrm>
          </p:grpSpPr>
          <p:sp>
            <p:nvSpPr>
              <p:cNvPr id="137" name="Freeform 37"/>
              <p:cNvSpPr>
                <a:spLocks/>
              </p:cNvSpPr>
              <p:nvPr/>
            </p:nvSpPr>
            <p:spPr bwMode="auto">
              <a:xfrm>
                <a:off x="1973929" y="6515898"/>
                <a:ext cx="1647" cy="2373"/>
              </a:xfrm>
              <a:custGeom>
                <a:avLst/>
                <a:gdLst>
                  <a:gd name="T0" fmla="*/ 0 w 1647"/>
                  <a:gd name="T1" fmla="*/ 0 h 2"/>
                  <a:gd name="T2" fmla="*/ 0 w 1647"/>
                  <a:gd name="T3" fmla="*/ 0 h 2"/>
                  <a:gd name="T4" fmla="*/ 0 w 1647"/>
                  <a:gd name="T5" fmla="*/ 2147483647 h 2"/>
                  <a:gd name="T6" fmla="*/ 0 w 1647"/>
                  <a:gd name="T7" fmla="*/ 1671038124 h 2"/>
                  <a:gd name="T8" fmla="*/ 0 w 1647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47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8" name="Freeform 38"/>
              <p:cNvSpPr>
                <a:spLocks noEditPoints="1"/>
              </p:cNvSpPr>
              <p:nvPr/>
            </p:nvSpPr>
            <p:spPr bwMode="auto">
              <a:xfrm>
                <a:off x="1832242" y="5295808"/>
                <a:ext cx="560158" cy="1561905"/>
              </a:xfrm>
              <a:custGeom>
                <a:avLst/>
                <a:gdLst>
                  <a:gd name="T0" fmla="*/ 2147483647 w 706"/>
                  <a:gd name="T1" fmla="*/ 2147483647 h 1966"/>
                  <a:gd name="T2" fmla="*/ 2147483647 w 706"/>
                  <a:gd name="T3" fmla="*/ 2147483647 h 1966"/>
                  <a:gd name="T4" fmla="*/ 2147483647 w 706"/>
                  <a:gd name="T5" fmla="*/ 2147483647 h 1966"/>
                  <a:gd name="T6" fmla="*/ 2147483647 w 706"/>
                  <a:gd name="T7" fmla="*/ 2147483647 h 1966"/>
                  <a:gd name="T8" fmla="*/ 2147483647 w 706"/>
                  <a:gd name="T9" fmla="*/ 2147483647 h 1966"/>
                  <a:gd name="T10" fmla="*/ 2147483647 w 706"/>
                  <a:gd name="T11" fmla="*/ 2147483647 h 1966"/>
                  <a:gd name="T12" fmla="*/ 2147483647 w 706"/>
                  <a:gd name="T13" fmla="*/ 2147483647 h 1966"/>
                  <a:gd name="T14" fmla="*/ 2147483647 w 706"/>
                  <a:gd name="T15" fmla="*/ 2147483647 h 1966"/>
                  <a:gd name="T16" fmla="*/ 2147483647 w 706"/>
                  <a:gd name="T17" fmla="*/ 2147483647 h 1966"/>
                  <a:gd name="T18" fmla="*/ 2147483647 w 706"/>
                  <a:gd name="T19" fmla="*/ 2147483647 h 1966"/>
                  <a:gd name="T20" fmla="*/ 2147483647 w 706"/>
                  <a:gd name="T21" fmla="*/ 2147483647 h 1966"/>
                  <a:gd name="T22" fmla="*/ 2147483647 w 706"/>
                  <a:gd name="T23" fmla="*/ 2147483647 h 1966"/>
                  <a:gd name="T24" fmla="*/ 2147483647 w 706"/>
                  <a:gd name="T25" fmla="*/ 2147483647 h 1966"/>
                  <a:gd name="T26" fmla="*/ 2147483647 w 706"/>
                  <a:gd name="T27" fmla="*/ 2147483647 h 1966"/>
                  <a:gd name="T28" fmla="*/ 2147483647 w 706"/>
                  <a:gd name="T29" fmla="*/ 2147483647 h 1966"/>
                  <a:gd name="T30" fmla="*/ 2147483647 w 706"/>
                  <a:gd name="T31" fmla="*/ 2147483647 h 1966"/>
                  <a:gd name="T32" fmla="*/ 2147483647 w 706"/>
                  <a:gd name="T33" fmla="*/ 2147483647 h 1966"/>
                  <a:gd name="T34" fmla="*/ 2147483647 w 706"/>
                  <a:gd name="T35" fmla="*/ 2147483647 h 1966"/>
                  <a:gd name="T36" fmla="*/ 2147483647 w 706"/>
                  <a:gd name="T37" fmla="*/ 2147483647 h 1966"/>
                  <a:gd name="T38" fmla="*/ 2147483647 w 706"/>
                  <a:gd name="T39" fmla="*/ 2147483647 h 1966"/>
                  <a:gd name="T40" fmla="*/ 2147483647 w 706"/>
                  <a:gd name="T41" fmla="*/ 2147483647 h 1966"/>
                  <a:gd name="T42" fmla="*/ 2147483647 w 706"/>
                  <a:gd name="T43" fmla="*/ 2147483647 h 1966"/>
                  <a:gd name="T44" fmla="*/ 2147483647 w 706"/>
                  <a:gd name="T45" fmla="*/ 2147483647 h 1966"/>
                  <a:gd name="T46" fmla="*/ 2147483647 w 706"/>
                  <a:gd name="T47" fmla="*/ 2147483647 h 1966"/>
                  <a:gd name="T48" fmla="*/ 2147483647 w 706"/>
                  <a:gd name="T49" fmla="*/ 2147483647 h 1966"/>
                  <a:gd name="T50" fmla="*/ 2147483647 w 706"/>
                  <a:gd name="T51" fmla="*/ 2147483647 h 1966"/>
                  <a:gd name="T52" fmla="*/ 2147483647 w 706"/>
                  <a:gd name="T53" fmla="*/ 2147483647 h 1966"/>
                  <a:gd name="T54" fmla="*/ 2147483647 w 706"/>
                  <a:gd name="T55" fmla="*/ 2147483647 h 1966"/>
                  <a:gd name="T56" fmla="*/ 2147483647 w 706"/>
                  <a:gd name="T57" fmla="*/ 2147483647 h 1966"/>
                  <a:gd name="T58" fmla="*/ 2147483647 w 706"/>
                  <a:gd name="T59" fmla="*/ 2147483647 h 1966"/>
                  <a:gd name="T60" fmla="*/ 2147483647 w 706"/>
                  <a:gd name="T61" fmla="*/ 2147483647 h 1966"/>
                  <a:gd name="T62" fmla="*/ 2147483647 w 706"/>
                  <a:gd name="T63" fmla="*/ 2147483647 h 1966"/>
                  <a:gd name="T64" fmla="*/ 2147483647 w 706"/>
                  <a:gd name="T65" fmla="*/ 2147483647 h 1966"/>
                  <a:gd name="T66" fmla="*/ 2147483647 w 706"/>
                  <a:gd name="T67" fmla="*/ 2147483647 h 1966"/>
                  <a:gd name="T68" fmla="*/ 2147483647 w 706"/>
                  <a:gd name="T69" fmla="*/ 2147483647 h 1966"/>
                  <a:gd name="T70" fmla="*/ 2147483647 w 706"/>
                  <a:gd name="T71" fmla="*/ 2147483647 h 1966"/>
                  <a:gd name="T72" fmla="*/ 2147483647 w 706"/>
                  <a:gd name="T73" fmla="*/ 2147483647 h 1966"/>
                  <a:gd name="T74" fmla="*/ 2147483647 w 706"/>
                  <a:gd name="T75" fmla="*/ 2147483647 h 1966"/>
                  <a:gd name="T76" fmla="*/ 2147483647 w 706"/>
                  <a:gd name="T77" fmla="*/ 2147483647 h 1966"/>
                  <a:gd name="T78" fmla="*/ 2147483647 w 706"/>
                  <a:gd name="T79" fmla="*/ 2147483647 h 1966"/>
                  <a:gd name="T80" fmla="*/ 2147483647 w 706"/>
                  <a:gd name="T81" fmla="*/ 2147483647 h 1966"/>
                  <a:gd name="T82" fmla="*/ 2147483647 w 706"/>
                  <a:gd name="T83" fmla="*/ 2147483647 h 1966"/>
                  <a:gd name="T84" fmla="*/ 2147483647 w 706"/>
                  <a:gd name="T85" fmla="*/ 2147483647 h 1966"/>
                  <a:gd name="T86" fmla="*/ 2147483647 w 706"/>
                  <a:gd name="T87" fmla="*/ 2147483647 h 1966"/>
                  <a:gd name="T88" fmla="*/ 2147483647 w 706"/>
                  <a:gd name="T89" fmla="*/ 2147483647 h 1966"/>
                  <a:gd name="T90" fmla="*/ 2147483647 w 706"/>
                  <a:gd name="T91" fmla="*/ 2147483647 h 1966"/>
                  <a:gd name="T92" fmla="*/ 2147483647 w 706"/>
                  <a:gd name="T93" fmla="*/ 2147483647 h 1966"/>
                  <a:gd name="T94" fmla="*/ 2147483647 w 706"/>
                  <a:gd name="T95" fmla="*/ 2147483647 h 1966"/>
                  <a:gd name="T96" fmla="*/ 2147483647 w 706"/>
                  <a:gd name="T97" fmla="*/ 2147483647 h 1966"/>
                  <a:gd name="T98" fmla="*/ 2147483647 w 706"/>
                  <a:gd name="T99" fmla="*/ 2147483647 h 1966"/>
                  <a:gd name="T100" fmla="*/ 2147483647 w 706"/>
                  <a:gd name="T101" fmla="*/ 2147483647 h 1966"/>
                  <a:gd name="T102" fmla="*/ 2147483647 w 706"/>
                  <a:gd name="T103" fmla="*/ 2147483647 h 1966"/>
                  <a:gd name="T104" fmla="*/ 2147483647 w 706"/>
                  <a:gd name="T105" fmla="*/ 2147483647 h 1966"/>
                  <a:gd name="T106" fmla="*/ 2147483647 w 706"/>
                  <a:gd name="T107" fmla="*/ 2147483647 h 1966"/>
                  <a:gd name="T108" fmla="*/ 2147483647 w 706"/>
                  <a:gd name="T109" fmla="*/ 2147483647 h 1966"/>
                  <a:gd name="T110" fmla="*/ 2147483647 w 706"/>
                  <a:gd name="T111" fmla="*/ 2147483647 h 1966"/>
                  <a:gd name="T112" fmla="*/ 2147483647 w 706"/>
                  <a:gd name="T113" fmla="*/ 2147483647 h 1966"/>
                  <a:gd name="T114" fmla="*/ 2147483647 w 706"/>
                  <a:gd name="T115" fmla="*/ 2147483647 h 1966"/>
                  <a:gd name="T116" fmla="*/ 2147483647 w 706"/>
                  <a:gd name="T117" fmla="*/ 2147483647 h 1966"/>
                  <a:gd name="T118" fmla="*/ 2147483647 w 706"/>
                  <a:gd name="T119" fmla="*/ 2147483647 h 196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" name="Freeform 39"/>
              <p:cNvSpPr>
                <a:spLocks/>
              </p:cNvSpPr>
              <p:nvPr/>
            </p:nvSpPr>
            <p:spPr bwMode="auto">
              <a:xfrm>
                <a:off x="2351211" y="6715290"/>
                <a:ext cx="37894" cy="142423"/>
              </a:xfrm>
              <a:custGeom>
                <a:avLst/>
                <a:gdLst>
                  <a:gd name="T0" fmla="*/ 2147483647 w 48"/>
                  <a:gd name="T1" fmla="*/ 2147483647 h 179"/>
                  <a:gd name="T2" fmla="*/ 2147483647 w 48"/>
                  <a:gd name="T3" fmla="*/ 2147483647 h 179"/>
                  <a:gd name="T4" fmla="*/ 2147483647 w 48"/>
                  <a:gd name="T5" fmla="*/ 2147483647 h 179"/>
                  <a:gd name="T6" fmla="*/ 2147483647 w 48"/>
                  <a:gd name="T7" fmla="*/ 2147483647 h 179"/>
                  <a:gd name="T8" fmla="*/ 2147483647 w 48"/>
                  <a:gd name="T9" fmla="*/ 2147483647 h 179"/>
                  <a:gd name="T10" fmla="*/ 2147483647 w 48"/>
                  <a:gd name="T11" fmla="*/ 2147483647 h 179"/>
                  <a:gd name="T12" fmla="*/ 2147483647 w 48"/>
                  <a:gd name="T13" fmla="*/ 2147483647 h 179"/>
                  <a:gd name="T14" fmla="*/ 2147483647 w 48"/>
                  <a:gd name="T15" fmla="*/ 2147483647 h 179"/>
                  <a:gd name="T16" fmla="*/ 0 w 48"/>
                  <a:gd name="T17" fmla="*/ 0 h 179"/>
                  <a:gd name="T18" fmla="*/ 0 w 48"/>
                  <a:gd name="T19" fmla="*/ 0 h 179"/>
                  <a:gd name="T20" fmla="*/ 2147483647 w 48"/>
                  <a:gd name="T21" fmla="*/ 2147483647 h 179"/>
                  <a:gd name="T22" fmla="*/ 2147483647 w 48"/>
                  <a:gd name="T23" fmla="*/ 2147483647 h 179"/>
                  <a:gd name="T24" fmla="*/ 2147483647 w 48"/>
                  <a:gd name="T25" fmla="*/ 2147483647 h 179"/>
                  <a:gd name="T26" fmla="*/ 2147483647 w 48"/>
                  <a:gd name="T27" fmla="*/ 2147483647 h 1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" name="Freeform 40"/>
              <p:cNvSpPr>
                <a:spLocks/>
              </p:cNvSpPr>
              <p:nvPr/>
            </p:nvSpPr>
            <p:spPr bwMode="auto">
              <a:xfrm>
                <a:off x="4094291" y="6746148"/>
                <a:ext cx="49426" cy="111565"/>
              </a:xfrm>
              <a:custGeom>
                <a:avLst/>
                <a:gdLst>
                  <a:gd name="T0" fmla="*/ 2147483647 w 62"/>
                  <a:gd name="T1" fmla="*/ 2147483647 h 141"/>
                  <a:gd name="T2" fmla="*/ 2147483647 w 62"/>
                  <a:gd name="T3" fmla="*/ 2147483647 h 141"/>
                  <a:gd name="T4" fmla="*/ 2147483647 w 62"/>
                  <a:gd name="T5" fmla="*/ 2147483647 h 141"/>
                  <a:gd name="T6" fmla="*/ 0 w 62"/>
                  <a:gd name="T7" fmla="*/ 0 h 141"/>
                  <a:gd name="T8" fmla="*/ 0 w 62"/>
                  <a:gd name="T9" fmla="*/ 0 h 141"/>
                  <a:gd name="T10" fmla="*/ 2147483647 w 62"/>
                  <a:gd name="T11" fmla="*/ 2147483647 h 141"/>
                  <a:gd name="T12" fmla="*/ 2147483647 w 62"/>
                  <a:gd name="T13" fmla="*/ 2147483647 h 141"/>
                  <a:gd name="T14" fmla="*/ 2147483647 w 62"/>
                  <a:gd name="T15" fmla="*/ 2147483647 h 141"/>
                  <a:gd name="T16" fmla="*/ 2147483647 w 62"/>
                  <a:gd name="T17" fmla="*/ 2147483647 h 1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" name="Freeform 41"/>
              <p:cNvSpPr>
                <a:spLocks noEditPoints="1"/>
              </p:cNvSpPr>
              <p:nvPr/>
            </p:nvSpPr>
            <p:spPr bwMode="auto">
              <a:xfrm>
                <a:off x="3919653" y="5191365"/>
                <a:ext cx="1543730" cy="1666348"/>
              </a:xfrm>
              <a:custGeom>
                <a:avLst/>
                <a:gdLst>
                  <a:gd name="T0" fmla="*/ 2147483647 w 1946"/>
                  <a:gd name="T1" fmla="*/ 2147483647 h 2096"/>
                  <a:gd name="T2" fmla="*/ 2147483647 w 1946"/>
                  <a:gd name="T3" fmla="*/ 2147483647 h 2096"/>
                  <a:gd name="T4" fmla="*/ 2147483647 w 1946"/>
                  <a:gd name="T5" fmla="*/ 2147483647 h 2096"/>
                  <a:gd name="T6" fmla="*/ 2147483647 w 1946"/>
                  <a:gd name="T7" fmla="*/ 2147483647 h 2096"/>
                  <a:gd name="T8" fmla="*/ 2147483647 w 1946"/>
                  <a:gd name="T9" fmla="*/ 2147483647 h 2096"/>
                  <a:gd name="T10" fmla="*/ 2147483647 w 1946"/>
                  <a:gd name="T11" fmla="*/ 2147483647 h 2096"/>
                  <a:gd name="T12" fmla="*/ 2147483647 w 1946"/>
                  <a:gd name="T13" fmla="*/ 2147483647 h 2096"/>
                  <a:gd name="T14" fmla="*/ 2147483647 w 1946"/>
                  <a:gd name="T15" fmla="*/ 2147483647 h 2096"/>
                  <a:gd name="T16" fmla="*/ 2147483647 w 1946"/>
                  <a:gd name="T17" fmla="*/ 2147483647 h 2096"/>
                  <a:gd name="T18" fmla="*/ 2147483647 w 1946"/>
                  <a:gd name="T19" fmla="*/ 2147483647 h 2096"/>
                  <a:gd name="T20" fmla="*/ 2147483647 w 1946"/>
                  <a:gd name="T21" fmla="*/ 2147483647 h 2096"/>
                  <a:gd name="T22" fmla="*/ 2147483647 w 1946"/>
                  <a:gd name="T23" fmla="*/ 2147483647 h 2096"/>
                  <a:gd name="T24" fmla="*/ 2147483647 w 1946"/>
                  <a:gd name="T25" fmla="*/ 2147483647 h 2096"/>
                  <a:gd name="T26" fmla="*/ 2147483647 w 1946"/>
                  <a:gd name="T27" fmla="*/ 2147483647 h 2096"/>
                  <a:gd name="T28" fmla="*/ 2147483647 w 1946"/>
                  <a:gd name="T29" fmla="*/ 2147483647 h 2096"/>
                  <a:gd name="T30" fmla="*/ 2147483647 w 1946"/>
                  <a:gd name="T31" fmla="*/ 2147483647 h 2096"/>
                  <a:gd name="T32" fmla="*/ 2147483647 w 1946"/>
                  <a:gd name="T33" fmla="*/ 2147483647 h 2096"/>
                  <a:gd name="T34" fmla="*/ 2147483647 w 1946"/>
                  <a:gd name="T35" fmla="*/ 2147483647 h 2096"/>
                  <a:gd name="T36" fmla="*/ 2147483647 w 1946"/>
                  <a:gd name="T37" fmla="*/ 2147483647 h 2096"/>
                  <a:gd name="T38" fmla="*/ 2147483647 w 1946"/>
                  <a:gd name="T39" fmla="*/ 2147483647 h 2096"/>
                  <a:gd name="T40" fmla="*/ 2147483647 w 1946"/>
                  <a:gd name="T41" fmla="*/ 2147483647 h 2096"/>
                  <a:gd name="T42" fmla="*/ 2147483647 w 1946"/>
                  <a:gd name="T43" fmla="*/ 2147483647 h 2096"/>
                  <a:gd name="T44" fmla="*/ 2147483647 w 1946"/>
                  <a:gd name="T45" fmla="*/ 2147483647 h 2096"/>
                  <a:gd name="T46" fmla="*/ 2147483647 w 1946"/>
                  <a:gd name="T47" fmla="*/ 2147483647 h 2096"/>
                  <a:gd name="T48" fmla="*/ 2147483647 w 1946"/>
                  <a:gd name="T49" fmla="*/ 2147483647 h 2096"/>
                  <a:gd name="T50" fmla="*/ 2147483647 w 1946"/>
                  <a:gd name="T51" fmla="*/ 2147483647 h 2096"/>
                  <a:gd name="T52" fmla="*/ 2147483647 w 1946"/>
                  <a:gd name="T53" fmla="*/ 2147483647 h 2096"/>
                  <a:gd name="T54" fmla="*/ 2147483647 w 1946"/>
                  <a:gd name="T55" fmla="*/ 2147483647 h 2096"/>
                  <a:gd name="T56" fmla="*/ 2147483647 w 1946"/>
                  <a:gd name="T57" fmla="*/ 2147483647 h 2096"/>
                  <a:gd name="T58" fmla="*/ 2147483647 w 1946"/>
                  <a:gd name="T59" fmla="*/ 2147483647 h 2096"/>
                  <a:gd name="T60" fmla="*/ 2147483647 w 1946"/>
                  <a:gd name="T61" fmla="*/ 2147483647 h 2096"/>
                  <a:gd name="T62" fmla="*/ 2147483647 w 1946"/>
                  <a:gd name="T63" fmla="*/ 2147483647 h 2096"/>
                  <a:gd name="T64" fmla="*/ 2147483647 w 1946"/>
                  <a:gd name="T65" fmla="*/ 2147483647 h 2096"/>
                  <a:gd name="T66" fmla="*/ 2147483647 w 1946"/>
                  <a:gd name="T67" fmla="*/ 2147483647 h 2096"/>
                  <a:gd name="T68" fmla="*/ 2147483647 w 1946"/>
                  <a:gd name="T69" fmla="*/ 2147483647 h 2096"/>
                  <a:gd name="T70" fmla="*/ 2147483647 w 1946"/>
                  <a:gd name="T71" fmla="*/ 2147483647 h 2096"/>
                  <a:gd name="T72" fmla="*/ 2147483647 w 1946"/>
                  <a:gd name="T73" fmla="*/ 2147483647 h 2096"/>
                  <a:gd name="T74" fmla="*/ 2147483647 w 1946"/>
                  <a:gd name="T75" fmla="*/ 2147483647 h 2096"/>
                  <a:gd name="T76" fmla="*/ 2147483647 w 1946"/>
                  <a:gd name="T77" fmla="*/ 2147483647 h 2096"/>
                  <a:gd name="T78" fmla="*/ 2147483647 w 1946"/>
                  <a:gd name="T79" fmla="*/ 2147483647 h 2096"/>
                  <a:gd name="T80" fmla="*/ 2147483647 w 1946"/>
                  <a:gd name="T81" fmla="*/ 2147483647 h 2096"/>
                  <a:gd name="T82" fmla="*/ 2147483647 w 1946"/>
                  <a:gd name="T83" fmla="*/ 2147483647 h 2096"/>
                  <a:gd name="T84" fmla="*/ 2147483647 w 1946"/>
                  <a:gd name="T85" fmla="*/ 2147483647 h 2096"/>
                  <a:gd name="T86" fmla="*/ 2147483647 w 1946"/>
                  <a:gd name="T87" fmla="*/ 2147483647 h 2096"/>
                  <a:gd name="T88" fmla="*/ 2147483647 w 1946"/>
                  <a:gd name="T89" fmla="*/ 2147483647 h 2096"/>
                  <a:gd name="T90" fmla="*/ 2147483647 w 1946"/>
                  <a:gd name="T91" fmla="*/ 2147483647 h 2096"/>
                  <a:gd name="T92" fmla="*/ 2147483647 w 1946"/>
                  <a:gd name="T93" fmla="*/ 2147483647 h 2096"/>
                  <a:gd name="T94" fmla="*/ 2147483647 w 1946"/>
                  <a:gd name="T95" fmla="*/ 2147483647 h 2096"/>
                  <a:gd name="T96" fmla="*/ 2147483647 w 1946"/>
                  <a:gd name="T97" fmla="*/ 2147483647 h 2096"/>
                  <a:gd name="T98" fmla="*/ 2147483647 w 1946"/>
                  <a:gd name="T99" fmla="*/ 2147483647 h 2096"/>
                  <a:gd name="T100" fmla="*/ 2147483647 w 1946"/>
                  <a:gd name="T101" fmla="*/ 2147483647 h 2096"/>
                  <a:gd name="T102" fmla="*/ 2147483647 w 1946"/>
                  <a:gd name="T103" fmla="*/ 2147483647 h 2096"/>
                  <a:gd name="T104" fmla="*/ 2147483647 w 1946"/>
                  <a:gd name="T105" fmla="*/ 2147483647 h 2096"/>
                  <a:gd name="T106" fmla="*/ 2147483647 w 1946"/>
                  <a:gd name="T107" fmla="*/ 2147483647 h 2096"/>
                  <a:gd name="T108" fmla="*/ 2147483647 w 1946"/>
                  <a:gd name="T109" fmla="*/ 2147483647 h 2096"/>
                  <a:gd name="T110" fmla="*/ 2147483647 w 1946"/>
                  <a:gd name="T111" fmla="*/ 2147483647 h 2096"/>
                  <a:gd name="T112" fmla="*/ 2147483647 w 1946"/>
                  <a:gd name="T113" fmla="*/ 2147483647 h 2096"/>
                  <a:gd name="T114" fmla="*/ 2147483647 w 1946"/>
                  <a:gd name="T115" fmla="*/ 2147483647 h 2096"/>
                  <a:gd name="T116" fmla="*/ 2147483647 w 1946"/>
                  <a:gd name="T117" fmla="*/ 2147483647 h 2096"/>
                  <a:gd name="T118" fmla="*/ 2147483647 w 1946"/>
                  <a:gd name="T119" fmla="*/ 2147483647 h 2096"/>
                  <a:gd name="T120" fmla="*/ 2147483647 w 1946"/>
                  <a:gd name="T121" fmla="*/ 2147483647 h 2096"/>
                  <a:gd name="T122" fmla="*/ 2147483647 w 1946"/>
                  <a:gd name="T123" fmla="*/ 2147483647 h 209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2" name="Freeform 42"/>
              <p:cNvSpPr>
                <a:spLocks noEditPoints="1"/>
              </p:cNvSpPr>
              <p:nvPr/>
            </p:nvSpPr>
            <p:spPr bwMode="auto">
              <a:xfrm>
                <a:off x="3407274" y="5442979"/>
                <a:ext cx="833647" cy="1414734"/>
              </a:xfrm>
              <a:custGeom>
                <a:avLst/>
                <a:gdLst>
                  <a:gd name="T0" fmla="*/ 2147483647 w 1052"/>
                  <a:gd name="T1" fmla="*/ 2147483647 h 1781"/>
                  <a:gd name="T2" fmla="*/ 2147483647 w 1052"/>
                  <a:gd name="T3" fmla="*/ 2147483647 h 1781"/>
                  <a:gd name="T4" fmla="*/ 2147483647 w 1052"/>
                  <a:gd name="T5" fmla="*/ 2147483647 h 1781"/>
                  <a:gd name="T6" fmla="*/ 2147483647 w 1052"/>
                  <a:gd name="T7" fmla="*/ 2147483647 h 1781"/>
                  <a:gd name="T8" fmla="*/ 2147483647 w 1052"/>
                  <a:gd name="T9" fmla="*/ 2147483647 h 1781"/>
                  <a:gd name="T10" fmla="*/ 2147483647 w 1052"/>
                  <a:gd name="T11" fmla="*/ 2147483647 h 1781"/>
                  <a:gd name="T12" fmla="*/ 2147483647 w 1052"/>
                  <a:gd name="T13" fmla="*/ 2147483647 h 1781"/>
                  <a:gd name="T14" fmla="*/ 2147483647 w 1052"/>
                  <a:gd name="T15" fmla="*/ 2147483647 h 1781"/>
                  <a:gd name="T16" fmla="*/ 2147483647 w 1052"/>
                  <a:gd name="T17" fmla="*/ 2147483647 h 1781"/>
                  <a:gd name="T18" fmla="*/ 2147483647 w 1052"/>
                  <a:gd name="T19" fmla="*/ 2147483647 h 1781"/>
                  <a:gd name="T20" fmla="*/ 2147483647 w 1052"/>
                  <a:gd name="T21" fmla="*/ 2147483647 h 1781"/>
                  <a:gd name="T22" fmla="*/ 2147483647 w 1052"/>
                  <a:gd name="T23" fmla="*/ 2147483647 h 1781"/>
                  <a:gd name="T24" fmla="*/ 2147483647 w 1052"/>
                  <a:gd name="T25" fmla="*/ 2147483647 h 1781"/>
                  <a:gd name="T26" fmla="*/ 2147483647 w 1052"/>
                  <a:gd name="T27" fmla="*/ 2147483647 h 1781"/>
                  <a:gd name="T28" fmla="*/ 2147483647 w 1052"/>
                  <a:gd name="T29" fmla="*/ 2147483647 h 1781"/>
                  <a:gd name="T30" fmla="*/ 2147483647 w 1052"/>
                  <a:gd name="T31" fmla="*/ 2147483647 h 1781"/>
                  <a:gd name="T32" fmla="*/ 2147483647 w 1052"/>
                  <a:gd name="T33" fmla="*/ 2147483647 h 1781"/>
                  <a:gd name="T34" fmla="*/ 2147483647 w 1052"/>
                  <a:gd name="T35" fmla="*/ 2147483647 h 1781"/>
                  <a:gd name="T36" fmla="*/ 2147483647 w 1052"/>
                  <a:gd name="T37" fmla="*/ 2147483647 h 1781"/>
                  <a:gd name="T38" fmla="*/ 2147483647 w 1052"/>
                  <a:gd name="T39" fmla="*/ 2147483647 h 1781"/>
                  <a:gd name="T40" fmla="*/ 2147483647 w 1052"/>
                  <a:gd name="T41" fmla="*/ 2147483647 h 1781"/>
                  <a:gd name="T42" fmla="*/ 2147483647 w 1052"/>
                  <a:gd name="T43" fmla="*/ 2147483647 h 1781"/>
                  <a:gd name="T44" fmla="*/ 2147483647 w 1052"/>
                  <a:gd name="T45" fmla="*/ 2147483647 h 1781"/>
                  <a:gd name="T46" fmla="*/ 2147483647 w 1052"/>
                  <a:gd name="T47" fmla="*/ 2147483647 h 1781"/>
                  <a:gd name="T48" fmla="*/ 2147483647 w 1052"/>
                  <a:gd name="T49" fmla="*/ 2147483647 h 1781"/>
                  <a:gd name="T50" fmla="*/ 2147483647 w 1052"/>
                  <a:gd name="T51" fmla="*/ 2147483647 h 1781"/>
                  <a:gd name="T52" fmla="*/ 2147483647 w 1052"/>
                  <a:gd name="T53" fmla="*/ 2147483647 h 1781"/>
                  <a:gd name="T54" fmla="*/ 2147483647 w 1052"/>
                  <a:gd name="T55" fmla="*/ 2147483647 h 1781"/>
                  <a:gd name="T56" fmla="*/ 2147483647 w 1052"/>
                  <a:gd name="T57" fmla="*/ 2147483647 h 1781"/>
                  <a:gd name="T58" fmla="*/ 2147483647 w 1052"/>
                  <a:gd name="T59" fmla="*/ 2147483647 h 1781"/>
                  <a:gd name="T60" fmla="*/ 2147483647 w 1052"/>
                  <a:gd name="T61" fmla="*/ 2147483647 h 1781"/>
                  <a:gd name="T62" fmla="*/ 2147483647 w 1052"/>
                  <a:gd name="T63" fmla="*/ 2147483647 h 1781"/>
                  <a:gd name="T64" fmla="*/ 2147483647 w 1052"/>
                  <a:gd name="T65" fmla="*/ 2147483647 h 1781"/>
                  <a:gd name="T66" fmla="*/ 2147483647 w 1052"/>
                  <a:gd name="T67" fmla="*/ 2147483647 h 1781"/>
                  <a:gd name="T68" fmla="*/ 2147483647 w 1052"/>
                  <a:gd name="T69" fmla="*/ 2147483647 h 1781"/>
                  <a:gd name="T70" fmla="*/ 2147483647 w 1052"/>
                  <a:gd name="T71" fmla="*/ 2147483647 h 1781"/>
                  <a:gd name="T72" fmla="*/ 2147483647 w 1052"/>
                  <a:gd name="T73" fmla="*/ 2147483647 h 1781"/>
                  <a:gd name="T74" fmla="*/ 2147483647 w 1052"/>
                  <a:gd name="T75" fmla="*/ 2147483647 h 1781"/>
                  <a:gd name="T76" fmla="*/ 2147483647 w 1052"/>
                  <a:gd name="T77" fmla="*/ 2147483647 h 1781"/>
                  <a:gd name="T78" fmla="*/ 2147483647 w 1052"/>
                  <a:gd name="T79" fmla="*/ 2147483647 h 1781"/>
                  <a:gd name="T80" fmla="*/ 2147483647 w 1052"/>
                  <a:gd name="T81" fmla="*/ 2147483647 h 1781"/>
                  <a:gd name="T82" fmla="*/ 2147483647 w 1052"/>
                  <a:gd name="T83" fmla="*/ 2147483647 h 1781"/>
                  <a:gd name="T84" fmla="*/ 2147483647 w 1052"/>
                  <a:gd name="T85" fmla="*/ 2147483647 h 1781"/>
                  <a:gd name="T86" fmla="*/ 2147483647 w 1052"/>
                  <a:gd name="T87" fmla="*/ 2147483647 h 1781"/>
                  <a:gd name="T88" fmla="*/ 2147483647 w 1052"/>
                  <a:gd name="T89" fmla="*/ 2147483647 h 1781"/>
                  <a:gd name="T90" fmla="*/ 2147483647 w 1052"/>
                  <a:gd name="T91" fmla="*/ 2147483647 h 1781"/>
                  <a:gd name="T92" fmla="*/ 2147483647 w 1052"/>
                  <a:gd name="T93" fmla="*/ 2147483647 h 1781"/>
                  <a:gd name="T94" fmla="*/ 2147483647 w 1052"/>
                  <a:gd name="T95" fmla="*/ 2147483647 h 1781"/>
                  <a:gd name="T96" fmla="*/ 2147483647 w 1052"/>
                  <a:gd name="T97" fmla="*/ 2147483647 h 1781"/>
                  <a:gd name="T98" fmla="*/ 2147483647 w 1052"/>
                  <a:gd name="T99" fmla="*/ 2147483647 h 1781"/>
                  <a:gd name="T100" fmla="*/ 2147483647 w 1052"/>
                  <a:gd name="T101" fmla="*/ 2147483647 h 1781"/>
                  <a:gd name="T102" fmla="*/ 2147483647 w 1052"/>
                  <a:gd name="T103" fmla="*/ 2147483647 h 1781"/>
                  <a:gd name="T104" fmla="*/ 2147483647 w 1052"/>
                  <a:gd name="T105" fmla="*/ 2147483647 h 1781"/>
                  <a:gd name="T106" fmla="*/ 2147483647 w 1052"/>
                  <a:gd name="T107" fmla="*/ 2147483647 h 1781"/>
                  <a:gd name="T108" fmla="*/ 2147483647 w 1052"/>
                  <a:gd name="T109" fmla="*/ 2147483647 h 1781"/>
                  <a:gd name="T110" fmla="*/ 2147483647 w 1052"/>
                  <a:gd name="T111" fmla="*/ 2147483647 h 1781"/>
                  <a:gd name="T112" fmla="*/ 2147483647 w 1052"/>
                  <a:gd name="T113" fmla="*/ 2147483647 h 1781"/>
                  <a:gd name="T114" fmla="*/ 2147483647 w 1052"/>
                  <a:gd name="T115" fmla="*/ 2147483647 h 1781"/>
                  <a:gd name="T116" fmla="*/ 2147483647 w 1052"/>
                  <a:gd name="T117" fmla="*/ 2147483647 h 178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" name="Freeform 43"/>
              <p:cNvSpPr>
                <a:spLocks/>
              </p:cNvSpPr>
              <p:nvPr/>
            </p:nvSpPr>
            <p:spPr bwMode="auto">
              <a:xfrm>
                <a:off x="4492991" y="6416202"/>
                <a:ext cx="151572" cy="441511"/>
              </a:xfrm>
              <a:custGeom>
                <a:avLst/>
                <a:gdLst>
                  <a:gd name="T0" fmla="*/ 2147483647 w 190"/>
                  <a:gd name="T1" fmla="*/ 2147483647 h 555"/>
                  <a:gd name="T2" fmla="*/ 2147483647 w 190"/>
                  <a:gd name="T3" fmla="*/ 2147483647 h 555"/>
                  <a:gd name="T4" fmla="*/ 2147483647 w 190"/>
                  <a:gd name="T5" fmla="*/ 2147483647 h 555"/>
                  <a:gd name="T6" fmla="*/ 2147483647 w 190"/>
                  <a:gd name="T7" fmla="*/ 2147483647 h 555"/>
                  <a:gd name="T8" fmla="*/ 2147483647 w 190"/>
                  <a:gd name="T9" fmla="*/ 2147483647 h 555"/>
                  <a:gd name="T10" fmla="*/ 2147483647 w 190"/>
                  <a:gd name="T11" fmla="*/ 2147483647 h 555"/>
                  <a:gd name="T12" fmla="*/ 2147483647 w 190"/>
                  <a:gd name="T13" fmla="*/ 2147483647 h 555"/>
                  <a:gd name="T14" fmla="*/ 2147483647 w 190"/>
                  <a:gd name="T15" fmla="*/ 2147483647 h 555"/>
                  <a:gd name="T16" fmla="*/ 2147483647 w 190"/>
                  <a:gd name="T17" fmla="*/ 2147483647 h 555"/>
                  <a:gd name="T18" fmla="*/ 2147483647 w 190"/>
                  <a:gd name="T19" fmla="*/ 2147483647 h 555"/>
                  <a:gd name="T20" fmla="*/ 2147483647 w 190"/>
                  <a:gd name="T21" fmla="*/ 2147483647 h 555"/>
                  <a:gd name="T22" fmla="*/ 2147483647 w 190"/>
                  <a:gd name="T23" fmla="*/ 2147483647 h 555"/>
                  <a:gd name="T24" fmla="*/ 2147483647 w 190"/>
                  <a:gd name="T25" fmla="*/ 2147483647 h 555"/>
                  <a:gd name="T26" fmla="*/ 2147483647 w 190"/>
                  <a:gd name="T27" fmla="*/ 2147483647 h 555"/>
                  <a:gd name="T28" fmla="*/ 2147483647 w 190"/>
                  <a:gd name="T29" fmla="*/ 2147483647 h 555"/>
                  <a:gd name="T30" fmla="*/ 2147483647 w 190"/>
                  <a:gd name="T31" fmla="*/ 2147483647 h 555"/>
                  <a:gd name="T32" fmla="*/ 2147483647 w 190"/>
                  <a:gd name="T33" fmla="*/ 2147483647 h 555"/>
                  <a:gd name="T34" fmla="*/ 2147483647 w 190"/>
                  <a:gd name="T35" fmla="*/ 2147483647 h 555"/>
                  <a:gd name="T36" fmla="*/ 2147483647 w 190"/>
                  <a:gd name="T37" fmla="*/ 2147483647 h 555"/>
                  <a:gd name="T38" fmla="*/ 2147483647 w 190"/>
                  <a:gd name="T39" fmla="*/ 2147483647 h 555"/>
                  <a:gd name="T40" fmla="*/ 2147483647 w 190"/>
                  <a:gd name="T41" fmla="*/ 2147483647 h 555"/>
                  <a:gd name="T42" fmla="*/ 2147483647 w 190"/>
                  <a:gd name="T43" fmla="*/ 2147483647 h 555"/>
                  <a:gd name="T44" fmla="*/ 2147483647 w 190"/>
                  <a:gd name="T45" fmla="*/ 2147483647 h 555"/>
                  <a:gd name="T46" fmla="*/ 2147483647 w 190"/>
                  <a:gd name="T47" fmla="*/ 2147483647 h 555"/>
                  <a:gd name="T48" fmla="*/ 2147483647 w 190"/>
                  <a:gd name="T49" fmla="*/ 2147483647 h 555"/>
                  <a:gd name="T50" fmla="*/ 2147483647 w 190"/>
                  <a:gd name="T51" fmla="*/ 2147483647 h 555"/>
                  <a:gd name="T52" fmla="*/ 2147483647 w 190"/>
                  <a:gd name="T53" fmla="*/ 2147483647 h 555"/>
                  <a:gd name="T54" fmla="*/ 2147483647 w 190"/>
                  <a:gd name="T55" fmla="*/ 2147483647 h 555"/>
                  <a:gd name="T56" fmla="*/ 2147483647 w 190"/>
                  <a:gd name="T57" fmla="*/ 2147483647 h 555"/>
                  <a:gd name="T58" fmla="*/ 2147483647 w 190"/>
                  <a:gd name="T59" fmla="*/ 2147483647 h 555"/>
                  <a:gd name="T60" fmla="*/ 2147483647 w 190"/>
                  <a:gd name="T61" fmla="*/ 2147483647 h 555"/>
                  <a:gd name="T62" fmla="*/ 2147483647 w 190"/>
                  <a:gd name="T63" fmla="*/ 2147483647 h 555"/>
                  <a:gd name="T64" fmla="*/ 2147483647 w 190"/>
                  <a:gd name="T65" fmla="*/ 2147483647 h 555"/>
                  <a:gd name="T66" fmla="*/ 2147483647 w 190"/>
                  <a:gd name="T67" fmla="*/ 2147483647 h 555"/>
                  <a:gd name="T68" fmla="*/ 2147483647 w 190"/>
                  <a:gd name="T69" fmla="*/ 2147483647 h 555"/>
                  <a:gd name="T70" fmla="*/ 2147483647 w 190"/>
                  <a:gd name="T71" fmla="*/ 2147483647 h 555"/>
                  <a:gd name="T72" fmla="*/ 2147483647 w 190"/>
                  <a:gd name="T73" fmla="*/ 2147483647 h 555"/>
                  <a:gd name="T74" fmla="*/ 2147483647 w 190"/>
                  <a:gd name="T75" fmla="*/ 2147483647 h 555"/>
                  <a:gd name="T76" fmla="*/ 2147483647 w 190"/>
                  <a:gd name="T77" fmla="*/ 2147483647 h 555"/>
                  <a:gd name="T78" fmla="*/ 2147483647 w 190"/>
                  <a:gd name="T79" fmla="*/ 0 h 555"/>
                  <a:gd name="T80" fmla="*/ 2147483647 w 190"/>
                  <a:gd name="T81" fmla="*/ 0 h 555"/>
                  <a:gd name="T82" fmla="*/ 2147483647 w 190"/>
                  <a:gd name="T83" fmla="*/ 2147483647 h 555"/>
                  <a:gd name="T84" fmla="*/ 2147483647 w 190"/>
                  <a:gd name="T85" fmla="*/ 2147483647 h 555"/>
                  <a:gd name="T86" fmla="*/ 2147483647 w 190"/>
                  <a:gd name="T87" fmla="*/ 2147483647 h 555"/>
                  <a:gd name="T88" fmla="*/ 2147483647 w 190"/>
                  <a:gd name="T89" fmla="*/ 2147483647 h 555"/>
                  <a:gd name="T90" fmla="*/ 2147483647 w 190"/>
                  <a:gd name="T91" fmla="*/ 2147483647 h 555"/>
                  <a:gd name="T92" fmla="*/ 2147483647 w 190"/>
                  <a:gd name="T93" fmla="*/ 2147483647 h 555"/>
                  <a:gd name="T94" fmla="*/ 2147483647 w 190"/>
                  <a:gd name="T95" fmla="*/ 2147483647 h 555"/>
                  <a:gd name="T96" fmla="*/ 2147483647 w 190"/>
                  <a:gd name="T97" fmla="*/ 2147483647 h 555"/>
                  <a:gd name="T98" fmla="*/ 2147483647 w 190"/>
                  <a:gd name="T99" fmla="*/ 2147483647 h 555"/>
                  <a:gd name="T100" fmla="*/ 2147483647 w 190"/>
                  <a:gd name="T101" fmla="*/ 2147483647 h 555"/>
                  <a:gd name="T102" fmla="*/ 2147483647 w 190"/>
                  <a:gd name="T103" fmla="*/ 2147483647 h 555"/>
                  <a:gd name="T104" fmla="*/ 2147483647 w 190"/>
                  <a:gd name="T105" fmla="*/ 2147483647 h 555"/>
                  <a:gd name="T106" fmla="*/ 0 w 190"/>
                  <a:gd name="T107" fmla="*/ 2147483647 h 555"/>
                  <a:gd name="T108" fmla="*/ 0 w 190"/>
                  <a:gd name="T109" fmla="*/ 2147483647 h 555"/>
                  <a:gd name="T110" fmla="*/ 2147483647 w 190"/>
                  <a:gd name="T111" fmla="*/ 2147483647 h 555"/>
                  <a:gd name="T112" fmla="*/ 2147483647 w 190"/>
                  <a:gd name="T113" fmla="*/ 2147483647 h 555"/>
                  <a:gd name="T114" fmla="*/ 2147483647 w 190"/>
                  <a:gd name="T115" fmla="*/ 2147483647 h 555"/>
                  <a:gd name="T116" fmla="*/ 2147483647 w 190"/>
                  <a:gd name="T117" fmla="*/ 2147483647 h 555"/>
                  <a:gd name="T118" fmla="*/ 2147483647 w 190"/>
                  <a:gd name="T119" fmla="*/ 2147483647 h 555"/>
                  <a:gd name="T120" fmla="*/ 2147483647 w 190"/>
                  <a:gd name="T121" fmla="*/ 2147483647 h 555"/>
                  <a:gd name="T122" fmla="*/ 2147483647 w 190"/>
                  <a:gd name="T123" fmla="*/ 2147483647 h 55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" name="Freeform 44"/>
              <p:cNvSpPr>
                <a:spLocks/>
              </p:cNvSpPr>
              <p:nvPr/>
            </p:nvSpPr>
            <p:spPr bwMode="auto">
              <a:xfrm>
                <a:off x="4015210" y="6496908"/>
                <a:ext cx="270194" cy="360805"/>
              </a:xfrm>
              <a:custGeom>
                <a:avLst/>
                <a:gdLst>
                  <a:gd name="T0" fmla="*/ 0 w 341"/>
                  <a:gd name="T1" fmla="*/ 0 h 454"/>
                  <a:gd name="T2" fmla="*/ 0 w 341"/>
                  <a:gd name="T3" fmla="*/ 0 h 454"/>
                  <a:gd name="T4" fmla="*/ 2147483647 w 341"/>
                  <a:gd name="T5" fmla="*/ 2147483647 h 454"/>
                  <a:gd name="T6" fmla="*/ 2147483647 w 341"/>
                  <a:gd name="T7" fmla="*/ 2147483647 h 454"/>
                  <a:gd name="T8" fmla="*/ 2147483647 w 341"/>
                  <a:gd name="T9" fmla="*/ 2147483647 h 454"/>
                  <a:gd name="T10" fmla="*/ 2147483647 w 341"/>
                  <a:gd name="T11" fmla="*/ 2147483647 h 454"/>
                  <a:gd name="T12" fmla="*/ 2147483647 w 341"/>
                  <a:gd name="T13" fmla="*/ 2147483647 h 454"/>
                  <a:gd name="T14" fmla="*/ 2147483647 w 341"/>
                  <a:gd name="T15" fmla="*/ 2147483647 h 454"/>
                  <a:gd name="T16" fmla="*/ 2147483647 w 341"/>
                  <a:gd name="T17" fmla="*/ 2147483647 h 454"/>
                  <a:gd name="T18" fmla="*/ 2147483647 w 341"/>
                  <a:gd name="T19" fmla="*/ 2147483647 h 454"/>
                  <a:gd name="T20" fmla="*/ 2147483647 w 341"/>
                  <a:gd name="T21" fmla="*/ 2147483647 h 454"/>
                  <a:gd name="T22" fmla="*/ 2147483647 w 341"/>
                  <a:gd name="T23" fmla="*/ 2147483647 h 454"/>
                  <a:gd name="T24" fmla="*/ 2147483647 w 341"/>
                  <a:gd name="T25" fmla="*/ 2147483647 h 454"/>
                  <a:gd name="T26" fmla="*/ 2147483647 w 341"/>
                  <a:gd name="T27" fmla="*/ 2147483647 h 454"/>
                  <a:gd name="T28" fmla="*/ 2147483647 w 341"/>
                  <a:gd name="T29" fmla="*/ 2147483647 h 454"/>
                  <a:gd name="T30" fmla="*/ 2147483647 w 341"/>
                  <a:gd name="T31" fmla="*/ 2147483647 h 454"/>
                  <a:gd name="T32" fmla="*/ 2147483647 w 341"/>
                  <a:gd name="T33" fmla="*/ 2147483647 h 454"/>
                  <a:gd name="T34" fmla="*/ 2147483647 w 341"/>
                  <a:gd name="T35" fmla="*/ 2147483647 h 454"/>
                  <a:gd name="T36" fmla="*/ 2147483647 w 341"/>
                  <a:gd name="T37" fmla="*/ 2147483647 h 454"/>
                  <a:gd name="T38" fmla="*/ 2147483647 w 341"/>
                  <a:gd name="T39" fmla="*/ 2147483647 h 454"/>
                  <a:gd name="T40" fmla="*/ 2147483647 w 341"/>
                  <a:gd name="T41" fmla="*/ 2147483647 h 454"/>
                  <a:gd name="T42" fmla="*/ 2147483647 w 341"/>
                  <a:gd name="T43" fmla="*/ 2147483647 h 454"/>
                  <a:gd name="T44" fmla="*/ 2147483647 w 341"/>
                  <a:gd name="T45" fmla="*/ 2147483647 h 454"/>
                  <a:gd name="T46" fmla="*/ 2147483647 w 341"/>
                  <a:gd name="T47" fmla="*/ 2147483647 h 454"/>
                  <a:gd name="T48" fmla="*/ 2147483647 w 341"/>
                  <a:gd name="T49" fmla="*/ 2147483647 h 454"/>
                  <a:gd name="T50" fmla="*/ 0 w 341"/>
                  <a:gd name="T51" fmla="*/ 0 h 454"/>
                  <a:gd name="T52" fmla="*/ 0 w 341"/>
                  <a:gd name="T53" fmla="*/ 0 h 45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" name="Freeform 45"/>
              <p:cNvSpPr>
                <a:spLocks/>
              </p:cNvSpPr>
              <p:nvPr/>
            </p:nvSpPr>
            <p:spPr bwMode="auto">
              <a:xfrm>
                <a:off x="4191495" y="6468424"/>
                <a:ext cx="357512" cy="389289"/>
              </a:xfrm>
              <a:custGeom>
                <a:avLst/>
                <a:gdLst>
                  <a:gd name="T0" fmla="*/ 2147483647 w 449"/>
                  <a:gd name="T1" fmla="*/ 2147483647 h 490"/>
                  <a:gd name="T2" fmla="*/ 2147483647 w 449"/>
                  <a:gd name="T3" fmla="*/ 2147483647 h 490"/>
                  <a:gd name="T4" fmla="*/ 2147483647 w 449"/>
                  <a:gd name="T5" fmla="*/ 2147483647 h 490"/>
                  <a:gd name="T6" fmla="*/ 2147483647 w 449"/>
                  <a:gd name="T7" fmla="*/ 2147483647 h 490"/>
                  <a:gd name="T8" fmla="*/ 2147483647 w 449"/>
                  <a:gd name="T9" fmla="*/ 2147483647 h 490"/>
                  <a:gd name="T10" fmla="*/ 2147483647 w 449"/>
                  <a:gd name="T11" fmla="*/ 2147483647 h 490"/>
                  <a:gd name="T12" fmla="*/ 2147483647 w 449"/>
                  <a:gd name="T13" fmla="*/ 2147483647 h 490"/>
                  <a:gd name="T14" fmla="*/ 2147483647 w 449"/>
                  <a:gd name="T15" fmla="*/ 2147483647 h 490"/>
                  <a:gd name="T16" fmla="*/ 2147483647 w 449"/>
                  <a:gd name="T17" fmla="*/ 2147483647 h 490"/>
                  <a:gd name="T18" fmla="*/ 2147483647 w 449"/>
                  <a:gd name="T19" fmla="*/ 2147483647 h 490"/>
                  <a:gd name="T20" fmla="*/ 2147483647 w 449"/>
                  <a:gd name="T21" fmla="*/ 2147483647 h 490"/>
                  <a:gd name="T22" fmla="*/ 2147483647 w 449"/>
                  <a:gd name="T23" fmla="*/ 2147483647 h 490"/>
                  <a:gd name="T24" fmla="*/ 2147483647 w 449"/>
                  <a:gd name="T25" fmla="*/ 2147483647 h 490"/>
                  <a:gd name="T26" fmla="*/ 2147483647 w 449"/>
                  <a:gd name="T27" fmla="*/ 2147483647 h 490"/>
                  <a:gd name="T28" fmla="*/ 2147483647 w 449"/>
                  <a:gd name="T29" fmla="*/ 2147483647 h 490"/>
                  <a:gd name="T30" fmla="*/ 2147483647 w 449"/>
                  <a:gd name="T31" fmla="*/ 2147483647 h 490"/>
                  <a:gd name="T32" fmla="*/ 2147483647 w 449"/>
                  <a:gd name="T33" fmla="*/ 2147483647 h 490"/>
                  <a:gd name="T34" fmla="*/ 2147483647 w 449"/>
                  <a:gd name="T35" fmla="*/ 2147483647 h 490"/>
                  <a:gd name="T36" fmla="*/ 2147483647 w 449"/>
                  <a:gd name="T37" fmla="*/ 2147483647 h 490"/>
                  <a:gd name="T38" fmla="*/ 2147483647 w 449"/>
                  <a:gd name="T39" fmla="*/ 2147483647 h 490"/>
                  <a:gd name="T40" fmla="*/ 2147483647 w 449"/>
                  <a:gd name="T41" fmla="*/ 2147483647 h 490"/>
                  <a:gd name="T42" fmla="*/ 2147483647 w 449"/>
                  <a:gd name="T43" fmla="*/ 2147483647 h 490"/>
                  <a:gd name="T44" fmla="*/ 2147483647 w 449"/>
                  <a:gd name="T45" fmla="*/ 2147483647 h 490"/>
                  <a:gd name="T46" fmla="*/ 2147483647 w 449"/>
                  <a:gd name="T47" fmla="*/ 2147483647 h 490"/>
                  <a:gd name="T48" fmla="*/ 2147483647 w 449"/>
                  <a:gd name="T49" fmla="*/ 2147483647 h 490"/>
                  <a:gd name="T50" fmla="*/ 2147483647 w 449"/>
                  <a:gd name="T51" fmla="*/ 2147483647 h 490"/>
                  <a:gd name="T52" fmla="*/ 2147483647 w 449"/>
                  <a:gd name="T53" fmla="*/ 2147483647 h 490"/>
                  <a:gd name="T54" fmla="*/ 2147483647 w 449"/>
                  <a:gd name="T55" fmla="*/ 2147483647 h 490"/>
                  <a:gd name="T56" fmla="*/ 2147483647 w 449"/>
                  <a:gd name="T57" fmla="*/ 2147483647 h 490"/>
                  <a:gd name="T58" fmla="*/ 2147483647 w 449"/>
                  <a:gd name="T59" fmla="*/ 2147483647 h 490"/>
                  <a:gd name="T60" fmla="*/ 2147483647 w 449"/>
                  <a:gd name="T61" fmla="*/ 2147483647 h 490"/>
                  <a:gd name="T62" fmla="*/ 2147483647 w 449"/>
                  <a:gd name="T63" fmla="*/ 2147483647 h 490"/>
                  <a:gd name="T64" fmla="*/ 2147483647 w 449"/>
                  <a:gd name="T65" fmla="*/ 2147483647 h 490"/>
                  <a:gd name="T66" fmla="*/ 2147483647 w 449"/>
                  <a:gd name="T67" fmla="*/ 2147483647 h 490"/>
                  <a:gd name="T68" fmla="*/ 2147483647 w 449"/>
                  <a:gd name="T69" fmla="*/ 2147483647 h 490"/>
                  <a:gd name="T70" fmla="*/ 2147483647 w 449"/>
                  <a:gd name="T71" fmla="*/ 2147483647 h 490"/>
                  <a:gd name="T72" fmla="*/ 2147483647 w 449"/>
                  <a:gd name="T73" fmla="*/ 2147483647 h 490"/>
                  <a:gd name="T74" fmla="*/ 2147483647 w 449"/>
                  <a:gd name="T75" fmla="*/ 2147483647 h 490"/>
                  <a:gd name="T76" fmla="*/ 2147483647 w 449"/>
                  <a:gd name="T77" fmla="*/ 2147483647 h 490"/>
                  <a:gd name="T78" fmla="*/ 2147483647 w 449"/>
                  <a:gd name="T79" fmla="*/ 2147483647 h 490"/>
                  <a:gd name="T80" fmla="*/ 2147483647 w 449"/>
                  <a:gd name="T81" fmla="*/ 2147483647 h 490"/>
                  <a:gd name="T82" fmla="*/ 2147483647 w 449"/>
                  <a:gd name="T83" fmla="*/ 2147483647 h 490"/>
                  <a:gd name="T84" fmla="*/ 2147483647 w 449"/>
                  <a:gd name="T85" fmla="*/ 2147483647 h 490"/>
                  <a:gd name="T86" fmla="*/ 2147483647 w 449"/>
                  <a:gd name="T87" fmla="*/ 2147483647 h 490"/>
                  <a:gd name="T88" fmla="*/ 0 w 449"/>
                  <a:gd name="T89" fmla="*/ 2147483647 h 490"/>
                  <a:gd name="T90" fmla="*/ 2147483647 w 449"/>
                  <a:gd name="T91" fmla="*/ 2147483647 h 490"/>
                  <a:gd name="T92" fmla="*/ 2147483647 w 449"/>
                  <a:gd name="T93" fmla="*/ 2147483647 h 490"/>
                  <a:gd name="T94" fmla="*/ 2147483647 w 449"/>
                  <a:gd name="T95" fmla="*/ 2147483647 h 490"/>
                  <a:gd name="T96" fmla="*/ 2147483647 w 449"/>
                  <a:gd name="T97" fmla="*/ 2147483647 h 490"/>
                  <a:gd name="T98" fmla="*/ 2147483647 w 449"/>
                  <a:gd name="T99" fmla="*/ 2147483647 h 490"/>
                  <a:gd name="T100" fmla="*/ 2147483647 w 449"/>
                  <a:gd name="T101" fmla="*/ 2147483647 h 490"/>
                  <a:gd name="T102" fmla="*/ 2147483647 w 449"/>
                  <a:gd name="T103" fmla="*/ 2147483647 h 490"/>
                  <a:gd name="T104" fmla="*/ 2147483647 w 449"/>
                  <a:gd name="T105" fmla="*/ 2147483647 h 490"/>
                  <a:gd name="T106" fmla="*/ 2147483647 w 449"/>
                  <a:gd name="T107" fmla="*/ 2147483647 h 490"/>
                  <a:gd name="T108" fmla="*/ 2147483647 w 449"/>
                  <a:gd name="T109" fmla="*/ 2147483647 h 490"/>
                  <a:gd name="T110" fmla="*/ 2147483647 w 449"/>
                  <a:gd name="T111" fmla="*/ 2147483647 h 490"/>
                  <a:gd name="T112" fmla="*/ 2147483647 w 449"/>
                  <a:gd name="T113" fmla="*/ 2147483647 h 490"/>
                  <a:gd name="T114" fmla="*/ 2147483647 w 449"/>
                  <a:gd name="T115" fmla="*/ 2147483647 h 490"/>
                  <a:gd name="T116" fmla="*/ 2147483647 w 449"/>
                  <a:gd name="T117" fmla="*/ 2147483647 h 490"/>
                  <a:gd name="T118" fmla="*/ 2147483647 w 449"/>
                  <a:gd name="T119" fmla="*/ 2147483647 h 490"/>
                  <a:gd name="T120" fmla="*/ 2147483647 w 449"/>
                  <a:gd name="T121" fmla="*/ 2147483647 h 490"/>
                  <a:gd name="T122" fmla="*/ 2147483647 w 449"/>
                  <a:gd name="T123" fmla="*/ 2147483647 h 49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" name="Freeform 46"/>
              <p:cNvSpPr>
                <a:spLocks/>
              </p:cNvSpPr>
              <p:nvPr/>
            </p:nvSpPr>
            <p:spPr bwMode="auto">
              <a:xfrm>
                <a:off x="3608272" y="6741400"/>
                <a:ext cx="36246" cy="116313"/>
              </a:xfrm>
              <a:custGeom>
                <a:avLst/>
                <a:gdLst>
                  <a:gd name="T0" fmla="*/ 0 w 46"/>
                  <a:gd name="T1" fmla="*/ 0 h 145"/>
                  <a:gd name="T2" fmla="*/ 0 w 46"/>
                  <a:gd name="T3" fmla="*/ 0 h 145"/>
                  <a:gd name="T4" fmla="*/ 2147483647 w 46"/>
                  <a:gd name="T5" fmla="*/ 2147483647 h 145"/>
                  <a:gd name="T6" fmla="*/ 2147483647 w 46"/>
                  <a:gd name="T7" fmla="*/ 2147483647 h 145"/>
                  <a:gd name="T8" fmla="*/ 2147483647 w 46"/>
                  <a:gd name="T9" fmla="*/ 2147483647 h 145"/>
                  <a:gd name="T10" fmla="*/ 2147483647 w 46"/>
                  <a:gd name="T11" fmla="*/ 2147483647 h 145"/>
                  <a:gd name="T12" fmla="*/ 2147483647 w 46"/>
                  <a:gd name="T13" fmla="*/ 2147483647 h 145"/>
                  <a:gd name="T14" fmla="*/ 2147483647 w 46"/>
                  <a:gd name="T15" fmla="*/ 2147483647 h 145"/>
                  <a:gd name="T16" fmla="*/ 2147483647 w 46"/>
                  <a:gd name="T17" fmla="*/ 2147483647 h 145"/>
                  <a:gd name="T18" fmla="*/ 0 w 46"/>
                  <a:gd name="T19" fmla="*/ 0 h 145"/>
                  <a:gd name="T20" fmla="*/ 0 w 46"/>
                  <a:gd name="T21" fmla="*/ 0 h 1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" name="Freeform 47"/>
              <p:cNvSpPr>
                <a:spLocks/>
              </p:cNvSpPr>
              <p:nvPr/>
            </p:nvSpPr>
            <p:spPr bwMode="auto">
              <a:xfrm>
                <a:off x="3672525" y="6814986"/>
                <a:ext cx="11533" cy="42727"/>
              </a:xfrm>
              <a:custGeom>
                <a:avLst/>
                <a:gdLst>
                  <a:gd name="T0" fmla="*/ 0 w 14"/>
                  <a:gd name="T1" fmla="*/ 0 h 54"/>
                  <a:gd name="T2" fmla="*/ 0 w 14"/>
                  <a:gd name="T3" fmla="*/ 0 h 54"/>
                  <a:gd name="T4" fmla="*/ 2147483647 w 14"/>
                  <a:gd name="T5" fmla="*/ 2147483647 h 54"/>
                  <a:gd name="T6" fmla="*/ 2147483647 w 14"/>
                  <a:gd name="T7" fmla="*/ 2147483647 h 54"/>
                  <a:gd name="T8" fmla="*/ 2147483647 w 14"/>
                  <a:gd name="T9" fmla="*/ 2147483647 h 54"/>
                  <a:gd name="T10" fmla="*/ 2147483647 w 14"/>
                  <a:gd name="T11" fmla="*/ 2147483647 h 54"/>
                  <a:gd name="T12" fmla="*/ 2147483647 w 14"/>
                  <a:gd name="T13" fmla="*/ 2147483647 h 54"/>
                  <a:gd name="T14" fmla="*/ 2147483647 w 14"/>
                  <a:gd name="T15" fmla="*/ 2147483647 h 54"/>
                  <a:gd name="T16" fmla="*/ 2147483647 w 14"/>
                  <a:gd name="T17" fmla="*/ 2147483647 h 54"/>
                  <a:gd name="T18" fmla="*/ 0 w 14"/>
                  <a:gd name="T19" fmla="*/ 0 h 54"/>
                  <a:gd name="T20" fmla="*/ 0 w 14"/>
                  <a:gd name="T21" fmla="*/ 0 h 5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" name="Freeform 48"/>
              <p:cNvSpPr>
                <a:spLocks/>
              </p:cNvSpPr>
              <p:nvPr/>
            </p:nvSpPr>
            <p:spPr bwMode="auto">
              <a:xfrm>
                <a:off x="4894987" y="6701048"/>
                <a:ext cx="56016" cy="156665"/>
              </a:xfrm>
              <a:custGeom>
                <a:avLst/>
                <a:gdLst>
                  <a:gd name="T0" fmla="*/ 0 w 70"/>
                  <a:gd name="T1" fmla="*/ 0 h 199"/>
                  <a:gd name="T2" fmla="*/ 0 w 70"/>
                  <a:gd name="T3" fmla="*/ 0 h 199"/>
                  <a:gd name="T4" fmla="*/ 2147483647 w 70"/>
                  <a:gd name="T5" fmla="*/ 2147483647 h 199"/>
                  <a:gd name="T6" fmla="*/ 2147483647 w 70"/>
                  <a:gd name="T7" fmla="*/ 2147483647 h 199"/>
                  <a:gd name="T8" fmla="*/ 2147483647 w 70"/>
                  <a:gd name="T9" fmla="*/ 2147483647 h 199"/>
                  <a:gd name="T10" fmla="*/ 2147483647 w 70"/>
                  <a:gd name="T11" fmla="*/ 2147483647 h 199"/>
                  <a:gd name="T12" fmla="*/ 2147483647 w 70"/>
                  <a:gd name="T13" fmla="*/ 2147483647 h 199"/>
                  <a:gd name="T14" fmla="*/ 2147483647 w 70"/>
                  <a:gd name="T15" fmla="*/ 2147483647 h 199"/>
                  <a:gd name="T16" fmla="*/ 2147483647 w 70"/>
                  <a:gd name="T17" fmla="*/ 2147483647 h 199"/>
                  <a:gd name="T18" fmla="*/ 2147483647 w 70"/>
                  <a:gd name="T19" fmla="*/ 2147483647 h 199"/>
                  <a:gd name="T20" fmla="*/ 2147483647 w 70"/>
                  <a:gd name="T21" fmla="*/ 2147483647 h 199"/>
                  <a:gd name="T22" fmla="*/ 0 w 70"/>
                  <a:gd name="T23" fmla="*/ 0 h 199"/>
                  <a:gd name="T24" fmla="*/ 0 w 70"/>
                  <a:gd name="T25" fmla="*/ 0 h 19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" name="Freeform 49"/>
              <p:cNvSpPr>
                <a:spLocks/>
              </p:cNvSpPr>
              <p:nvPr/>
            </p:nvSpPr>
            <p:spPr bwMode="auto">
              <a:xfrm>
                <a:off x="5180009" y="6553877"/>
                <a:ext cx="283374" cy="151918"/>
              </a:xfrm>
              <a:custGeom>
                <a:avLst/>
                <a:gdLst>
                  <a:gd name="T0" fmla="*/ 0 w 357"/>
                  <a:gd name="T1" fmla="*/ 0 h 189"/>
                  <a:gd name="T2" fmla="*/ 0 w 357"/>
                  <a:gd name="T3" fmla="*/ 0 h 189"/>
                  <a:gd name="T4" fmla="*/ 2147483647 w 357"/>
                  <a:gd name="T5" fmla="*/ 2147483647 h 189"/>
                  <a:gd name="T6" fmla="*/ 2147483647 w 357"/>
                  <a:gd name="T7" fmla="*/ 2147483647 h 189"/>
                  <a:gd name="T8" fmla="*/ 2147483647 w 357"/>
                  <a:gd name="T9" fmla="*/ 2147483647 h 189"/>
                  <a:gd name="T10" fmla="*/ 2147483647 w 357"/>
                  <a:gd name="T11" fmla="*/ 2147483647 h 189"/>
                  <a:gd name="T12" fmla="*/ 2147483647 w 357"/>
                  <a:gd name="T13" fmla="*/ 2147483647 h 189"/>
                  <a:gd name="T14" fmla="*/ 2147483647 w 357"/>
                  <a:gd name="T15" fmla="*/ 2147483647 h 189"/>
                  <a:gd name="T16" fmla="*/ 0 w 357"/>
                  <a:gd name="T17" fmla="*/ 0 h 189"/>
                  <a:gd name="T18" fmla="*/ 0 w 357"/>
                  <a:gd name="T19" fmla="*/ 0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" name="Freeform 50"/>
              <p:cNvSpPr>
                <a:spLocks/>
              </p:cNvSpPr>
              <p:nvPr/>
            </p:nvSpPr>
            <p:spPr bwMode="auto">
              <a:xfrm>
                <a:off x="4623146" y="6807864"/>
                <a:ext cx="46131" cy="49849"/>
              </a:xfrm>
              <a:custGeom>
                <a:avLst/>
                <a:gdLst>
                  <a:gd name="T0" fmla="*/ 0 w 57"/>
                  <a:gd name="T1" fmla="*/ 0 h 65"/>
                  <a:gd name="T2" fmla="*/ 0 w 57"/>
                  <a:gd name="T3" fmla="*/ 0 h 65"/>
                  <a:gd name="T4" fmla="*/ 2147483647 w 57"/>
                  <a:gd name="T5" fmla="*/ 2147483647 h 65"/>
                  <a:gd name="T6" fmla="*/ 2147483647 w 57"/>
                  <a:gd name="T7" fmla="*/ 2147483647 h 65"/>
                  <a:gd name="T8" fmla="*/ 2147483647 w 57"/>
                  <a:gd name="T9" fmla="*/ 2147483647 h 65"/>
                  <a:gd name="T10" fmla="*/ 2147483647 w 57"/>
                  <a:gd name="T11" fmla="*/ 2147483647 h 65"/>
                  <a:gd name="T12" fmla="*/ 2147483647 w 57"/>
                  <a:gd name="T13" fmla="*/ 2147483647 h 65"/>
                  <a:gd name="T14" fmla="*/ 0 w 57"/>
                  <a:gd name="T15" fmla="*/ 0 h 65"/>
                  <a:gd name="T16" fmla="*/ 0 w 57"/>
                  <a:gd name="T17" fmla="*/ 0 h 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" name="Freeform 51"/>
              <p:cNvSpPr>
                <a:spLocks/>
              </p:cNvSpPr>
              <p:nvPr/>
            </p:nvSpPr>
            <p:spPr bwMode="auto">
              <a:xfrm>
                <a:off x="4845561" y="6836349"/>
                <a:ext cx="32950" cy="21364"/>
              </a:xfrm>
              <a:custGeom>
                <a:avLst/>
                <a:gdLst>
                  <a:gd name="T0" fmla="*/ 2147483647 w 38"/>
                  <a:gd name="T1" fmla="*/ 2147483647 h 27"/>
                  <a:gd name="T2" fmla="*/ 2147483647 w 38"/>
                  <a:gd name="T3" fmla="*/ 2147483647 h 27"/>
                  <a:gd name="T4" fmla="*/ 2147483647 w 38"/>
                  <a:gd name="T5" fmla="*/ 2147483647 h 27"/>
                  <a:gd name="T6" fmla="*/ 2147483647 w 38"/>
                  <a:gd name="T7" fmla="*/ 0 h 27"/>
                  <a:gd name="T8" fmla="*/ 2147483647 w 38"/>
                  <a:gd name="T9" fmla="*/ 0 h 27"/>
                  <a:gd name="T10" fmla="*/ 2147483647 w 38"/>
                  <a:gd name="T11" fmla="*/ 2147483647 h 27"/>
                  <a:gd name="T12" fmla="*/ 0 w 38"/>
                  <a:gd name="T13" fmla="*/ 2147483647 h 27"/>
                  <a:gd name="T14" fmla="*/ 2147483647 w 38"/>
                  <a:gd name="T15" fmla="*/ 2147483647 h 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" name="Freeform 52"/>
              <p:cNvSpPr>
                <a:spLocks/>
              </p:cNvSpPr>
              <p:nvPr/>
            </p:nvSpPr>
            <p:spPr bwMode="auto">
              <a:xfrm>
                <a:off x="5381007" y="6788874"/>
                <a:ext cx="6590" cy="68838"/>
              </a:xfrm>
              <a:custGeom>
                <a:avLst/>
                <a:gdLst>
                  <a:gd name="T0" fmla="*/ 2147483647 w 8"/>
                  <a:gd name="T1" fmla="*/ 2147483647 h 87"/>
                  <a:gd name="T2" fmla="*/ 2147483647 w 8"/>
                  <a:gd name="T3" fmla="*/ 2147483647 h 87"/>
                  <a:gd name="T4" fmla="*/ 2147483647 w 8"/>
                  <a:gd name="T5" fmla="*/ 2147483647 h 87"/>
                  <a:gd name="T6" fmla="*/ 2147483647 w 8"/>
                  <a:gd name="T7" fmla="*/ 2147483647 h 87"/>
                  <a:gd name="T8" fmla="*/ 1118273575 w 8"/>
                  <a:gd name="T9" fmla="*/ 0 h 87"/>
                  <a:gd name="T10" fmla="*/ 1118273575 w 8"/>
                  <a:gd name="T11" fmla="*/ 0 h 87"/>
                  <a:gd name="T12" fmla="*/ 1118273575 w 8"/>
                  <a:gd name="T13" fmla="*/ 2147483647 h 87"/>
                  <a:gd name="T14" fmla="*/ 0 w 8"/>
                  <a:gd name="T15" fmla="*/ 2147483647 h 87"/>
                  <a:gd name="T16" fmla="*/ 2147483647 w 8"/>
                  <a:gd name="T17" fmla="*/ 2147483647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" name="Freeform 53"/>
              <p:cNvSpPr>
                <a:spLocks/>
              </p:cNvSpPr>
              <p:nvPr/>
            </p:nvSpPr>
            <p:spPr bwMode="auto">
              <a:xfrm>
                <a:off x="3481412" y="6819734"/>
                <a:ext cx="21418" cy="37979"/>
              </a:xfrm>
              <a:custGeom>
                <a:avLst/>
                <a:gdLst>
                  <a:gd name="T0" fmla="*/ 0 w 26"/>
                  <a:gd name="T1" fmla="*/ 0 h 49"/>
                  <a:gd name="T2" fmla="*/ 0 w 26"/>
                  <a:gd name="T3" fmla="*/ 0 h 49"/>
                  <a:gd name="T4" fmla="*/ 2147483647 w 26"/>
                  <a:gd name="T5" fmla="*/ 2147483647 h 49"/>
                  <a:gd name="T6" fmla="*/ 2147483647 w 26"/>
                  <a:gd name="T7" fmla="*/ 2147483647 h 49"/>
                  <a:gd name="T8" fmla="*/ 2147483647 w 26"/>
                  <a:gd name="T9" fmla="*/ 2147483647 h 49"/>
                  <a:gd name="T10" fmla="*/ 2147483647 w 26"/>
                  <a:gd name="T11" fmla="*/ 2147483647 h 49"/>
                  <a:gd name="T12" fmla="*/ 2147483647 w 26"/>
                  <a:gd name="T13" fmla="*/ 2147483647 h 49"/>
                  <a:gd name="T14" fmla="*/ 2147483647 w 26"/>
                  <a:gd name="T15" fmla="*/ 2147483647 h 49"/>
                  <a:gd name="T16" fmla="*/ 0 w 26"/>
                  <a:gd name="T17" fmla="*/ 0 h 49"/>
                  <a:gd name="T18" fmla="*/ 0 w 26"/>
                  <a:gd name="T19" fmla="*/ 0 h 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" name="Freeform 54"/>
              <p:cNvSpPr>
                <a:spLocks noEditPoints="1"/>
              </p:cNvSpPr>
              <p:nvPr/>
            </p:nvSpPr>
            <p:spPr bwMode="auto">
              <a:xfrm>
                <a:off x="2380867" y="5146263"/>
                <a:ext cx="1454763" cy="1711449"/>
              </a:xfrm>
              <a:custGeom>
                <a:avLst/>
                <a:gdLst>
                  <a:gd name="T0" fmla="*/ 2147483647 w 1831"/>
                  <a:gd name="T1" fmla="*/ 2147483647 h 2153"/>
                  <a:gd name="T2" fmla="*/ 2147483647 w 1831"/>
                  <a:gd name="T3" fmla="*/ 2147483647 h 2153"/>
                  <a:gd name="T4" fmla="*/ 2147483647 w 1831"/>
                  <a:gd name="T5" fmla="*/ 2147483647 h 2153"/>
                  <a:gd name="T6" fmla="*/ 2147483647 w 1831"/>
                  <a:gd name="T7" fmla="*/ 2147483647 h 2153"/>
                  <a:gd name="T8" fmla="*/ 2147483647 w 1831"/>
                  <a:gd name="T9" fmla="*/ 2147483647 h 2153"/>
                  <a:gd name="T10" fmla="*/ 2147483647 w 1831"/>
                  <a:gd name="T11" fmla="*/ 2147483647 h 2153"/>
                  <a:gd name="T12" fmla="*/ 2147483647 w 1831"/>
                  <a:gd name="T13" fmla="*/ 2147483647 h 2153"/>
                  <a:gd name="T14" fmla="*/ 2147483647 w 1831"/>
                  <a:gd name="T15" fmla="*/ 2147483647 h 2153"/>
                  <a:gd name="T16" fmla="*/ 2147483647 w 1831"/>
                  <a:gd name="T17" fmla="*/ 2147483647 h 2153"/>
                  <a:gd name="T18" fmla="*/ 2147483647 w 1831"/>
                  <a:gd name="T19" fmla="*/ 2147483647 h 2153"/>
                  <a:gd name="T20" fmla="*/ 2147483647 w 1831"/>
                  <a:gd name="T21" fmla="*/ 2147483647 h 2153"/>
                  <a:gd name="T22" fmla="*/ 2147483647 w 1831"/>
                  <a:gd name="T23" fmla="*/ 2147483647 h 2153"/>
                  <a:gd name="T24" fmla="*/ 2147483647 w 1831"/>
                  <a:gd name="T25" fmla="*/ 2147483647 h 2153"/>
                  <a:gd name="T26" fmla="*/ 2147483647 w 1831"/>
                  <a:gd name="T27" fmla="*/ 2147483647 h 2153"/>
                  <a:gd name="T28" fmla="*/ 2147483647 w 1831"/>
                  <a:gd name="T29" fmla="*/ 2147483647 h 2153"/>
                  <a:gd name="T30" fmla="*/ 2147483647 w 1831"/>
                  <a:gd name="T31" fmla="*/ 2147483647 h 2153"/>
                  <a:gd name="T32" fmla="*/ 2147483647 w 1831"/>
                  <a:gd name="T33" fmla="*/ 2147483647 h 2153"/>
                  <a:gd name="T34" fmla="*/ 2147483647 w 1831"/>
                  <a:gd name="T35" fmla="*/ 2147483647 h 2153"/>
                  <a:gd name="T36" fmla="*/ 2147483647 w 1831"/>
                  <a:gd name="T37" fmla="*/ 2147483647 h 2153"/>
                  <a:gd name="T38" fmla="*/ 2147483647 w 1831"/>
                  <a:gd name="T39" fmla="*/ 2147483647 h 2153"/>
                  <a:gd name="T40" fmla="*/ 2147483647 w 1831"/>
                  <a:gd name="T41" fmla="*/ 2147483647 h 2153"/>
                  <a:gd name="T42" fmla="*/ 2147483647 w 1831"/>
                  <a:gd name="T43" fmla="*/ 2147483647 h 2153"/>
                  <a:gd name="T44" fmla="*/ 2147483647 w 1831"/>
                  <a:gd name="T45" fmla="*/ 2147483647 h 2153"/>
                  <a:gd name="T46" fmla="*/ 2147483647 w 1831"/>
                  <a:gd name="T47" fmla="*/ 2147483647 h 2153"/>
                  <a:gd name="T48" fmla="*/ 2147483647 w 1831"/>
                  <a:gd name="T49" fmla="*/ 2147483647 h 2153"/>
                  <a:gd name="T50" fmla="*/ 2147483647 w 1831"/>
                  <a:gd name="T51" fmla="*/ 2147483647 h 2153"/>
                  <a:gd name="T52" fmla="*/ 2147483647 w 1831"/>
                  <a:gd name="T53" fmla="*/ 2147483647 h 2153"/>
                  <a:gd name="T54" fmla="*/ 2147483647 w 1831"/>
                  <a:gd name="T55" fmla="*/ 2147483647 h 2153"/>
                  <a:gd name="T56" fmla="*/ 2147483647 w 1831"/>
                  <a:gd name="T57" fmla="*/ 2147483647 h 2153"/>
                  <a:gd name="T58" fmla="*/ 2147483647 w 1831"/>
                  <a:gd name="T59" fmla="*/ 2147483647 h 2153"/>
                  <a:gd name="T60" fmla="*/ 2147483647 w 1831"/>
                  <a:gd name="T61" fmla="*/ 2147483647 h 2153"/>
                  <a:gd name="T62" fmla="*/ 2147483647 w 1831"/>
                  <a:gd name="T63" fmla="*/ 2147483647 h 2153"/>
                  <a:gd name="T64" fmla="*/ 2147483647 w 1831"/>
                  <a:gd name="T65" fmla="*/ 2147483647 h 2153"/>
                  <a:gd name="T66" fmla="*/ 2147483647 w 1831"/>
                  <a:gd name="T67" fmla="*/ 2147483647 h 2153"/>
                  <a:gd name="T68" fmla="*/ 2147483647 w 1831"/>
                  <a:gd name="T69" fmla="*/ 2147483647 h 2153"/>
                  <a:gd name="T70" fmla="*/ 2147483647 w 1831"/>
                  <a:gd name="T71" fmla="*/ 2147483647 h 2153"/>
                  <a:gd name="T72" fmla="*/ 2147483647 w 1831"/>
                  <a:gd name="T73" fmla="*/ 2147483647 h 2153"/>
                  <a:gd name="T74" fmla="*/ 2147483647 w 1831"/>
                  <a:gd name="T75" fmla="*/ 2147483647 h 2153"/>
                  <a:gd name="T76" fmla="*/ 2147483647 w 1831"/>
                  <a:gd name="T77" fmla="*/ 2147483647 h 2153"/>
                  <a:gd name="T78" fmla="*/ 2147483647 w 1831"/>
                  <a:gd name="T79" fmla="*/ 2147483647 h 2153"/>
                  <a:gd name="T80" fmla="*/ 2147483647 w 1831"/>
                  <a:gd name="T81" fmla="*/ 2147483647 h 2153"/>
                  <a:gd name="T82" fmla="*/ 2147483647 w 1831"/>
                  <a:gd name="T83" fmla="*/ 2147483647 h 2153"/>
                  <a:gd name="T84" fmla="*/ 2147483647 w 1831"/>
                  <a:gd name="T85" fmla="*/ 2147483647 h 2153"/>
                  <a:gd name="T86" fmla="*/ 2147483647 w 1831"/>
                  <a:gd name="T87" fmla="*/ 2147483647 h 2153"/>
                  <a:gd name="T88" fmla="*/ 2147483647 w 1831"/>
                  <a:gd name="T89" fmla="*/ 2147483647 h 2153"/>
                  <a:gd name="T90" fmla="*/ 2147483647 w 1831"/>
                  <a:gd name="T91" fmla="*/ 2147483647 h 2153"/>
                  <a:gd name="T92" fmla="*/ 2147483647 w 1831"/>
                  <a:gd name="T93" fmla="*/ 2147483647 h 2153"/>
                  <a:gd name="T94" fmla="*/ 2147483647 w 1831"/>
                  <a:gd name="T95" fmla="*/ 2147483647 h 2153"/>
                  <a:gd name="T96" fmla="*/ 2147483647 w 1831"/>
                  <a:gd name="T97" fmla="*/ 2147483647 h 2153"/>
                  <a:gd name="T98" fmla="*/ 2147483647 w 1831"/>
                  <a:gd name="T99" fmla="*/ 2147483647 h 2153"/>
                  <a:gd name="T100" fmla="*/ 2147483647 w 1831"/>
                  <a:gd name="T101" fmla="*/ 2147483647 h 2153"/>
                  <a:gd name="T102" fmla="*/ 2147483647 w 1831"/>
                  <a:gd name="T103" fmla="*/ 2147483647 h 2153"/>
                  <a:gd name="T104" fmla="*/ 2147483647 w 1831"/>
                  <a:gd name="T105" fmla="*/ 2147483647 h 2153"/>
                  <a:gd name="T106" fmla="*/ 2147483647 w 1831"/>
                  <a:gd name="T107" fmla="*/ 2147483647 h 2153"/>
                  <a:gd name="T108" fmla="*/ 2147483647 w 1831"/>
                  <a:gd name="T109" fmla="*/ 2147483647 h 2153"/>
                  <a:gd name="T110" fmla="*/ 2147483647 w 1831"/>
                  <a:gd name="T111" fmla="*/ 2147483647 h 2153"/>
                  <a:gd name="T112" fmla="*/ 2147483647 w 1831"/>
                  <a:gd name="T113" fmla="*/ 2147483647 h 2153"/>
                  <a:gd name="T114" fmla="*/ 2147483647 w 1831"/>
                  <a:gd name="T115" fmla="*/ 2147483647 h 2153"/>
                  <a:gd name="T116" fmla="*/ 2147483647 w 1831"/>
                  <a:gd name="T117" fmla="*/ 2147483647 h 2153"/>
                  <a:gd name="T118" fmla="*/ 2147483647 w 1831"/>
                  <a:gd name="T119" fmla="*/ 2147483647 h 2153"/>
                  <a:gd name="T120" fmla="*/ 2147483647 w 1831"/>
                  <a:gd name="T121" fmla="*/ 2147483647 h 2153"/>
                  <a:gd name="T122" fmla="*/ 2147483647 w 1831"/>
                  <a:gd name="T123" fmla="*/ 2147483647 h 2153"/>
                  <a:gd name="T124" fmla="*/ 2147483647 w 1831"/>
                  <a:gd name="T125" fmla="*/ 2147483647 h 215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" name="Freeform 55"/>
              <p:cNvSpPr>
                <a:spLocks/>
              </p:cNvSpPr>
              <p:nvPr/>
            </p:nvSpPr>
            <p:spPr bwMode="auto">
              <a:xfrm>
                <a:off x="5328286" y="6779380"/>
                <a:ext cx="14827" cy="78333"/>
              </a:xfrm>
              <a:custGeom>
                <a:avLst/>
                <a:gdLst>
                  <a:gd name="T0" fmla="*/ 2147483647 w 18"/>
                  <a:gd name="T1" fmla="*/ 0 h 98"/>
                  <a:gd name="T2" fmla="*/ 2147483647 w 18"/>
                  <a:gd name="T3" fmla="*/ 0 h 98"/>
                  <a:gd name="T4" fmla="*/ 2147483647 w 18"/>
                  <a:gd name="T5" fmla="*/ 2147483647 h 98"/>
                  <a:gd name="T6" fmla="*/ 2147483647 w 18"/>
                  <a:gd name="T7" fmla="*/ 2147483647 h 98"/>
                  <a:gd name="T8" fmla="*/ 2147483647 w 18"/>
                  <a:gd name="T9" fmla="*/ 2147483647 h 98"/>
                  <a:gd name="T10" fmla="*/ 559098987 w 18"/>
                  <a:gd name="T11" fmla="*/ 2147483647 h 98"/>
                  <a:gd name="T12" fmla="*/ 0 w 18"/>
                  <a:gd name="T13" fmla="*/ 2147483647 h 98"/>
                  <a:gd name="T14" fmla="*/ 2147483647 w 18"/>
                  <a:gd name="T15" fmla="*/ 2147483647 h 98"/>
                  <a:gd name="T16" fmla="*/ 2147483647 w 18"/>
                  <a:gd name="T17" fmla="*/ 2147483647 h 98"/>
                  <a:gd name="T18" fmla="*/ 2147483647 w 18"/>
                  <a:gd name="T19" fmla="*/ 2147483647 h 98"/>
                  <a:gd name="T20" fmla="*/ 2147483647 w 18"/>
                  <a:gd name="T21" fmla="*/ 2147483647 h 98"/>
                  <a:gd name="T22" fmla="*/ 2147483647 w 18"/>
                  <a:gd name="T23" fmla="*/ 2147483647 h 98"/>
                  <a:gd name="T24" fmla="*/ 2147483647 w 18"/>
                  <a:gd name="T25" fmla="*/ 0 h 98"/>
                  <a:gd name="T26" fmla="*/ 2147483647 w 18"/>
                  <a:gd name="T27" fmla="*/ 0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6" name="Freeform 56"/>
              <p:cNvSpPr>
                <a:spLocks/>
              </p:cNvSpPr>
              <p:nvPr/>
            </p:nvSpPr>
            <p:spPr bwMode="auto">
              <a:xfrm>
                <a:off x="4878512" y="6831601"/>
                <a:ext cx="1648" cy="4747"/>
              </a:xfrm>
              <a:custGeom>
                <a:avLst/>
                <a:gdLst>
                  <a:gd name="T0" fmla="*/ 0 w 4"/>
                  <a:gd name="T1" fmla="*/ 2147483647 h 6"/>
                  <a:gd name="T2" fmla="*/ 0 w 4"/>
                  <a:gd name="T3" fmla="*/ 2147483647 h 6"/>
                  <a:gd name="T4" fmla="*/ 279738112 w 4"/>
                  <a:gd name="T5" fmla="*/ 1485992968 h 6"/>
                  <a:gd name="T6" fmla="*/ 279738112 w 4"/>
                  <a:gd name="T7" fmla="*/ 1485992968 h 6"/>
                  <a:gd name="T8" fmla="*/ 279738112 w 4"/>
                  <a:gd name="T9" fmla="*/ 990244770 h 6"/>
                  <a:gd name="T10" fmla="*/ 279738112 w 4"/>
                  <a:gd name="T11" fmla="*/ 0 h 6"/>
                  <a:gd name="T12" fmla="*/ 279738112 w 4"/>
                  <a:gd name="T13" fmla="*/ 0 h 6"/>
                  <a:gd name="T14" fmla="*/ 0 w 4"/>
                  <a:gd name="T15" fmla="*/ 2147483647 h 6"/>
                  <a:gd name="T16" fmla="*/ 0 w 4"/>
                  <a:gd name="T17" fmla="*/ 2147483647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7" name="Freeform 59"/>
              <p:cNvSpPr>
                <a:spLocks/>
              </p:cNvSpPr>
              <p:nvPr/>
            </p:nvSpPr>
            <p:spPr bwMode="auto">
              <a:xfrm>
                <a:off x="3847162" y="6660694"/>
                <a:ext cx="4943" cy="474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2147483647 h 5"/>
                  <a:gd name="T4" fmla="*/ 1932181133 w 5"/>
                  <a:gd name="T5" fmla="*/ 0 h 5"/>
                  <a:gd name="T6" fmla="*/ 1932181133 w 5"/>
                  <a:gd name="T7" fmla="*/ 0 h 5"/>
                  <a:gd name="T8" fmla="*/ 0 w 5"/>
                  <a:gd name="T9" fmla="*/ 0 h 5"/>
                  <a:gd name="T10" fmla="*/ 0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01" name="AutoShape 1268"/>
          <p:cNvSpPr>
            <a:spLocks noChangeAspect="1" noChangeArrowheads="1"/>
          </p:cNvSpPr>
          <p:nvPr/>
        </p:nvSpPr>
        <p:spPr bwMode="auto">
          <a:xfrm>
            <a:off x="142875" y="0"/>
            <a:ext cx="8858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98" name="文本占位符 2"/>
          <p:cNvSpPr>
            <a:spLocks noGrp="1"/>
          </p:cNvSpPr>
          <p:nvPr>
            <p:ph type="body" idx="1"/>
          </p:nvPr>
        </p:nvSpPr>
        <p:spPr>
          <a:xfrm>
            <a:off x="785786" y="92867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202" name="标题 1"/>
          <p:cNvSpPr>
            <a:spLocks noGrp="1"/>
          </p:cNvSpPr>
          <p:nvPr>
            <p:ph type="title"/>
          </p:nvPr>
        </p:nvSpPr>
        <p:spPr>
          <a:xfrm>
            <a:off x="-14262" y="2786058"/>
            <a:ext cx="7443782" cy="1143000"/>
          </a:xfrm>
        </p:spPr>
        <p:txBody>
          <a:bodyPr/>
          <a:lstStyle>
            <a:lvl1pPr>
              <a:defRPr sz="9600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129063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83"/>
          <p:cNvGrpSpPr>
            <a:grpSpLocks/>
          </p:cNvGrpSpPr>
          <p:nvPr userDrawn="1"/>
        </p:nvGrpSpPr>
        <p:grpSpPr bwMode="auto">
          <a:xfrm rot="-3450999">
            <a:off x="270669" y="5630069"/>
            <a:ext cx="969962" cy="1244600"/>
            <a:chOff x="6321399" y="2903515"/>
            <a:chExt cx="1290638" cy="1638300"/>
          </a:xfrm>
        </p:grpSpPr>
        <p:sp>
          <p:nvSpPr>
            <p:cNvPr id="5" name="Freeform 1220"/>
            <p:cNvSpPr>
              <a:spLocks/>
            </p:cNvSpPr>
            <p:nvPr userDrawn="1"/>
          </p:nvSpPr>
          <p:spPr bwMode="auto">
            <a:xfrm>
              <a:off x="6321399" y="2903515"/>
              <a:ext cx="1290638" cy="1638300"/>
            </a:xfrm>
            <a:custGeom>
              <a:avLst/>
              <a:gdLst>
                <a:gd name="T0" fmla="*/ 2147483647 w 813"/>
                <a:gd name="T1" fmla="*/ 2147483647 h 1032"/>
                <a:gd name="T2" fmla="*/ 2147483647 w 813"/>
                <a:gd name="T3" fmla="*/ 2147483647 h 1032"/>
                <a:gd name="T4" fmla="*/ 2147483647 w 813"/>
                <a:gd name="T5" fmla="*/ 2147483647 h 1032"/>
                <a:gd name="T6" fmla="*/ 2147483647 w 813"/>
                <a:gd name="T7" fmla="*/ 2147483647 h 1032"/>
                <a:gd name="T8" fmla="*/ 2147483647 w 813"/>
                <a:gd name="T9" fmla="*/ 2147483647 h 1032"/>
                <a:gd name="T10" fmla="*/ 2147483647 w 813"/>
                <a:gd name="T11" fmla="*/ 2147483647 h 1032"/>
                <a:gd name="T12" fmla="*/ 2147483647 w 813"/>
                <a:gd name="T13" fmla="*/ 2147483647 h 1032"/>
                <a:gd name="T14" fmla="*/ 2147483647 w 813"/>
                <a:gd name="T15" fmla="*/ 2147483647 h 1032"/>
                <a:gd name="T16" fmla="*/ 2147483647 w 813"/>
                <a:gd name="T17" fmla="*/ 2147483647 h 1032"/>
                <a:gd name="T18" fmla="*/ 2147483647 w 813"/>
                <a:gd name="T19" fmla="*/ 2147483647 h 1032"/>
                <a:gd name="T20" fmla="*/ 2147483647 w 813"/>
                <a:gd name="T21" fmla="*/ 2147483647 h 1032"/>
                <a:gd name="T22" fmla="*/ 2147483647 w 813"/>
                <a:gd name="T23" fmla="*/ 2147483647 h 1032"/>
                <a:gd name="T24" fmla="*/ 2147483647 w 813"/>
                <a:gd name="T25" fmla="*/ 2147483647 h 1032"/>
                <a:gd name="T26" fmla="*/ 2147483647 w 813"/>
                <a:gd name="T27" fmla="*/ 2147483647 h 1032"/>
                <a:gd name="T28" fmla="*/ 2147483647 w 813"/>
                <a:gd name="T29" fmla="*/ 2147483647 h 1032"/>
                <a:gd name="T30" fmla="*/ 2147483647 w 813"/>
                <a:gd name="T31" fmla="*/ 2147483647 h 1032"/>
                <a:gd name="T32" fmla="*/ 2147483647 w 813"/>
                <a:gd name="T33" fmla="*/ 2147483647 h 1032"/>
                <a:gd name="T34" fmla="*/ 2147483647 w 813"/>
                <a:gd name="T35" fmla="*/ 2147483647 h 1032"/>
                <a:gd name="T36" fmla="*/ 2147483647 w 813"/>
                <a:gd name="T37" fmla="*/ 2147483647 h 1032"/>
                <a:gd name="T38" fmla="*/ 2147483647 w 813"/>
                <a:gd name="T39" fmla="*/ 2147483647 h 1032"/>
                <a:gd name="T40" fmla="*/ 2147483647 w 813"/>
                <a:gd name="T41" fmla="*/ 2147483647 h 1032"/>
                <a:gd name="T42" fmla="*/ 2147483647 w 813"/>
                <a:gd name="T43" fmla="*/ 2147483647 h 1032"/>
                <a:gd name="T44" fmla="*/ 2147483647 w 813"/>
                <a:gd name="T45" fmla="*/ 2147483647 h 1032"/>
                <a:gd name="T46" fmla="*/ 2147483647 w 813"/>
                <a:gd name="T47" fmla="*/ 2147483647 h 1032"/>
                <a:gd name="T48" fmla="*/ 2147483647 w 813"/>
                <a:gd name="T49" fmla="*/ 2147483647 h 1032"/>
                <a:gd name="T50" fmla="*/ 2147483647 w 813"/>
                <a:gd name="T51" fmla="*/ 2147483647 h 1032"/>
                <a:gd name="T52" fmla="*/ 0 w 813"/>
                <a:gd name="T53" fmla="*/ 2147483647 h 1032"/>
                <a:gd name="T54" fmla="*/ 2147483647 w 813"/>
                <a:gd name="T55" fmla="*/ 2147483647 h 1032"/>
                <a:gd name="T56" fmla="*/ 2147483647 w 813"/>
                <a:gd name="T57" fmla="*/ 2147483647 h 1032"/>
                <a:gd name="T58" fmla="*/ 2147483647 w 813"/>
                <a:gd name="T59" fmla="*/ 2147483647 h 1032"/>
                <a:gd name="T60" fmla="*/ 2147483647 w 813"/>
                <a:gd name="T61" fmla="*/ 2147483647 h 1032"/>
                <a:gd name="T62" fmla="*/ 2147483647 w 813"/>
                <a:gd name="T63" fmla="*/ 2147483647 h 1032"/>
                <a:gd name="T64" fmla="*/ 2147483647 w 813"/>
                <a:gd name="T65" fmla="*/ 2147483647 h 1032"/>
                <a:gd name="T66" fmla="*/ 2147483647 w 813"/>
                <a:gd name="T67" fmla="*/ 2147483647 h 1032"/>
                <a:gd name="T68" fmla="*/ 2147483647 w 813"/>
                <a:gd name="T69" fmla="*/ 2147483647 h 1032"/>
                <a:gd name="T70" fmla="*/ 2147483647 w 813"/>
                <a:gd name="T71" fmla="*/ 2147483647 h 1032"/>
                <a:gd name="T72" fmla="*/ 2147483647 w 813"/>
                <a:gd name="T73" fmla="*/ 2147483647 h 1032"/>
                <a:gd name="T74" fmla="*/ 2147483647 w 813"/>
                <a:gd name="T75" fmla="*/ 2147483647 h 1032"/>
                <a:gd name="T76" fmla="*/ 2147483647 w 813"/>
                <a:gd name="T77" fmla="*/ 2147483647 h 1032"/>
                <a:gd name="T78" fmla="*/ 2147483647 w 813"/>
                <a:gd name="T79" fmla="*/ 2147483647 h 1032"/>
                <a:gd name="T80" fmla="*/ 2147483647 w 813"/>
                <a:gd name="T81" fmla="*/ 2147483647 h 1032"/>
                <a:gd name="T82" fmla="*/ 2147483647 w 813"/>
                <a:gd name="T83" fmla="*/ 2147483647 h 1032"/>
                <a:gd name="T84" fmla="*/ 2147483647 w 813"/>
                <a:gd name="T85" fmla="*/ 2147483647 h 1032"/>
                <a:gd name="T86" fmla="*/ 2147483647 w 813"/>
                <a:gd name="T87" fmla="*/ 0 h 1032"/>
                <a:gd name="T88" fmla="*/ 2147483647 w 813"/>
                <a:gd name="T89" fmla="*/ 2147483647 h 1032"/>
                <a:gd name="T90" fmla="*/ 2147483647 w 813"/>
                <a:gd name="T91" fmla="*/ 2147483647 h 1032"/>
                <a:gd name="T92" fmla="*/ 2147483647 w 813"/>
                <a:gd name="T93" fmla="*/ 2147483647 h 1032"/>
                <a:gd name="T94" fmla="*/ 2147483647 w 813"/>
                <a:gd name="T95" fmla="*/ 2147483647 h 1032"/>
                <a:gd name="T96" fmla="*/ 2147483647 w 813"/>
                <a:gd name="T97" fmla="*/ 2147483647 h 1032"/>
                <a:gd name="T98" fmla="*/ 2147483647 w 813"/>
                <a:gd name="T99" fmla="*/ 2147483647 h 1032"/>
                <a:gd name="T100" fmla="*/ 2147483647 w 813"/>
                <a:gd name="T101" fmla="*/ 2147483647 h 1032"/>
                <a:gd name="T102" fmla="*/ 2147483647 w 813"/>
                <a:gd name="T103" fmla="*/ 2147483647 h 1032"/>
                <a:gd name="T104" fmla="*/ 2147483647 w 813"/>
                <a:gd name="T105" fmla="*/ 2147483647 h 1032"/>
                <a:gd name="T106" fmla="*/ 2147483647 w 813"/>
                <a:gd name="T107" fmla="*/ 2147483647 h 1032"/>
                <a:gd name="T108" fmla="*/ 2147483647 w 813"/>
                <a:gd name="T109" fmla="*/ 2147483647 h 1032"/>
                <a:gd name="T110" fmla="*/ 2147483647 w 813"/>
                <a:gd name="T111" fmla="*/ 2147483647 h 1032"/>
                <a:gd name="T112" fmla="*/ 2147483647 w 813"/>
                <a:gd name="T113" fmla="*/ 2147483647 h 1032"/>
                <a:gd name="T114" fmla="*/ 2147483647 w 813"/>
                <a:gd name="T115" fmla="*/ 2147483647 h 1032"/>
                <a:gd name="T116" fmla="*/ 2147483647 w 813"/>
                <a:gd name="T117" fmla="*/ 2147483647 h 1032"/>
                <a:gd name="T118" fmla="*/ 2147483647 w 813"/>
                <a:gd name="T119" fmla="*/ 2147483647 h 103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13" h="1032">
                  <a:moveTo>
                    <a:pt x="745" y="756"/>
                  </a:moveTo>
                  <a:lnTo>
                    <a:pt x="745" y="756"/>
                  </a:lnTo>
                  <a:lnTo>
                    <a:pt x="733" y="781"/>
                  </a:lnTo>
                  <a:lnTo>
                    <a:pt x="722" y="804"/>
                  </a:lnTo>
                  <a:lnTo>
                    <a:pt x="710" y="825"/>
                  </a:lnTo>
                  <a:lnTo>
                    <a:pt x="696" y="845"/>
                  </a:lnTo>
                  <a:lnTo>
                    <a:pt x="682" y="864"/>
                  </a:lnTo>
                  <a:lnTo>
                    <a:pt x="669" y="883"/>
                  </a:lnTo>
                  <a:lnTo>
                    <a:pt x="654" y="900"/>
                  </a:lnTo>
                  <a:lnTo>
                    <a:pt x="640" y="916"/>
                  </a:lnTo>
                  <a:lnTo>
                    <a:pt x="623" y="932"/>
                  </a:lnTo>
                  <a:lnTo>
                    <a:pt x="608" y="945"/>
                  </a:lnTo>
                  <a:lnTo>
                    <a:pt x="591" y="957"/>
                  </a:lnTo>
                  <a:lnTo>
                    <a:pt x="574" y="970"/>
                  </a:lnTo>
                  <a:lnTo>
                    <a:pt x="558" y="980"/>
                  </a:lnTo>
                  <a:lnTo>
                    <a:pt x="541" y="989"/>
                  </a:lnTo>
                  <a:lnTo>
                    <a:pt x="523" y="999"/>
                  </a:lnTo>
                  <a:lnTo>
                    <a:pt x="506" y="1006"/>
                  </a:lnTo>
                  <a:lnTo>
                    <a:pt x="487" y="1012"/>
                  </a:lnTo>
                  <a:lnTo>
                    <a:pt x="469" y="1018"/>
                  </a:lnTo>
                  <a:lnTo>
                    <a:pt x="451" y="1023"/>
                  </a:lnTo>
                  <a:lnTo>
                    <a:pt x="433" y="1028"/>
                  </a:lnTo>
                  <a:lnTo>
                    <a:pt x="414" y="1029"/>
                  </a:lnTo>
                  <a:lnTo>
                    <a:pt x="396" y="1031"/>
                  </a:lnTo>
                  <a:lnTo>
                    <a:pt x="378" y="1032"/>
                  </a:lnTo>
                  <a:lnTo>
                    <a:pt x="358" y="1032"/>
                  </a:lnTo>
                  <a:lnTo>
                    <a:pt x="340" y="1031"/>
                  </a:lnTo>
                  <a:lnTo>
                    <a:pt x="321" y="1029"/>
                  </a:lnTo>
                  <a:lnTo>
                    <a:pt x="285" y="1023"/>
                  </a:lnTo>
                  <a:lnTo>
                    <a:pt x="248" y="1012"/>
                  </a:lnTo>
                  <a:lnTo>
                    <a:pt x="213" y="999"/>
                  </a:lnTo>
                  <a:lnTo>
                    <a:pt x="197" y="991"/>
                  </a:lnTo>
                  <a:lnTo>
                    <a:pt x="180" y="982"/>
                  </a:lnTo>
                  <a:lnTo>
                    <a:pt x="163" y="971"/>
                  </a:lnTo>
                  <a:lnTo>
                    <a:pt x="148" y="960"/>
                  </a:lnTo>
                  <a:lnTo>
                    <a:pt x="134" y="950"/>
                  </a:lnTo>
                  <a:lnTo>
                    <a:pt x="119" y="938"/>
                  </a:lnTo>
                  <a:lnTo>
                    <a:pt x="107" y="924"/>
                  </a:lnTo>
                  <a:lnTo>
                    <a:pt x="93" y="910"/>
                  </a:lnTo>
                  <a:lnTo>
                    <a:pt x="81" y="896"/>
                  </a:lnTo>
                  <a:lnTo>
                    <a:pt x="70" y="881"/>
                  </a:lnTo>
                  <a:lnTo>
                    <a:pt x="59" y="864"/>
                  </a:lnTo>
                  <a:lnTo>
                    <a:pt x="50" y="849"/>
                  </a:lnTo>
                  <a:lnTo>
                    <a:pt x="41" y="831"/>
                  </a:lnTo>
                  <a:lnTo>
                    <a:pt x="32" y="814"/>
                  </a:lnTo>
                  <a:lnTo>
                    <a:pt x="26" y="796"/>
                  </a:lnTo>
                  <a:lnTo>
                    <a:pt x="18" y="778"/>
                  </a:lnTo>
                  <a:lnTo>
                    <a:pt x="14" y="758"/>
                  </a:lnTo>
                  <a:lnTo>
                    <a:pt x="9" y="738"/>
                  </a:lnTo>
                  <a:lnTo>
                    <a:pt x="5" y="718"/>
                  </a:lnTo>
                  <a:lnTo>
                    <a:pt x="2" y="697"/>
                  </a:lnTo>
                  <a:lnTo>
                    <a:pt x="0" y="677"/>
                  </a:lnTo>
                  <a:lnTo>
                    <a:pt x="0" y="656"/>
                  </a:lnTo>
                  <a:lnTo>
                    <a:pt x="0" y="633"/>
                  </a:lnTo>
                  <a:lnTo>
                    <a:pt x="2" y="612"/>
                  </a:lnTo>
                  <a:lnTo>
                    <a:pt x="3" y="589"/>
                  </a:lnTo>
                  <a:lnTo>
                    <a:pt x="6" y="566"/>
                  </a:lnTo>
                  <a:lnTo>
                    <a:pt x="11" y="543"/>
                  </a:lnTo>
                  <a:lnTo>
                    <a:pt x="17" y="519"/>
                  </a:lnTo>
                  <a:lnTo>
                    <a:pt x="23" y="496"/>
                  </a:lnTo>
                  <a:lnTo>
                    <a:pt x="31" y="471"/>
                  </a:lnTo>
                  <a:lnTo>
                    <a:pt x="40" y="447"/>
                  </a:lnTo>
                  <a:lnTo>
                    <a:pt x="50" y="423"/>
                  </a:lnTo>
                  <a:lnTo>
                    <a:pt x="62" y="398"/>
                  </a:lnTo>
                  <a:lnTo>
                    <a:pt x="75" y="375"/>
                  </a:lnTo>
                  <a:lnTo>
                    <a:pt x="87" y="351"/>
                  </a:lnTo>
                  <a:lnTo>
                    <a:pt x="102" y="328"/>
                  </a:lnTo>
                  <a:lnTo>
                    <a:pt x="133" y="282"/>
                  </a:lnTo>
                  <a:lnTo>
                    <a:pt x="166" y="238"/>
                  </a:lnTo>
                  <a:lnTo>
                    <a:pt x="203" y="197"/>
                  </a:lnTo>
                  <a:lnTo>
                    <a:pt x="242" y="159"/>
                  </a:lnTo>
                  <a:lnTo>
                    <a:pt x="282" y="124"/>
                  </a:lnTo>
                  <a:lnTo>
                    <a:pt x="302" y="107"/>
                  </a:lnTo>
                  <a:lnTo>
                    <a:pt x="323" y="92"/>
                  </a:lnTo>
                  <a:lnTo>
                    <a:pt x="344" y="78"/>
                  </a:lnTo>
                  <a:lnTo>
                    <a:pt x="366" y="64"/>
                  </a:lnTo>
                  <a:lnTo>
                    <a:pt x="387" y="52"/>
                  </a:lnTo>
                  <a:lnTo>
                    <a:pt x="408" y="42"/>
                  </a:lnTo>
                  <a:lnTo>
                    <a:pt x="430" y="31"/>
                  </a:lnTo>
                  <a:lnTo>
                    <a:pt x="451" y="23"/>
                  </a:lnTo>
                  <a:lnTo>
                    <a:pt x="472" y="16"/>
                  </a:lnTo>
                  <a:lnTo>
                    <a:pt x="494" y="10"/>
                  </a:lnTo>
                  <a:lnTo>
                    <a:pt x="513" y="5"/>
                  </a:lnTo>
                  <a:lnTo>
                    <a:pt x="535" y="2"/>
                  </a:lnTo>
                  <a:lnTo>
                    <a:pt x="555" y="0"/>
                  </a:lnTo>
                  <a:lnTo>
                    <a:pt x="574" y="0"/>
                  </a:lnTo>
                  <a:lnTo>
                    <a:pt x="594" y="2"/>
                  </a:lnTo>
                  <a:lnTo>
                    <a:pt x="612" y="7"/>
                  </a:lnTo>
                  <a:lnTo>
                    <a:pt x="631" y="11"/>
                  </a:lnTo>
                  <a:lnTo>
                    <a:pt x="649" y="17"/>
                  </a:lnTo>
                  <a:lnTo>
                    <a:pt x="666" y="26"/>
                  </a:lnTo>
                  <a:lnTo>
                    <a:pt x="682" y="37"/>
                  </a:lnTo>
                  <a:lnTo>
                    <a:pt x="698" y="49"/>
                  </a:lnTo>
                  <a:lnTo>
                    <a:pt x="711" y="63"/>
                  </a:lnTo>
                  <a:lnTo>
                    <a:pt x="725" y="78"/>
                  </a:lnTo>
                  <a:lnTo>
                    <a:pt x="737" y="95"/>
                  </a:lnTo>
                  <a:lnTo>
                    <a:pt x="748" y="112"/>
                  </a:lnTo>
                  <a:lnTo>
                    <a:pt x="759" y="132"/>
                  </a:lnTo>
                  <a:lnTo>
                    <a:pt x="768" y="151"/>
                  </a:lnTo>
                  <a:lnTo>
                    <a:pt x="777" y="174"/>
                  </a:lnTo>
                  <a:lnTo>
                    <a:pt x="785" y="196"/>
                  </a:lnTo>
                  <a:lnTo>
                    <a:pt x="791" y="220"/>
                  </a:lnTo>
                  <a:lnTo>
                    <a:pt x="797" y="244"/>
                  </a:lnTo>
                  <a:lnTo>
                    <a:pt x="803" y="269"/>
                  </a:lnTo>
                  <a:lnTo>
                    <a:pt x="806" y="295"/>
                  </a:lnTo>
                  <a:lnTo>
                    <a:pt x="810" y="320"/>
                  </a:lnTo>
                  <a:lnTo>
                    <a:pt x="813" y="375"/>
                  </a:lnTo>
                  <a:lnTo>
                    <a:pt x="813" y="430"/>
                  </a:lnTo>
                  <a:lnTo>
                    <a:pt x="810" y="487"/>
                  </a:lnTo>
                  <a:lnTo>
                    <a:pt x="804" y="543"/>
                  </a:lnTo>
                  <a:lnTo>
                    <a:pt x="795" y="599"/>
                  </a:lnTo>
                  <a:lnTo>
                    <a:pt x="789" y="627"/>
                  </a:lnTo>
                  <a:lnTo>
                    <a:pt x="781" y="654"/>
                  </a:lnTo>
                  <a:lnTo>
                    <a:pt x="774" y="680"/>
                  </a:lnTo>
                  <a:lnTo>
                    <a:pt x="765" y="706"/>
                  </a:lnTo>
                  <a:lnTo>
                    <a:pt x="756" y="732"/>
                  </a:lnTo>
                  <a:lnTo>
                    <a:pt x="745" y="756"/>
                  </a:ln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1221"/>
            <p:cNvSpPr>
              <a:spLocks/>
            </p:cNvSpPr>
            <p:nvPr userDrawn="1"/>
          </p:nvSpPr>
          <p:spPr bwMode="auto">
            <a:xfrm>
              <a:off x="6499063" y="3176265"/>
              <a:ext cx="223908" cy="240313"/>
            </a:xfrm>
            <a:custGeom>
              <a:avLst/>
              <a:gdLst>
                <a:gd name="T0" fmla="*/ 2147483647 w 140"/>
                <a:gd name="T1" fmla="*/ 2147483647 h 151"/>
                <a:gd name="T2" fmla="*/ 2147483647 w 140"/>
                <a:gd name="T3" fmla="*/ 2147483647 h 151"/>
                <a:gd name="T4" fmla="*/ 2147483647 w 140"/>
                <a:gd name="T5" fmla="*/ 0 h 151"/>
                <a:gd name="T6" fmla="*/ 2147483647 w 140"/>
                <a:gd name="T7" fmla="*/ 0 h 151"/>
                <a:gd name="T8" fmla="*/ 2147483647 w 140"/>
                <a:gd name="T9" fmla="*/ 2147483647 h 151"/>
                <a:gd name="T10" fmla="*/ 2147483647 w 140"/>
                <a:gd name="T11" fmla="*/ 2147483647 h 151"/>
                <a:gd name="T12" fmla="*/ 2147483647 w 140"/>
                <a:gd name="T13" fmla="*/ 2147483647 h 151"/>
                <a:gd name="T14" fmla="*/ 0 w 140"/>
                <a:gd name="T15" fmla="*/ 2147483647 h 151"/>
                <a:gd name="T16" fmla="*/ 0 w 140"/>
                <a:gd name="T17" fmla="*/ 2147483647 h 151"/>
                <a:gd name="T18" fmla="*/ 2147483647 w 140"/>
                <a:gd name="T19" fmla="*/ 2147483647 h 151"/>
                <a:gd name="T20" fmla="*/ 2147483647 w 140"/>
                <a:gd name="T21" fmla="*/ 2147483647 h 151"/>
                <a:gd name="T22" fmla="*/ 2147483647 w 140"/>
                <a:gd name="T23" fmla="*/ 2147483647 h 151"/>
                <a:gd name="T24" fmla="*/ 2147483647 w 140"/>
                <a:gd name="T25" fmla="*/ 2147483647 h 151"/>
                <a:gd name="T26" fmla="*/ 2147483647 w 140"/>
                <a:gd name="T27" fmla="*/ 2147483647 h 151"/>
                <a:gd name="T28" fmla="*/ 2147483647 w 140"/>
                <a:gd name="T29" fmla="*/ 2147483647 h 151"/>
                <a:gd name="T30" fmla="*/ 2147483647 w 140"/>
                <a:gd name="T31" fmla="*/ 2147483647 h 151"/>
                <a:gd name="T32" fmla="*/ 2147483647 w 140"/>
                <a:gd name="T33" fmla="*/ 2147483647 h 151"/>
                <a:gd name="T34" fmla="*/ 2147483647 w 140"/>
                <a:gd name="T35" fmla="*/ 2147483647 h 151"/>
                <a:gd name="T36" fmla="*/ 2147483647 w 140"/>
                <a:gd name="T37" fmla="*/ 2147483647 h 151"/>
                <a:gd name="T38" fmla="*/ 2147483647 w 140"/>
                <a:gd name="T39" fmla="*/ 2147483647 h 151"/>
                <a:gd name="T40" fmla="*/ 2147483647 w 140"/>
                <a:gd name="T41" fmla="*/ 2147483647 h 15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0" h="151">
                  <a:moveTo>
                    <a:pt x="122" y="22"/>
                  </a:moveTo>
                  <a:lnTo>
                    <a:pt x="122" y="22"/>
                  </a:lnTo>
                  <a:lnTo>
                    <a:pt x="106" y="0"/>
                  </a:lnTo>
                  <a:lnTo>
                    <a:pt x="78" y="31"/>
                  </a:lnTo>
                  <a:lnTo>
                    <a:pt x="50" y="61"/>
                  </a:lnTo>
                  <a:lnTo>
                    <a:pt x="24" y="93"/>
                  </a:lnTo>
                  <a:lnTo>
                    <a:pt x="0" y="128"/>
                  </a:lnTo>
                  <a:lnTo>
                    <a:pt x="21" y="140"/>
                  </a:lnTo>
                  <a:lnTo>
                    <a:pt x="32" y="146"/>
                  </a:lnTo>
                  <a:lnTo>
                    <a:pt x="44" y="151"/>
                  </a:lnTo>
                  <a:lnTo>
                    <a:pt x="67" y="119"/>
                  </a:lnTo>
                  <a:lnTo>
                    <a:pt x="91" y="90"/>
                  </a:lnTo>
                  <a:lnTo>
                    <a:pt x="116" y="63"/>
                  </a:lnTo>
                  <a:lnTo>
                    <a:pt x="140" y="37"/>
                  </a:lnTo>
                  <a:lnTo>
                    <a:pt x="131" y="31"/>
                  </a:lnTo>
                  <a:lnTo>
                    <a:pt x="122" y="22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222"/>
            <p:cNvSpPr>
              <a:spLocks/>
            </p:cNvSpPr>
            <p:nvPr userDrawn="1"/>
          </p:nvSpPr>
          <p:spPr bwMode="auto">
            <a:xfrm>
              <a:off x="6326516" y="3585947"/>
              <a:ext cx="128853" cy="305092"/>
            </a:xfrm>
            <a:custGeom>
              <a:avLst/>
              <a:gdLst>
                <a:gd name="T0" fmla="*/ 2147483647 w 82"/>
                <a:gd name="T1" fmla="*/ 2147483647 h 192"/>
                <a:gd name="T2" fmla="*/ 2147483647 w 82"/>
                <a:gd name="T3" fmla="*/ 2147483647 h 192"/>
                <a:gd name="T4" fmla="*/ 2147483647 w 82"/>
                <a:gd name="T5" fmla="*/ 0 h 192"/>
                <a:gd name="T6" fmla="*/ 2147483647 w 82"/>
                <a:gd name="T7" fmla="*/ 0 h 192"/>
                <a:gd name="T8" fmla="*/ 2147483647 w 82"/>
                <a:gd name="T9" fmla="*/ 2147483647 h 192"/>
                <a:gd name="T10" fmla="*/ 2147483647 w 82"/>
                <a:gd name="T11" fmla="*/ 2147483647 h 192"/>
                <a:gd name="T12" fmla="*/ 2147483647 w 82"/>
                <a:gd name="T13" fmla="*/ 2147483647 h 192"/>
                <a:gd name="T14" fmla="*/ 0 w 82"/>
                <a:gd name="T15" fmla="*/ 2147483647 h 192"/>
                <a:gd name="T16" fmla="*/ 0 w 82"/>
                <a:gd name="T17" fmla="*/ 2147483647 h 192"/>
                <a:gd name="T18" fmla="*/ 2147483647 w 82"/>
                <a:gd name="T19" fmla="*/ 2147483647 h 192"/>
                <a:gd name="T20" fmla="*/ 2147483647 w 82"/>
                <a:gd name="T21" fmla="*/ 2147483647 h 192"/>
                <a:gd name="T22" fmla="*/ 2147483647 w 82"/>
                <a:gd name="T23" fmla="*/ 2147483647 h 192"/>
                <a:gd name="T24" fmla="*/ 2147483647 w 82"/>
                <a:gd name="T25" fmla="*/ 2147483647 h 192"/>
                <a:gd name="T26" fmla="*/ 2147483647 w 82"/>
                <a:gd name="T27" fmla="*/ 2147483647 h 192"/>
                <a:gd name="T28" fmla="*/ 2147483647 w 82"/>
                <a:gd name="T29" fmla="*/ 2147483647 h 192"/>
                <a:gd name="T30" fmla="*/ 2147483647 w 82"/>
                <a:gd name="T31" fmla="*/ 2147483647 h 192"/>
                <a:gd name="T32" fmla="*/ 2147483647 w 82"/>
                <a:gd name="T33" fmla="*/ 2147483647 h 192"/>
                <a:gd name="T34" fmla="*/ 2147483647 w 82"/>
                <a:gd name="T35" fmla="*/ 2147483647 h 192"/>
                <a:gd name="T36" fmla="*/ 2147483647 w 82"/>
                <a:gd name="T37" fmla="*/ 2147483647 h 192"/>
                <a:gd name="T38" fmla="*/ 2147483647 w 82"/>
                <a:gd name="T39" fmla="*/ 2147483647 h 192"/>
                <a:gd name="T40" fmla="*/ 2147483647 w 82"/>
                <a:gd name="T41" fmla="*/ 2147483647 h 192"/>
                <a:gd name="T42" fmla="*/ 2147483647 w 82"/>
                <a:gd name="T43" fmla="*/ 2147483647 h 19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2" h="192">
                  <a:moveTo>
                    <a:pt x="70" y="33"/>
                  </a:moveTo>
                  <a:lnTo>
                    <a:pt x="70" y="33"/>
                  </a:lnTo>
                  <a:lnTo>
                    <a:pt x="45" y="0"/>
                  </a:lnTo>
                  <a:lnTo>
                    <a:pt x="29" y="44"/>
                  </a:lnTo>
                  <a:lnTo>
                    <a:pt x="15" y="88"/>
                  </a:lnTo>
                  <a:lnTo>
                    <a:pt x="6" y="131"/>
                  </a:lnTo>
                  <a:lnTo>
                    <a:pt x="0" y="173"/>
                  </a:lnTo>
                  <a:lnTo>
                    <a:pt x="13" y="181"/>
                  </a:lnTo>
                  <a:lnTo>
                    <a:pt x="29" y="187"/>
                  </a:lnTo>
                  <a:lnTo>
                    <a:pt x="42" y="192"/>
                  </a:lnTo>
                  <a:lnTo>
                    <a:pt x="50" y="154"/>
                  </a:lnTo>
                  <a:lnTo>
                    <a:pt x="59" y="116"/>
                  </a:lnTo>
                  <a:lnTo>
                    <a:pt x="70" y="80"/>
                  </a:lnTo>
                  <a:lnTo>
                    <a:pt x="82" y="47"/>
                  </a:lnTo>
                  <a:lnTo>
                    <a:pt x="76" y="41"/>
                  </a:lnTo>
                  <a:lnTo>
                    <a:pt x="70" y="33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223"/>
            <p:cNvSpPr>
              <a:spLocks/>
            </p:cNvSpPr>
            <p:nvPr userDrawn="1"/>
          </p:nvSpPr>
          <p:spPr bwMode="auto">
            <a:xfrm>
              <a:off x="6796277" y="2901359"/>
              <a:ext cx="802689" cy="511969"/>
            </a:xfrm>
            <a:custGeom>
              <a:avLst/>
              <a:gdLst>
                <a:gd name="T0" fmla="*/ 2147483647 w 505"/>
                <a:gd name="T1" fmla="*/ 2147483647 h 322"/>
                <a:gd name="T2" fmla="*/ 2147483647 w 505"/>
                <a:gd name="T3" fmla="*/ 2147483647 h 322"/>
                <a:gd name="T4" fmla="*/ 2147483647 w 505"/>
                <a:gd name="T5" fmla="*/ 2147483647 h 322"/>
                <a:gd name="T6" fmla="*/ 2147483647 w 505"/>
                <a:gd name="T7" fmla="*/ 2147483647 h 322"/>
                <a:gd name="T8" fmla="*/ 2147483647 w 505"/>
                <a:gd name="T9" fmla="*/ 2147483647 h 322"/>
                <a:gd name="T10" fmla="*/ 2147483647 w 505"/>
                <a:gd name="T11" fmla="*/ 2147483647 h 322"/>
                <a:gd name="T12" fmla="*/ 2147483647 w 505"/>
                <a:gd name="T13" fmla="*/ 2147483647 h 322"/>
                <a:gd name="T14" fmla="*/ 2147483647 w 505"/>
                <a:gd name="T15" fmla="*/ 2147483647 h 322"/>
                <a:gd name="T16" fmla="*/ 2147483647 w 505"/>
                <a:gd name="T17" fmla="*/ 2147483647 h 322"/>
                <a:gd name="T18" fmla="*/ 2147483647 w 505"/>
                <a:gd name="T19" fmla="*/ 2147483647 h 322"/>
                <a:gd name="T20" fmla="*/ 2147483647 w 505"/>
                <a:gd name="T21" fmla="*/ 2147483647 h 322"/>
                <a:gd name="T22" fmla="*/ 2147483647 w 505"/>
                <a:gd name="T23" fmla="*/ 2147483647 h 322"/>
                <a:gd name="T24" fmla="*/ 2147483647 w 505"/>
                <a:gd name="T25" fmla="*/ 2147483647 h 322"/>
                <a:gd name="T26" fmla="*/ 2147483647 w 505"/>
                <a:gd name="T27" fmla="*/ 2147483647 h 322"/>
                <a:gd name="T28" fmla="*/ 2147483647 w 505"/>
                <a:gd name="T29" fmla="*/ 2147483647 h 322"/>
                <a:gd name="T30" fmla="*/ 2147483647 w 505"/>
                <a:gd name="T31" fmla="*/ 2147483647 h 322"/>
                <a:gd name="T32" fmla="*/ 2147483647 w 505"/>
                <a:gd name="T33" fmla="*/ 2147483647 h 322"/>
                <a:gd name="T34" fmla="*/ 2147483647 w 505"/>
                <a:gd name="T35" fmla="*/ 2147483647 h 322"/>
                <a:gd name="T36" fmla="*/ 2147483647 w 505"/>
                <a:gd name="T37" fmla="*/ 2147483647 h 322"/>
                <a:gd name="T38" fmla="*/ 2147483647 w 505"/>
                <a:gd name="T39" fmla="*/ 2147483647 h 322"/>
                <a:gd name="T40" fmla="*/ 2147483647 w 505"/>
                <a:gd name="T41" fmla="*/ 2147483647 h 322"/>
                <a:gd name="T42" fmla="*/ 2147483647 w 505"/>
                <a:gd name="T43" fmla="*/ 2147483647 h 322"/>
                <a:gd name="T44" fmla="*/ 2147483647 w 505"/>
                <a:gd name="T45" fmla="*/ 2147483647 h 322"/>
                <a:gd name="T46" fmla="*/ 2147483647 w 505"/>
                <a:gd name="T47" fmla="*/ 2147483647 h 322"/>
                <a:gd name="T48" fmla="*/ 2147483647 w 505"/>
                <a:gd name="T49" fmla="*/ 2147483647 h 322"/>
                <a:gd name="T50" fmla="*/ 2147483647 w 505"/>
                <a:gd name="T51" fmla="*/ 2147483647 h 322"/>
                <a:gd name="T52" fmla="*/ 2147483647 w 505"/>
                <a:gd name="T53" fmla="*/ 2147483647 h 322"/>
                <a:gd name="T54" fmla="*/ 2147483647 w 505"/>
                <a:gd name="T55" fmla="*/ 2147483647 h 322"/>
                <a:gd name="T56" fmla="*/ 2147483647 w 505"/>
                <a:gd name="T57" fmla="*/ 2147483647 h 322"/>
                <a:gd name="T58" fmla="*/ 2147483647 w 505"/>
                <a:gd name="T59" fmla="*/ 2147483647 h 322"/>
                <a:gd name="T60" fmla="*/ 2147483647 w 505"/>
                <a:gd name="T61" fmla="*/ 2147483647 h 322"/>
                <a:gd name="T62" fmla="*/ 2147483647 w 505"/>
                <a:gd name="T63" fmla="*/ 0 h 322"/>
                <a:gd name="T64" fmla="*/ 2147483647 w 505"/>
                <a:gd name="T65" fmla="*/ 2147483647 h 322"/>
                <a:gd name="T66" fmla="*/ 2147483647 w 505"/>
                <a:gd name="T67" fmla="*/ 2147483647 h 322"/>
                <a:gd name="T68" fmla="*/ 2147483647 w 505"/>
                <a:gd name="T69" fmla="*/ 2147483647 h 322"/>
                <a:gd name="T70" fmla="*/ 2147483647 w 505"/>
                <a:gd name="T71" fmla="*/ 2147483647 h 322"/>
                <a:gd name="T72" fmla="*/ 0 w 505"/>
                <a:gd name="T73" fmla="*/ 2147483647 h 322"/>
                <a:gd name="T74" fmla="*/ 2147483647 w 505"/>
                <a:gd name="T75" fmla="*/ 2147483647 h 322"/>
                <a:gd name="T76" fmla="*/ 2147483647 w 505"/>
                <a:gd name="T77" fmla="*/ 2147483647 h 322"/>
                <a:gd name="T78" fmla="*/ 2147483647 w 505"/>
                <a:gd name="T79" fmla="*/ 2147483647 h 322"/>
                <a:gd name="T80" fmla="*/ 2147483647 w 505"/>
                <a:gd name="T81" fmla="*/ 2147483647 h 322"/>
                <a:gd name="T82" fmla="*/ 2147483647 w 505"/>
                <a:gd name="T83" fmla="*/ 2147483647 h 322"/>
                <a:gd name="T84" fmla="*/ 2147483647 w 505"/>
                <a:gd name="T85" fmla="*/ 2147483647 h 322"/>
                <a:gd name="T86" fmla="*/ 2147483647 w 505"/>
                <a:gd name="T87" fmla="*/ 2147483647 h 32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05" h="322">
                  <a:moveTo>
                    <a:pt x="259" y="17"/>
                  </a:moveTo>
                  <a:lnTo>
                    <a:pt x="259" y="17"/>
                  </a:lnTo>
                  <a:lnTo>
                    <a:pt x="225" y="42"/>
                  </a:lnTo>
                  <a:lnTo>
                    <a:pt x="193" y="64"/>
                  </a:lnTo>
                  <a:lnTo>
                    <a:pt x="164" y="89"/>
                  </a:lnTo>
                  <a:lnTo>
                    <a:pt x="137" y="113"/>
                  </a:lnTo>
                  <a:lnTo>
                    <a:pt x="149" y="119"/>
                  </a:lnTo>
                  <a:lnTo>
                    <a:pt x="161" y="128"/>
                  </a:lnTo>
                  <a:lnTo>
                    <a:pt x="173" y="136"/>
                  </a:lnTo>
                  <a:lnTo>
                    <a:pt x="184" y="147"/>
                  </a:lnTo>
                  <a:lnTo>
                    <a:pt x="205" y="170"/>
                  </a:lnTo>
                  <a:lnTo>
                    <a:pt x="218" y="180"/>
                  </a:lnTo>
                  <a:lnTo>
                    <a:pt x="230" y="189"/>
                  </a:lnTo>
                  <a:lnTo>
                    <a:pt x="243" y="197"/>
                  </a:lnTo>
                  <a:lnTo>
                    <a:pt x="257" y="202"/>
                  </a:lnTo>
                  <a:lnTo>
                    <a:pt x="274" y="205"/>
                  </a:lnTo>
                  <a:lnTo>
                    <a:pt x="291" y="206"/>
                  </a:lnTo>
                  <a:lnTo>
                    <a:pt x="326" y="206"/>
                  </a:lnTo>
                  <a:lnTo>
                    <a:pt x="342" y="206"/>
                  </a:lnTo>
                  <a:lnTo>
                    <a:pt x="359" y="208"/>
                  </a:lnTo>
                  <a:lnTo>
                    <a:pt x="376" y="211"/>
                  </a:lnTo>
                  <a:lnTo>
                    <a:pt x="391" y="215"/>
                  </a:lnTo>
                  <a:lnTo>
                    <a:pt x="403" y="221"/>
                  </a:lnTo>
                  <a:lnTo>
                    <a:pt x="416" y="231"/>
                  </a:lnTo>
                  <a:lnTo>
                    <a:pt x="426" y="243"/>
                  </a:lnTo>
                  <a:lnTo>
                    <a:pt x="437" y="255"/>
                  </a:lnTo>
                  <a:lnTo>
                    <a:pt x="460" y="281"/>
                  </a:lnTo>
                  <a:lnTo>
                    <a:pt x="481" y="304"/>
                  </a:lnTo>
                  <a:lnTo>
                    <a:pt x="493" y="316"/>
                  </a:lnTo>
                  <a:lnTo>
                    <a:pt x="499" y="319"/>
                  </a:lnTo>
                  <a:lnTo>
                    <a:pt x="505" y="322"/>
                  </a:lnTo>
                  <a:lnTo>
                    <a:pt x="499" y="276"/>
                  </a:lnTo>
                  <a:lnTo>
                    <a:pt x="490" y="232"/>
                  </a:lnTo>
                  <a:lnTo>
                    <a:pt x="478" y="191"/>
                  </a:lnTo>
                  <a:lnTo>
                    <a:pt x="470" y="171"/>
                  </a:lnTo>
                  <a:lnTo>
                    <a:pt x="463" y="153"/>
                  </a:lnTo>
                  <a:lnTo>
                    <a:pt x="455" y="135"/>
                  </a:lnTo>
                  <a:lnTo>
                    <a:pt x="446" y="118"/>
                  </a:lnTo>
                  <a:lnTo>
                    <a:pt x="437" y="101"/>
                  </a:lnTo>
                  <a:lnTo>
                    <a:pt x="426" y="86"/>
                  </a:lnTo>
                  <a:lnTo>
                    <a:pt x="414" y="72"/>
                  </a:lnTo>
                  <a:lnTo>
                    <a:pt x="403" y="60"/>
                  </a:lnTo>
                  <a:lnTo>
                    <a:pt x="390" y="48"/>
                  </a:lnTo>
                  <a:lnTo>
                    <a:pt x="377" y="37"/>
                  </a:lnTo>
                  <a:lnTo>
                    <a:pt x="364" y="43"/>
                  </a:lnTo>
                  <a:lnTo>
                    <a:pt x="350" y="46"/>
                  </a:lnTo>
                  <a:lnTo>
                    <a:pt x="342" y="48"/>
                  </a:lnTo>
                  <a:lnTo>
                    <a:pt x="336" y="48"/>
                  </a:lnTo>
                  <a:lnTo>
                    <a:pt x="329" y="46"/>
                  </a:lnTo>
                  <a:lnTo>
                    <a:pt x="323" y="43"/>
                  </a:lnTo>
                  <a:lnTo>
                    <a:pt x="312" y="34"/>
                  </a:lnTo>
                  <a:lnTo>
                    <a:pt x="303" y="23"/>
                  </a:lnTo>
                  <a:lnTo>
                    <a:pt x="286" y="2"/>
                  </a:lnTo>
                  <a:lnTo>
                    <a:pt x="269" y="0"/>
                  </a:lnTo>
                  <a:lnTo>
                    <a:pt x="253" y="0"/>
                  </a:lnTo>
                  <a:lnTo>
                    <a:pt x="234" y="2"/>
                  </a:lnTo>
                  <a:lnTo>
                    <a:pt x="218" y="4"/>
                  </a:lnTo>
                  <a:lnTo>
                    <a:pt x="199" y="7"/>
                  </a:lnTo>
                  <a:lnTo>
                    <a:pt x="181" y="11"/>
                  </a:lnTo>
                  <a:lnTo>
                    <a:pt x="164" y="17"/>
                  </a:lnTo>
                  <a:lnTo>
                    <a:pt x="146" y="23"/>
                  </a:lnTo>
                  <a:lnTo>
                    <a:pt x="108" y="39"/>
                  </a:lnTo>
                  <a:lnTo>
                    <a:pt x="71" y="58"/>
                  </a:lnTo>
                  <a:lnTo>
                    <a:pt x="35" y="80"/>
                  </a:lnTo>
                  <a:lnTo>
                    <a:pt x="0" y="106"/>
                  </a:lnTo>
                  <a:lnTo>
                    <a:pt x="16" y="112"/>
                  </a:lnTo>
                  <a:lnTo>
                    <a:pt x="35" y="115"/>
                  </a:lnTo>
                  <a:lnTo>
                    <a:pt x="44" y="115"/>
                  </a:lnTo>
                  <a:lnTo>
                    <a:pt x="53" y="115"/>
                  </a:lnTo>
                  <a:lnTo>
                    <a:pt x="73" y="112"/>
                  </a:lnTo>
                  <a:lnTo>
                    <a:pt x="109" y="89"/>
                  </a:lnTo>
                  <a:lnTo>
                    <a:pt x="144" y="69"/>
                  </a:lnTo>
                  <a:lnTo>
                    <a:pt x="176" y="52"/>
                  </a:lnTo>
                  <a:lnTo>
                    <a:pt x="204" y="40"/>
                  </a:lnTo>
                  <a:lnTo>
                    <a:pt x="243" y="23"/>
                  </a:lnTo>
                  <a:lnTo>
                    <a:pt x="259" y="17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1224"/>
            <p:cNvSpPr>
              <a:spLocks/>
            </p:cNvSpPr>
            <p:nvPr userDrawn="1"/>
          </p:nvSpPr>
          <p:spPr bwMode="auto">
            <a:xfrm>
              <a:off x="6375598" y="4191878"/>
              <a:ext cx="606240" cy="298822"/>
            </a:xfrm>
            <a:custGeom>
              <a:avLst/>
              <a:gdLst>
                <a:gd name="T0" fmla="*/ 2147483647 w 383"/>
                <a:gd name="T1" fmla="*/ 2147483647 h 189"/>
                <a:gd name="T2" fmla="*/ 2147483647 w 383"/>
                <a:gd name="T3" fmla="*/ 2147483647 h 189"/>
                <a:gd name="T4" fmla="*/ 2147483647 w 383"/>
                <a:gd name="T5" fmla="*/ 2147483647 h 189"/>
                <a:gd name="T6" fmla="*/ 2147483647 w 383"/>
                <a:gd name="T7" fmla="*/ 2147483647 h 189"/>
                <a:gd name="T8" fmla="*/ 2147483647 w 383"/>
                <a:gd name="T9" fmla="*/ 2147483647 h 189"/>
                <a:gd name="T10" fmla="*/ 2147483647 w 383"/>
                <a:gd name="T11" fmla="*/ 2147483647 h 189"/>
                <a:gd name="T12" fmla="*/ 2147483647 w 383"/>
                <a:gd name="T13" fmla="*/ 2147483647 h 189"/>
                <a:gd name="T14" fmla="*/ 2147483647 w 383"/>
                <a:gd name="T15" fmla="*/ 2147483647 h 189"/>
                <a:gd name="T16" fmla="*/ 2147483647 w 383"/>
                <a:gd name="T17" fmla="*/ 2147483647 h 189"/>
                <a:gd name="T18" fmla="*/ 2147483647 w 383"/>
                <a:gd name="T19" fmla="*/ 2147483647 h 189"/>
                <a:gd name="T20" fmla="*/ 2147483647 w 383"/>
                <a:gd name="T21" fmla="*/ 2147483647 h 189"/>
                <a:gd name="T22" fmla="*/ 2147483647 w 383"/>
                <a:gd name="T23" fmla="*/ 2147483647 h 189"/>
                <a:gd name="T24" fmla="*/ 2147483647 w 383"/>
                <a:gd name="T25" fmla="*/ 2147483647 h 189"/>
                <a:gd name="T26" fmla="*/ 2147483647 w 383"/>
                <a:gd name="T27" fmla="*/ 2147483647 h 189"/>
                <a:gd name="T28" fmla="*/ 2147483647 w 383"/>
                <a:gd name="T29" fmla="*/ 2147483647 h 189"/>
                <a:gd name="T30" fmla="*/ 2147483647 w 383"/>
                <a:gd name="T31" fmla="*/ 2147483647 h 189"/>
                <a:gd name="T32" fmla="*/ 2147483647 w 383"/>
                <a:gd name="T33" fmla="*/ 2147483647 h 189"/>
                <a:gd name="T34" fmla="*/ 2147483647 w 383"/>
                <a:gd name="T35" fmla="*/ 2147483647 h 189"/>
                <a:gd name="T36" fmla="*/ 2147483647 w 383"/>
                <a:gd name="T37" fmla="*/ 2147483647 h 189"/>
                <a:gd name="T38" fmla="*/ 2147483647 w 383"/>
                <a:gd name="T39" fmla="*/ 2147483647 h 189"/>
                <a:gd name="T40" fmla="*/ 2147483647 w 383"/>
                <a:gd name="T41" fmla="*/ 2147483647 h 189"/>
                <a:gd name="T42" fmla="*/ 2147483647 w 383"/>
                <a:gd name="T43" fmla="*/ 0 h 189"/>
                <a:gd name="T44" fmla="*/ 2147483647 w 383"/>
                <a:gd name="T45" fmla="*/ 2147483647 h 189"/>
                <a:gd name="T46" fmla="*/ 2147483647 w 383"/>
                <a:gd name="T47" fmla="*/ 2147483647 h 189"/>
                <a:gd name="T48" fmla="*/ 2147483647 w 383"/>
                <a:gd name="T49" fmla="*/ 2147483647 h 189"/>
                <a:gd name="T50" fmla="*/ 2147483647 w 383"/>
                <a:gd name="T51" fmla="*/ 2147483647 h 189"/>
                <a:gd name="T52" fmla="*/ 2147483647 w 383"/>
                <a:gd name="T53" fmla="*/ 2147483647 h 189"/>
                <a:gd name="T54" fmla="*/ 0 w 383"/>
                <a:gd name="T55" fmla="*/ 2147483647 h 189"/>
                <a:gd name="T56" fmla="*/ 0 w 383"/>
                <a:gd name="T57" fmla="*/ 2147483647 h 189"/>
                <a:gd name="T58" fmla="*/ 2147483647 w 383"/>
                <a:gd name="T59" fmla="*/ 2147483647 h 189"/>
                <a:gd name="T60" fmla="*/ 2147483647 w 383"/>
                <a:gd name="T61" fmla="*/ 2147483647 h 189"/>
                <a:gd name="T62" fmla="*/ 2147483647 w 383"/>
                <a:gd name="T63" fmla="*/ 2147483647 h 189"/>
                <a:gd name="T64" fmla="*/ 2147483647 w 383"/>
                <a:gd name="T65" fmla="*/ 2147483647 h 189"/>
                <a:gd name="T66" fmla="*/ 2147483647 w 383"/>
                <a:gd name="T67" fmla="*/ 2147483647 h 189"/>
                <a:gd name="T68" fmla="*/ 2147483647 w 383"/>
                <a:gd name="T69" fmla="*/ 2147483647 h 189"/>
                <a:gd name="T70" fmla="*/ 2147483647 w 383"/>
                <a:gd name="T71" fmla="*/ 2147483647 h 189"/>
                <a:gd name="T72" fmla="*/ 2147483647 w 383"/>
                <a:gd name="T73" fmla="*/ 2147483647 h 189"/>
                <a:gd name="T74" fmla="*/ 2147483647 w 383"/>
                <a:gd name="T75" fmla="*/ 2147483647 h 189"/>
                <a:gd name="T76" fmla="*/ 2147483647 w 383"/>
                <a:gd name="T77" fmla="*/ 2147483647 h 189"/>
                <a:gd name="T78" fmla="*/ 2147483647 w 383"/>
                <a:gd name="T79" fmla="*/ 2147483647 h 189"/>
                <a:gd name="T80" fmla="*/ 2147483647 w 383"/>
                <a:gd name="T81" fmla="*/ 2147483647 h 189"/>
                <a:gd name="T82" fmla="*/ 2147483647 w 383"/>
                <a:gd name="T83" fmla="*/ 2147483647 h 189"/>
                <a:gd name="T84" fmla="*/ 2147483647 w 383"/>
                <a:gd name="T85" fmla="*/ 2147483647 h 189"/>
                <a:gd name="T86" fmla="*/ 2147483647 w 383"/>
                <a:gd name="T87" fmla="*/ 2147483647 h 189"/>
                <a:gd name="T88" fmla="*/ 2147483647 w 383"/>
                <a:gd name="T89" fmla="*/ 2147483647 h 189"/>
                <a:gd name="T90" fmla="*/ 2147483647 w 383"/>
                <a:gd name="T91" fmla="*/ 2147483647 h 189"/>
                <a:gd name="T92" fmla="*/ 2147483647 w 383"/>
                <a:gd name="T93" fmla="*/ 2147483647 h 189"/>
                <a:gd name="T94" fmla="*/ 2147483647 w 383"/>
                <a:gd name="T95" fmla="*/ 2147483647 h 18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83" h="189">
                  <a:moveTo>
                    <a:pt x="383" y="119"/>
                  </a:moveTo>
                  <a:lnTo>
                    <a:pt x="383" y="119"/>
                  </a:lnTo>
                  <a:lnTo>
                    <a:pt x="367" y="120"/>
                  </a:lnTo>
                  <a:lnTo>
                    <a:pt x="350" y="123"/>
                  </a:lnTo>
                  <a:lnTo>
                    <a:pt x="318" y="129"/>
                  </a:lnTo>
                  <a:lnTo>
                    <a:pt x="303" y="131"/>
                  </a:lnTo>
                  <a:lnTo>
                    <a:pt x="286" y="129"/>
                  </a:lnTo>
                  <a:lnTo>
                    <a:pt x="271" y="126"/>
                  </a:lnTo>
                  <a:lnTo>
                    <a:pt x="254" y="119"/>
                  </a:lnTo>
                  <a:lnTo>
                    <a:pt x="239" y="109"/>
                  </a:lnTo>
                  <a:lnTo>
                    <a:pt x="223" y="97"/>
                  </a:lnTo>
                  <a:lnTo>
                    <a:pt x="195" y="70"/>
                  </a:lnTo>
                  <a:lnTo>
                    <a:pt x="166" y="42"/>
                  </a:lnTo>
                  <a:lnTo>
                    <a:pt x="152" y="29"/>
                  </a:lnTo>
                  <a:lnTo>
                    <a:pt x="135" y="16"/>
                  </a:lnTo>
                  <a:lnTo>
                    <a:pt x="128" y="12"/>
                  </a:lnTo>
                  <a:lnTo>
                    <a:pt x="118" y="7"/>
                  </a:lnTo>
                  <a:lnTo>
                    <a:pt x="111" y="4"/>
                  </a:lnTo>
                  <a:lnTo>
                    <a:pt x="102" y="3"/>
                  </a:lnTo>
                  <a:lnTo>
                    <a:pt x="85" y="0"/>
                  </a:lnTo>
                  <a:lnTo>
                    <a:pt x="68" y="1"/>
                  </a:lnTo>
                  <a:lnTo>
                    <a:pt x="35" y="4"/>
                  </a:lnTo>
                  <a:lnTo>
                    <a:pt x="18" y="4"/>
                  </a:lnTo>
                  <a:lnTo>
                    <a:pt x="1" y="1"/>
                  </a:lnTo>
                  <a:lnTo>
                    <a:pt x="0" y="1"/>
                  </a:lnTo>
                  <a:lnTo>
                    <a:pt x="13" y="32"/>
                  </a:lnTo>
                  <a:lnTo>
                    <a:pt x="32" y="61"/>
                  </a:lnTo>
                  <a:lnTo>
                    <a:pt x="50" y="87"/>
                  </a:lnTo>
                  <a:lnTo>
                    <a:pt x="73" y="111"/>
                  </a:lnTo>
                  <a:lnTo>
                    <a:pt x="96" y="134"/>
                  </a:lnTo>
                  <a:lnTo>
                    <a:pt x="121" y="154"/>
                  </a:lnTo>
                  <a:lnTo>
                    <a:pt x="150" y="170"/>
                  </a:lnTo>
                  <a:lnTo>
                    <a:pt x="179" y="186"/>
                  </a:lnTo>
                  <a:lnTo>
                    <a:pt x="188" y="189"/>
                  </a:lnTo>
                  <a:lnTo>
                    <a:pt x="216" y="184"/>
                  </a:lnTo>
                  <a:lnTo>
                    <a:pt x="242" y="176"/>
                  </a:lnTo>
                  <a:lnTo>
                    <a:pt x="266" y="169"/>
                  </a:lnTo>
                  <a:lnTo>
                    <a:pt x="290" y="161"/>
                  </a:lnTo>
                  <a:lnTo>
                    <a:pt x="315" y="151"/>
                  </a:lnTo>
                  <a:lnTo>
                    <a:pt x="338" y="141"/>
                  </a:lnTo>
                  <a:lnTo>
                    <a:pt x="383" y="119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1225"/>
            <p:cNvSpPr>
              <a:spLocks/>
            </p:cNvSpPr>
            <p:nvPr userDrawn="1"/>
          </p:nvSpPr>
          <p:spPr bwMode="auto">
            <a:xfrm>
              <a:off x="6753098" y="3224403"/>
              <a:ext cx="859721" cy="610183"/>
            </a:xfrm>
            <a:custGeom>
              <a:avLst/>
              <a:gdLst>
                <a:gd name="T0" fmla="*/ 2147483647 w 542"/>
                <a:gd name="T1" fmla="*/ 2147483647 h 384"/>
                <a:gd name="T2" fmla="*/ 2147483647 w 542"/>
                <a:gd name="T3" fmla="*/ 2147483647 h 384"/>
                <a:gd name="T4" fmla="*/ 2147483647 w 542"/>
                <a:gd name="T5" fmla="*/ 2147483647 h 384"/>
                <a:gd name="T6" fmla="*/ 2147483647 w 542"/>
                <a:gd name="T7" fmla="*/ 2147483647 h 384"/>
                <a:gd name="T8" fmla="*/ 2147483647 w 542"/>
                <a:gd name="T9" fmla="*/ 2147483647 h 384"/>
                <a:gd name="T10" fmla="*/ 2147483647 w 542"/>
                <a:gd name="T11" fmla="*/ 2147483647 h 384"/>
                <a:gd name="T12" fmla="*/ 2147483647 w 542"/>
                <a:gd name="T13" fmla="*/ 2147483647 h 384"/>
                <a:gd name="T14" fmla="*/ 2147483647 w 542"/>
                <a:gd name="T15" fmla="*/ 2147483647 h 384"/>
                <a:gd name="T16" fmla="*/ 2147483647 w 542"/>
                <a:gd name="T17" fmla="*/ 2147483647 h 384"/>
                <a:gd name="T18" fmla="*/ 2147483647 w 542"/>
                <a:gd name="T19" fmla="*/ 2147483647 h 384"/>
                <a:gd name="T20" fmla="*/ 2147483647 w 542"/>
                <a:gd name="T21" fmla="*/ 2147483647 h 384"/>
                <a:gd name="T22" fmla="*/ 2147483647 w 542"/>
                <a:gd name="T23" fmla="*/ 2147483647 h 384"/>
                <a:gd name="T24" fmla="*/ 2147483647 w 542"/>
                <a:gd name="T25" fmla="*/ 2147483647 h 384"/>
                <a:gd name="T26" fmla="*/ 2147483647 w 542"/>
                <a:gd name="T27" fmla="*/ 2147483647 h 384"/>
                <a:gd name="T28" fmla="*/ 2147483647 w 542"/>
                <a:gd name="T29" fmla="*/ 2147483647 h 384"/>
                <a:gd name="T30" fmla="*/ 2147483647 w 542"/>
                <a:gd name="T31" fmla="*/ 2147483647 h 384"/>
                <a:gd name="T32" fmla="*/ 2147483647 w 542"/>
                <a:gd name="T33" fmla="*/ 2147483647 h 384"/>
                <a:gd name="T34" fmla="*/ 2147483647 w 542"/>
                <a:gd name="T35" fmla="*/ 2147483647 h 384"/>
                <a:gd name="T36" fmla="*/ 2147483647 w 542"/>
                <a:gd name="T37" fmla="*/ 2147483647 h 384"/>
                <a:gd name="T38" fmla="*/ 2147483647 w 542"/>
                <a:gd name="T39" fmla="*/ 2147483647 h 384"/>
                <a:gd name="T40" fmla="*/ 2147483647 w 542"/>
                <a:gd name="T41" fmla="*/ 0 h 384"/>
                <a:gd name="T42" fmla="*/ 2147483647 w 542"/>
                <a:gd name="T43" fmla="*/ 2147483647 h 384"/>
                <a:gd name="T44" fmla="*/ 2147483647 w 542"/>
                <a:gd name="T45" fmla="*/ 2147483647 h 384"/>
                <a:gd name="T46" fmla="*/ 2147483647 w 542"/>
                <a:gd name="T47" fmla="*/ 2147483647 h 384"/>
                <a:gd name="T48" fmla="*/ 0 w 542"/>
                <a:gd name="T49" fmla="*/ 2147483647 h 384"/>
                <a:gd name="T50" fmla="*/ 2147483647 w 542"/>
                <a:gd name="T51" fmla="*/ 2147483647 h 384"/>
                <a:gd name="T52" fmla="*/ 2147483647 w 542"/>
                <a:gd name="T53" fmla="*/ 2147483647 h 384"/>
                <a:gd name="T54" fmla="*/ 2147483647 w 542"/>
                <a:gd name="T55" fmla="*/ 2147483647 h 384"/>
                <a:gd name="T56" fmla="*/ 2147483647 w 542"/>
                <a:gd name="T57" fmla="*/ 2147483647 h 384"/>
                <a:gd name="T58" fmla="*/ 2147483647 w 542"/>
                <a:gd name="T59" fmla="*/ 2147483647 h 384"/>
                <a:gd name="T60" fmla="*/ 2147483647 w 542"/>
                <a:gd name="T61" fmla="*/ 2147483647 h 384"/>
                <a:gd name="T62" fmla="*/ 2147483647 w 542"/>
                <a:gd name="T63" fmla="*/ 2147483647 h 384"/>
                <a:gd name="T64" fmla="*/ 2147483647 w 542"/>
                <a:gd name="T65" fmla="*/ 2147483647 h 384"/>
                <a:gd name="T66" fmla="*/ 2147483647 w 542"/>
                <a:gd name="T67" fmla="*/ 2147483647 h 384"/>
                <a:gd name="T68" fmla="*/ 2147483647 w 542"/>
                <a:gd name="T69" fmla="*/ 2147483647 h 384"/>
                <a:gd name="T70" fmla="*/ 2147483647 w 542"/>
                <a:gd name="T71" fmla="*/ 2147483647 h 384"/>
                <a:gd name="T72" fmla="*/ 2147483647 w 542"/>
                <a:gd name="T73" fmla="*/ 2147483647 h 384"/>
                <a:gd name="T74" fmla="*/ 2147483647 w 542"/>
                <a:gd name="T75" fmla="*/ 2147483647 h 384"/>
                <a:gd name="T76" fmla="*/ 2147483647 w 542"/>
                <a:gd name="T77" fmla="*/ 2147483647 h 384"/>
                <a:gd name="T78" fmla="*/ 2147483647 w 542"/>
                <a:gd name="T79" fmla="*/ 2147483647 h 384"/>
                <a:gd name="T80" fmla="*/ 2147483647 w 542"/>
                <a:gd name="T81" fmla="*/ 2147483647 h 384"/>
                <a:gd name="T82" fmla="*/ 2147483647 w 542"/>
                <a:gd name="T83" fmla="*/ 2147483647 h 384"/>
                <a:gd name="T84" fmla="*/ 2147483647 w 542"/>
                <a:gd name="T85" fmla="*/ 2147483647 h 384"/>
                <a:gd name="T86" fmla="*/ 2147483647 w 542"/>
                <a:gd name="T87" fmla="*/ 2147483647 h 38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42" h="384">
                  <a:moveTo>
                    <a:pt x="542" y="220"/>
                  </a:moveTo>
                  <a:lnTo>
                    <a:pt x="542" y="220"/>
                  </a:lnTo>
                  <a:lnTo>
                    <a:pt x="524" y="223"/>
                  </a:lnTo>
                  <a:lnTo>
                    <a:pt x="514" y="223"/>
                  </a:lnTo>
                  <a:lnTo>
                    <a:pt x="501" y="221"/>
                  </a:lnTo>
                  <a:lnTo>
                    <a:pt x="495" y="218"/>
                  </a:lnTo>
                  <a:lnTo>
                    <a:pt x="488" y="215"/>
                  </a:lnTo>
                  <a:lnTo>
                    <a:pt x="475" y="206"/>
                  </a:lnTo>
                  <a:lnTo>
                    <a:pt x="465" y="195"/>
                  </a:lnTo>
                  <a:lnTo>
                    <a:pt x="454" y="180"/>
                  </a:lnTo>
                  <a:lnTo>
                    <a:pt x="434" y="153"/>
                  </a:lnTo>
                  <a:lnTo>
                    <a:pt x="413" y="124"/>
                  </a:lnTo>
                  <a:lnTo>
                    <a:pt x="401" y="110"/>
                  </a:lnTo>
                  <a:lnTo>
                    <a:pt x="389" y="99"/>
                  </a:lnTo>
                  <a:lnTo>
                    <a:pt x="376" y="90"/>
                  </a:lnTo>
                  <a:lnTo>
                    <a:pt x="369" y="87"/>
                  </a:lnTo>
                  <a:lnTo>
                    <a:pt x="363" y="85"/>
                  </a:lnTo>
                  <a:lnTo>
                    <a:pt x="355" y="84"/>
                  </a:lnTo>
                  <a:lnTo>
                    <a:pt x="347" y="84"/>
                  </a:lnTo>
                  <a:lnTo>
                    <a:pt x="334" y="85"/>
                  </a:lnTo>
                  <a:lnTo>
                    <a:pt x="303" y="92"/>
                  </a:lnTo>
                  <a:lnTo>
                    <a:pt x="288" y="95"/>
                  </a:lnTo>
                  <a:lnTo>
                    <a:pt x="273" y="96"/>
                  </a:lnTo>
                  <a:lnTo>
                    <a:pt x="265" y="96"/>
                  </a:lnTo>
                  <a:lnTo>
                    <a:pt x="258" y="95"/>
                  </a:lnTo>
                  <a:lnTo>
                    <a:pt x="250" y="92"/>
                  </a:lnTo>
                  <a:lnTo>
                    <a:pt x="242" y="87"/>
                  </a:lnTo>
                  <a:lnTo>
                    <a:pt x="230" y="79"/>
                  </a:lnTo>
                  <a:lnTo>
                    <a:pt x="218" y="69"/>
                  </a:lnTo>
                  <a:lnTo>
                    <a:pt x="197" y="47"/>
                  </a:lnTo>
                  <a:lnTo>
                    <a:pt x="175" y="26"/>
                  </a:lnTo>
                  <a:lnTo>
                    <a:pt x="165" y="17"/>
                  </a:lnTo>
                  <a:lnTo>
                    <a:pt x="153" y="8"/>
                  </a:lnTo>
                  <a:lnTo>
                    <a:pt x="145" y="5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19" y="0"/>
                  </a:lnTo>
                  <a:lnTo>
                    <a:pt x="101" y="2"/>
                  </a:lnTo>
                  <a:lnTo>
                    <a:pt x="82" y="6"/>
                  </a:lnTo>
                  <a:lnTo>
                    <a:pt x="58" y="38"/>
                  </a:lnTo>
                  <a:lnTo>
                    <a:pt x="37" y="70"/>
                  </a:lnTo>
                  <a:lnTo>
                    <a:pt x="17" y="102"/>
                  </a:lnTo>
                  <a:lnTo>
                    <a:pt x="0" y="134"/>
                  </a:lnTo>
                  <a:lnTo>
                    <a:pt x="15" y="139"/>
                  </a:lnTo>
                  <a:lnTo>
                    <a:pt x="31" y="145"/>
                  </a:lnTo>
                  <a:lnTo>
                    <a:pt x="43" y="153"/>
                  </a:lnTo>
                  <a:lnTo>
                    <a:pt x="57" y="162"/>
                  </a:lnTo>
                  <a:lnTo>
                    <a:pt x="72" y="172"/>
                  </a:lnTo>
                  <a:lnTo>
                    <a:pt x="85" y="185"/>
                  </a:lnTo>
                  <a:lnTo>
                    <a:pt x="114" y="212"/>
                  </a:lnTo>
                  <a:lnTo>
                    <a:pt x="130" y="226"/>
                  </a:lnTo>
                  <a:lnTo>
                    <a:pt x="145" y="236"/>
                  </a:lnTo>
                  <a:lnTo>
                    <a:pt x="162" y="247"/>
                  </a:lnTo>
                  <a:lnTo>
                    <a:pt x="178" y="253"/>
                  </a:lnTo>
                  <a:lnTo>
                    <a:pt x="200" y="258"/>
                  </a:lnTo>
                  <a:lnTo>
                    <a:pt x="220" y="261"/>
                  </a:lnTo>
                  <a:lnTo>
                    <a:pt x="264" y="264"/>
                  </a:lnTo>
                  <a:lnTo>
                    <a:pt x="285" y="265"/>
                  </a:lnTo>
                  <a:lnTo>
                    <a:pt x="305" y="267"/>
                  </a:lnTo>
                  <a:lnTo>
                    <a:pt x="326" y="270"/>
                  </a:lnTo>
                  <a:lnTo>
                    <a:pt x="346" y="276"/>
                  </a:lnTo>
                  <a:lnTo>
                    <a:pt x="361" y="284"/>
                  </a:lnTo>
                  <a:lnTo>
                    <a:pt x="376" y="293"/>
                  </a:lnTo>
                  <a:lnTo>
                    <a:pt x="392" y="305"/>
                  </a:lnTo>
                  <a:lnTo>
                    <a:pt x="407" y="317"/>
                  </a:lnTo>
                  <a:lnTo>
                    <a:pt x="436" y="343"/>
                  </a:lnTo>
                  <a:lnTo>
                    <a:pt x="450" y="355"/>
                  </a:lnTo>
                  <a:lnTo>
                    <a:pt x="463" y="366"/>
                  </a:lnTo>
                  <a:lnTo>
                    <a:pt x="477" y="377"/>
                  </a:lnTo>
                  <a:lnTo>
                    <a:pt x="492" y="384"/>
                  </a:lnTo>
                  <a:lnTo>
                    <a:pt x="520" y="337"/>
                  </a:lnTo>
                  <a:lnTo>
                    <a:pt x="538" y="299"/>
                  </a:lnTo>
                  <a:lnTo>
                    <a:pt x="542" y="259"/>
                  </a:lnTo>
                  <a:lnTo>
                    <a:pt x="542" y="220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1226"/>
            <p:cNvSpPr>
              <a:spLocks/>
            </p:cNvSpPr>
            <p:nvPr userDrawn="1"/>
          </p:nvSpPr>
          <p:spPr bwMode="auto">
            <a:xfrm>
              <a:off x="6625204" y="3684614"/>
              <a:ext cx="747768" cy="530776"/>
            </a:xfrm>
            <a:custGeom>
              <a:avLst/>
              <a:gdLst>
                <a:gd name="T0" fmla="*/ 2147483647 w 471"/>
                <a:gd name="T1" fmla="*/ 2147483647 h 334"/>
                <a:gd name="T2" fmla="*/ 2147483647 w 471"/>
                <a:gd name="T3" fmla="*/ 2147483647 h 334"/>
                <a:gd name="T4" fmla="*/ 2147483647 w 471"/>
                <a:gd name="T5" fmla="*/ 2147483647 h 334"/>
                <a:gd name="T6" fmla="*/ 2147483647 w 471"/>
                <a:gd name="T7" fmla="*/ 2147483647 h 334"/>
                <a:gd name="T8" fmla="*/ 2147483647 w 471"/>
                <a:gd name="T9" fmla="*/ 2147483647 h 334"/>
                <a:gd name="T10" fmla="*/ 2147483647 w 471"/>
                <a:gd name="T11" fmla="*/ 2147483647 h 334"/>
                <a:gd name="T12" fmla="*/ 2147483647 w 471"/>
                <a:gd name="T13" fmla="*/ 2147483647 h 334"/>
                <a:gd name="T14" fmla="*/ 2147483647 w 471"/>
                <a:gd name="T15" fmla="*/ 2147483647 h 334"/>
                <a:gd name="T16" fmla="*/ 2147483647 w 471"/>
                <a:gd name="T17" fmla="*/ 2147483647 h 334"/>
                <a:gd name="T18" fmla="*/ 2147483647 w 471"/>
                <a:gd name="T19" fmla="*/ 2147483647 h 334"/>
                <a:gd name="T20" fmla="*/ 2147483647 w 471"/>
                <a:gd name="T21" fmla="*/ 2147483647 h 334"/>
                <a:gd name="T22" fmla="*/ 2147483647 w 471"/>
                <a:gd name="T23" fmla="*/ 2147483647 h 334"/>
                <a:gd name="T24" fmla="*/ 2147483647 w 471"/>
                <a:gd name="T25" fmla="*/ 2147483647 h 334"/>
                <a:gd name="T26" fmla="*/ 2147483647 w 471"/>
                <a:gd name="T27" fmla="*/ 2147483647 h 334"/>
                <a:gd name="T28" fmla="*/ 2147483647 w 471"/>
                <a:gd name="T29" fmla="*/ 2147483647 h 334"/>
                <a:gd name="T30" fmla="*/ 2147483647 w 471"/>
                <a:gd name="T31" fmla="*/ 0 h 334"/>
                <a:gd name="T32" fmla="*/ 2147483647 w 471"/>
                <a:gd name="T33" fmla="*/ 0 h 334"/>
                <a:gd name="T34" fmla="*/ 2147483647 w 471"/>
                <a:gd name="T35" fmla="*/ 2147483647 h 334"/>
                <a:gd name="T36" fmla="*/ 0 w 471"/>
                <a:gd name="T37" fmla="*/ 2147483647 h 334"/>
                <a:gd name="T38" fmla="*/ 2147483647 w 471"/>
                <a:gd name="T39" fmla="*/ 2147483647 h 334"/>
                <a:gd name="T40" fmla="*/ 0 w 471"/>
                <a:gd name="T41" fmla="*/ 2147483647 h 334"/>
                <a:gd name="T42" fmla="*/ 2147483647 w 471"/>
                <a:gd name="T43" fmla="*/ 2147483647 h 334"/>
                <a:gd name="T44" fmla="*/ 2147483647 w 471"/>
                <a:gd name="T45" fmla="*/ 2147483647 h 334"/>
                <a:gd name="T46" fmla="*/ 2147483647 w 471"/>
                <a:gd name="T47" fmla="*/ 2147483647 h 334"/>
                <a:gd name="T48" fmla="*/ 2147483647 w 471"/>
                <a:gd name="T49" fmla="*/ 2147483647 h 334"/>
                <a:gd name="T50" fmla="*/ 2147483647 w 471"/>
                <a:gd name="T51" fmla="*/ 2147483647 h 334"/>
                <a:gd name="T52" fmla="*/ 2147483647 w 471"/>
                <a:gd name="T53" fmla="*/ 2147483647 h 334"/>
                <a:gd name="T54" fmla="*/ 2147483647 w 471"/>
                <a:gd name="T55" fmla="*/ 2147483647 h 334"/>
                <a:gd name="T56" fmla="*/ 2147483647 w 471"/>
                <a:gd name="T57" fmla="*/ 2147483647 h 334"/>
                <a:gd name="T58" fmla="*/ 2147483647 w 471"/>
                <a:gd name="T59" fmla="*/ 2147483647 h 334"/>
                <a:gd name="T60" fmla="*/ 2147483647 w 471"/>
                <a:gd name="T61" fmla="*/ 2147483647 h 334"/>
                <a:gd name="T62" fmla="*/ 2147483647 w 471"/>
                <a:gd name="T63" fmla="*/ 2147483647 h 334"/>
                <a:gd name="T64" fmla="*/ 2147483647 w 471"/>
                <a:gd name="T65" fmla="*/ 2147483647 h 334"/>
                <a:gd name="T66" fmla="*/ 2147483647 w 471"/>
                <a:gd name="T67" fmla="*/ 2147483647 h 334"/>
                <a:gd name="T68" fmla="*/ 2147483647 w 471"/>
                <a:gd name="T69" fmla="*/ 2147483647 h 3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71" h="334">
                  <a:moveTo>
                    <a:pt x="451" y="210"/>
                  </a:moveTo>
                  <a:lnTo>
                    <a:pt x="451" y="210"/>
                  </a:lnTo>
                  <a:lnTo>
                    <a:pt x="425" y="183"/>
                  </a:lnTo>
                  <a:lnTo>
                    <a:pt x="398" y="153"/>
                  </a:lnTo>
                  <a:lnTo>
                    <a:pt x="384" y="140"/>
                  </a:lnTo>
                  <a:lnTo>
                    <a:pt x="369" y="128"/>
                  </a:lnTo>
                  <a:lnTo>
                    <a:pt x="352" y="119"/>
                  </a:lnTo>
                  <a:lnTo>
                    <a:pt x="344" y="116"/>
                  </a:lnTo>
                  <a:lnTo>
                    <a:pt x="335" y="113"/>
                  </a:lnTo>
                  <a:lnTo>
                    <a:pt x="326" y="111"/>
                  </a:lnTo>
                  <a:lnTo>
                    <a:pt x="317" y="111"/>
                  </a:lnTo>
                  <a:lnTo>
                    <a:pt x="299" y="113"/>
                  </a:lnTo>
                  <a:lnTo>
                    <a:pt x="264" y="119"/>
                  </a:lnTo>
                  <a:lnTo>
                    <a:pt x="245" y="121"/>
                  </a:lnTo>
                  <a:lnTo>
                    <a:pt x="227" y="121"/>
                  </a:lnTo>
                  <a:lnTo>
                    <a:pt x="218" y="121"/>
                  </a:lnTo>
                  <a:lnTo>
                    <a:pt x="209" y="118"/>
                  </a:lnTo>
                  <a:lnTo>
                    <a:pt x="200" y="114"/>
                  </a:lnTo>
                  <a:lnTo>
                    <a:pt x="190" y="110"/>
                  </a:lnTo>
                  <a:lnTo>
                    <a:pt x="175" y="99"/>
                  </a:lnTo>
                  <a:lnTo>
                    <a:pt x="161" y="89"/>
                  </a:lnTo>
                  <a:lnTo>
                    <a:pt x="134" y="63"/>
                  </a:lnTo>
                  <a:lnTo>
                    <a:pt x="107" y="37"/>
                  </a:lnTo>
                  <a:lnTo>
                    <a:pt x="93" y="25"/>
                  </a:lnTo>
                  <a:lnTo>
                    <a:pt x="79" y="14"/>
                  </a:lnTo>
                  <a:lnTo>
                    <a:pt x="72" y="9"/>
                  </a:lnTo>
                  <a:lnTo>
                    <a:pt x="64" y="6"/>
                  </a:lnTo>
                  <a:lnTo>
                    <a:pt x="49" y="2"/>
                  </a:lnTo>
                  <a:lnTo>
                    <a:pt x="34" y="0"/>
                  </a:lnTo>
                  <a:lnTo>
                    <a:pt x="18" y="0"/>
                  </a:lnTo>
                  <a:lnTo>
                    <a:pt x="11" y="40"/>
                  </a:lnTo>
                  <a:lnTo>
                    <a:pt x="5" y="75"/>
                  </a:lnTo>
                  <a:lnTo>
                    <a:pt x="2" y="107"/>
                  </a:lnTo>
                  <a:lnTo>
                    <a:pt x="0" y="134"/>
                  </a:lnTo>
                  <a:lnTo>
                    <a:pt x="0" y="156"/>
                  </a:lnTo>
                  <a:lnTo>
                    <a:pt x="2" y="172"/>
                  </a:lnTo>
                  <a:lnTo>
                    <a:pt x="2" y="186"/>
                  </a:lnTo>
                  <a:lnTo>
                    <a:pt x="0" y="185"/>
                  </a:lnTo>
                  <a:lnTo>
                    <a:pt x="29" y="212"/>
                  </a:lnTo>
                  <a:lnTo>
                    <a:pt x="59" y="241"/>
                  </a:lnTo>
                  <a:lnTo>
                    <a:pt x="76" y="255"/>
                  </a:lnTo>
                  <a:lnTo>
                    <a:pt x="93" y="267"/>
                  </a:lnTo>
                  <a:lnTo>
                    <a:pt x="110" y="276"/>
                  </a:lnTo>
                  <a:lnTo>
                    <a:pt x="126" y="284"/>
                  </a:lnTo>
                  <a:lnTo>
                    <a:pt x="149" y="288"/>
                  </a:lnTo>
                  <a:lnTo>
                    <a:pt x="174" y="291"/>
                  </a:lnTo>
                  <a:lnTo>
                    <a:pt x="198" y="294"/>
                  </a:lnTo>
                  <a:lnTo>
                    <a:pt x="222" y="296"/>
                  </a:lnTo>
                  <a:lnTo>
                    <a:pt x="245" y="297"/>
                  </a:lnTo>
                  <a:lnTo>
                    <a:pt x="270" y="299"/>
                  </a:lnTo>
                  <a:lnTo>
                    <a:pt x="294" y="302"/>
                  </a:lnTo>
                  <a:lnTo>
                    <a:pt x="317" y="308"/>
                  </a:lnTo>
                  <a:lnTo>
                    <a:pt x="331" y="313"/>
                  </a:lnTo>
                  <a:lnTo>
                    <a:pt x="344" y="319"/>
                  </a:lnTo>
                  <a:lnTo>
                    <a:pt x="370" y="334"/>
                  </a:lnTo>
                  <a:lnTo>
                    <a:pt x="398" y="308"/>
                  </a:lnTo>
                  <a:lnTo>
                    <a:pt x="423" y="282"/>
                  </a:lnTo>
                  <a:lnTo>
                    <a:pt x="448" y="256"/>
                  </a:lnTo>
                  <a:lnTo>
                    <a:pt x="471" y="230"/>
                  </a:lnTo>
                  <a:lnTo>
                    <a:pt x="460" y="221"/>
                  </a:lnTo>
                  <a:lnTo>
                    <a:pt x="451" y="210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227"/>
            <p:cNvSpPr>
              <a:spLocks/>
            </p:cNvSpPr>
            <p:nvPr userDrawn="1"/>
          </p:nvSpPr>
          <p:spPr bwMode="auto">
            <a:xfrm>
              <a:off x="7371809" y="3834141"/>
              <a:ext cx="207009" cy="248670"/>
            </a:xfrm>
            <a:custGeom>
              <a:avLst/>
              <a:gdLst>
                <a:gd name="T0" fmla="*/ 2147483647 w 131"/>
                <a:gd name="T1" fmla="*/ 2147483647 h 157"/>
                <a:gd name="T2" fmla="*/ 2147483647 w 131"/>
                <a:gd name="T3" fmla="*/ 2147483647 h 157"/>
                <a:gd name="T4" fmla="*/ 2147483647 w 131"/>
                <a:gd name="T5" fmla="*/ 2147483647 h 157"/>
                <a:gd name="T6" fmla="*/ 2147483647 w 131"/>
                <a:gd name="T7" fmla="*/ 2147483647 h 157"/>
                <a:gd name="T8" fmla="*/ 2147483647 w 131"/>
                <a:gd name="T9" fmla="*/ 2147483647 h 157"/>
                <a:gd name="T10" fmla="*/ 2147483647 w 131"/>
                <a:gd name="T11" fmla="*/ 2147483647 h 157"/>
                <a:gd name="T12" fmla="*/ 2147483647 w 131"/>
                <a:gd name="T13" fmla="*/ 2147483647 h 157"/>
                <a:gd name="T14" fmla="*/ 2147483647 w 131"/>
                <a:gd name="T15" fmla="*/ 2147483647 h 157"/>
                <a:gd name="T16" fmla="*/ 2147483647 w 131"/>
                <a:gd name="T17" fmla="*/ 2147483647 h 157"/>
                <a:gd name="T18" fmla="*/ 2147483647 w 131"/>
                <a:gd name="T19" fmla="*/ 2147483647 h 157"/>
                <a:gd name="T20" fmla="*/ 2147483647 w 131"/>
                <a:gd name="T21" fmla="*/ 2147483647 h 157"/>
                <a:gd name="T22" fmla="*/ 2147483647 w 131"/>
                <a:gd name="T23" fmla="*/ 2147483647 h 157"/>
                <a:gd name="T24" fmla="*/ 2147483647 w 131"/>
                <a:gd name="T25" fmla="*/ 2147483647 h 157"/>
                <a:gd name="T26" fmla="*/ 2147483647 w 131"/>
                <a:gd name="T27" fmla="*/ 2147483647 h 157"/>
                <a:gd name="T28" fmla="*/ 2147483647 w 131"/>
                <a:gd name="T29" fmla="*/ 0 h 157"/>
                <a:gd name="T30" fmla="*/ 2147483647 w 131"/>
                <a:gd name="T31" fmla="*/ 0 h 157"/>
                <a:gd name="T32" fmla="*/ 2147483647 w 131"/>
                <a:gd name="T33" fmla="*/ 2147483647 h 157"/>
                <a:gd name="T34" fmla="*/ 2147483647 w 131"/>
                <a:gd name="T35" fmla="*/ 2147483647 h 157"/>
                <a:gd name="T36" fmla="*/ 2147483647 w 131"/>
                <a:gd name="T37" fmla="*/ 2147483647 h 157"/>
                <a:gd name="T38" fmla="*/ 0 w 131"/>
                <a:gd name="T39" fmla="*/ 2147483647 h 157"/>
                <a:gd name="T40" fmla="*/ 0 w 131"/>
                <a:gd name="T41" fmla="*/ 2147483647 h 157"/>
                <a:gd name="T42" fmla="*/ 2147483647 w 131"/>
                <a:gd name="T43" fmla="*/ 2147483647 h 157"/>
                <a:gd name="T44" fmla="*/ 2147483647 w 131"/>
                <a:gd name="T45" fmla="*/ 2147483647 h 157"/>
                <a:gd name="T46" fmla="*/ 2147483647 w 131"/>
                <a:gd name="T47" fmla="*/ 2147483647 h 157"/>
                <a:gd name="T48" fmla="*/ 2147483647 w 131"/>
                <a:gd name="T49" fmla="*/ 2147483647 h 157"/>
                <a:gd name="T50" fmla="*/ 2147483647 w 131"/>
                <a:gd name="T51" fmla="*/ 2147483647 h 15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31" h="157">
                  <a:moveTo>
                    <a:pt x="41" y="156"/>
                  </a:moveTo>
                  <a:lnTo>
                    <a:pt x="41" y="156"/>
                  </a:lnTo>
                  <a:lnTo>
                    <a:pt x="52" y="157"/>
                  </a:lnTo>
                  <a:lnTo>
                    <a:pt x="64" y="157"/>
                  </a:lnTo>
                  <a:lnTo>
                    <a:pt x="85" y="154"/>
                  </a:lnTo>
                  <a:lnTo>
                    <a:pt x="99" y="119"/>
                  </a:lnTo>
                  <a:lnTo>
                    <a:pt x="111" y="81"/>
                  </a:lnTo>
                  <a:lnTo>
                    <a:pt x="122" y="43"/>
                  </a:lnTo>
                  <a:lnTo>
                    <a:pt x="131" y="3"/>
                  </a:lnTo>
                  <a:lnTo>
                    <a:pt x="119" y="5"/>
                  </a:lnTo>
                  <a:lnTo>
                    <a:pt x="108" y="3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5" y="66"/>
                  </a:lnTo>
                  <a:lnTo>
                    <a:pt x="29" y="101"/>
                  </a:lnTo>
                  <a:lnTo>
                    <a:pt x="0" y="137"/>
                  </a:lnTo>
                  <a:lnTo>
                    <a:pt x="9" y="143"/>
                  </a:lnTo>
                  <a:lnTo>
                    <a:pt x="18" y="149"/>
                  </a:lnTo>
                  <a:lnTo>
                    <a:pt x="29" y="153"/>
                  </a:lnTo>
                  <a:lnTo>
                    <a:pt x="41" y="156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228"/>
            <p:cNvSpPr>
              <a:spLocks/>
            </p:cNvSpPr>
            <p:nvPr userDrawn="1"/>
          </p:nvSpPr>
          <p:spPr bwMode="auto">
            <a:xfrm>
              <a:off x="6973552" y="4215152"/>
              <a:ext cx="456265" cy="254940"/>
            </a:xfrm>
            <a:custGeom>
              <a:avLst/>
              <a:gdLst>
                <a:gd name="T0" fmla="*/ 2147483647 w 287"/>
                <a:gd name="T1" fmla="*/ 2147483647 h 161"/>
                <a:gd name="T2" fmla="*/ 2147483647 w 287"/>
                <a:gd name="T3" fmla="*/ 2147483647 h 161"/>
                <a:gd name="T4" fmla="*/ 2147483647 w 287"/>
                <a:gd name="T5" fmla="*/ 2147483647 h 161"/>
                <a:gd name="T6" fmla="*/ 2147483647 w 287"/>
                <a:gd name="T7" fmla="*/ 2147483647 h 161"/>
                <a:gd name="T8" fmla="*/ 2147483647 w 287"/>
                <a:gd name="T9" fmla="*/ 2147483647 h 161"/>
                <a:gd name="T10" fmla="*/ 2147483647 w 287"/>
                <a:gd name="T11" fmla="*/ 2147483647 h 161"/>
                <a:gd name="T12" fmla="*/ 2147483647 w 287"/>
                <a:gd name="T13" fmla="*/ 2147483647 h 161"/>
                <a:gd name="T14" fmla="*/ 2147483647 w 287"/>
                <a:gd name="T15" fmla="*/ 2147483647 h 161"/>
                <a:gd name="T16" fmla="*/ 2147483647 w 287"/>
                <a:gd name="T17" fmla="*/ 2147483647 h 161"/>
                <a:gd name="T18" fmla="*/ 2147483647 w 287"/>
                <a:gd name="T19" fmla="*/ 2147483647 h 161"/>
                <a:gd name="T20" fmla="*/ 2147483647 w 287"/>
                <a:gd name="T21" fmla="*/ 2147483647 h 161"/>
                <a:gd name="T22" fmla="*/ 2147483647 w 287"/>
                <a:gd name="T23" fmla="*/ 2147483647 h 161"/>
                <a:gd name="T24" fmla="*/ 2147483647 w 287"/>
                <a:gd name="T25" fmla="*/ 2147483647 h 161"/>
                <a:gd name="T26" fmla="*/ 2147483647 w 287"/>
                <a:gd name="T27" fmla="*/ 2147483647 h 161"/>
                <a:gd name="T28" fmla="*/ 2147483647 w 287"/>
                <a:gd name="T29" fmla="*/ 2147483647 h 161"/>
                <a:gd name="T30" fmla="*/ 2147483647 w 287"/>
                <a:gd name="T31" fmla="*/ 2147483647 h 161"/>
                <a:gd name="T32" fmla="*/ 2147483647 w 287"/>
                <a:gd name="T33" fmla="*/ 2147483647 h 161"/>
                <a:gd name="T34" fmla="*/ 2147483647 w 287"/>
                <a:gd name="T35" fmla="*/ 2147483647 h 161"/>
                <a:gd name="T36" fmla="*/ 2147483647 w 287"/>
                <a:gd name="T37" fmla="*/ 2147483647 h 161"/>
                <a:gd name="T38" fmla="*/ 2147483647 w 287"/>
                <a:gd name="T39" fmla="*/ 0 h 161"/>
                <a:gd name="T40" fmla="*/ 2147483647 w 287"/>
                <a:gd name="T41" fmla="*/ 0 h 161"/>
                <a:gd name="T42" fmla="*/ 2147483647 w 287"/>
                <a:gd name="T43" fmla="*/ 2147483647 h 161"/>
                <a:gd name="T44" fmla="*/ 2147483647 w 287"/>
                <a:gd name="T45" fmla="*/ 2147483647 h 161"/>
                <a:gd name="T46" fmla="*/ 2147483647 w 287"/>
                <a:gd name="T47" fmla="*/ 2147483647 h 161"/>
                <a:gd name="T48" fmla="*/ 0 w 287"/>
                <a:gd name="T49" fmla="*/ 2147483647 h 161"/>
                <a:gd name="T50" fmla="*/ 0 w 287"/>
                <a:gd name="T51" fmla="*/ 2147483647 h 161"/>
                <a:gd name="T52" fmla="*/ 2147483647 w 287"/>
                <a:gd name="T53" fmla="*/ 2147483647 h 161"/>
                <a:gd name="T54" fmla="*/ 2147483647 w 287"/>
                <a:gd name="T55" fmla="*/ 2147483647 h 161"/>
                <a:gd name="T56" fmla="*/ 2147483647 w 287"/>
                <a:gd name="T57" fmla="*/ 2147483647 h 161"/>
                <a:gd name="T58" fmla="*/ 2147483647 w 287"/>
                <a:gd name="T59" fmla="*/ 2147483647 h 161"/>
                <a:gd name="T60" fmla="*/ 2147483647 w 287"/>
                <a:gd name="T61" fmla="*/ 2147483647 h 161"/>
                <a:gd name="T62" fmla="*/ 2147483647 w 287"/>
                <a:gd name="T63" fmla="*/ 2147483647 h 161"/>
                <a:gd name="T64" fmla="*/ 2147483647 w 287"/>
                <a:gd name="T65" fmla="*/ 2147483647 h 161"/>
                <a:gd name="T66" fmla="*/ 2147483647 w 287"/>
                <a:gd name="T67" fmla="*/ 2147483647 h 161"/>
                <a:gd name="T68" fmla="*/ 2147483647 w 287"/>
                <a:gd name="T69" fmla="*/ 2147483647 h 161"/>
                <a:gd name="T70" fmla="*/ 2147483647 w 287"/>
                <a:gd name="T71" fmla="*/ 2147483647 h 16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7" h="161">
                  <a:moveTo>
                    <a:pt x="122" y="161"/>
                  </a:moveTo>
                  <a:lnTo>
                    <a:pt x="122" y="161"/>
                  </a:lnTo>
                  <a:lnTo>
                    <a:pt x="145" y="149"/>
                  </a:lnTo>
                  <a:lnTo>
                    <a:pt x="168" y="134"/>
                  </a:lnTo>
                  <a:lnTo>
                    <a:pt x="189" y="117"/>
                  </a:lnTo>
                  <a:lnTo>
                    <a:pt x="211" y="99"/>
                  </a:lnTo>
                  <a:lnTo>
                    <a:pt x="230" y="79"/>
                  </a:lnTo>
                  <a:lnTo>
                    <a:pt x="250" y="56"/>
                  </a:lnTo>
                  <a:lnTo>
                    <a:pt x="269" y="33"/>
                  </a:lnTo>
                  <a:lnTo>
                    <a:pt x="287" y="6"/>
                  </a:lnTo>
                  <a:lnTo>
                    <a:pt x="265" y="36"/>
                  </a:lnTo>
                  <a:lnTo>
                    <a:pt x="244" y="64"/>
                  </a:lnTo>
                  <a:lnTo>
                    <a:pt x="230" y="58"/>
                  </a:lnTo>
                  <a:lnTo>
                    <a:pt x="211" y="44"/>
                  </a:lnTo>
                  <a:lnTo>
                    <a:pt x="191" y="30"/>
                  </a:lnTo>
                  <a:lnTo>
                    <a:pt x="170" y="15"/>
                  </a:lnTo>
                  <a:lnTo>
                    <a:pt x="148" y="0"/>
                  </a:lnTo>
                  <a:lnTo>
                    <a:pt x="115" y="27"/>
                  </a:lnTo>
                  <a:lnTo>
                    <a:pt x="78" y="55"/>
                  </a:lnTo>
                  <a:lnTo>
                    <a:pt x="40" y="81"/>
                  </a:lnTo>
                  <a:lnTo>
                    <a:pt x="0" y="104"/>
                  </a:lnTo>
                  <a:lnTo>
                    <a:pt x="14" y="104"/>
                  </a:lnTo>
                  <a:lnTo>
                    <a:pt x="28" y="105"/>
                  </a:lnTo>
                  <a:lnTo>
                    <a:pt x="42" y="108"/>
                  </a:lnTo>
                  <a:lnTo>
                    <a:pt x="54" y="113"/>
                  </a:lnTo>
                  <a:lnTo>
                    <a:pt x="67" y="119"/>
                  </a:lnTo>
                  <a:lnTo>
                    <a:pt x="78" y="126"/>
                  </a:lnTo>
                  <a:lnTo>
                    <a:pt x="101" y="143"/>
                  </a:lnTo>
                  <a:lnTo>
                    <a:pt x="122" y="161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229"/>
            <p:cNvSpPr>
              <a:spLocks/>
            </p:cNvSpPr>
            <p:nvPr userDrawn="1"/>
          </p:nvSpPr>
          <p:spPr bwMode="auto">
            <a:xfrm>
              <a:off x="6666013" y="4377866"/>
              <a:ext cx="502737" cy="158815"/>
            </a:xfrm>
            <a:custGeom>
              <a:avLst/>
              <a:gdLst>
                <a:gd name="T0" fmla="*/ 2147483647 w 317"/>
                <a:gd name="T1" fmla="*/ 2147483647 h 100"/>
                <a:gd name="T2" fmla="*/ 2147483647 w 317"/>
                <a:gd name="T3" fmla="*/ 2147483647 h 100"/>
                <a:gd name="T4" fmla="*/ 2147483647 w 317"/>
                <a:gd name="T5" fmla="*/ 2147483647 h 100"/>
                <a:gd name="T6" fmla="*/ 2147483647 w 317"/>
                <a:gd name="T7" fmla="*/ 2147483647 h 100"/>
                <a:gd name="T8" fmla="*/ 2147483647 w 317"/>
                <a:gd name="T9" fmla="*/ 2147483647 h 100"/>
                <a:gd name="T10" fmla="*/ 2147483647 w 317"/>
                <a:gd name="T11" fmla="*/ 2147483647 h 100"/>
                <a:gd name="T12" fmla="*/ 2147483647 w 317"/>
                <a:gd name="T13" fmla="*/ 0 h 100"/>
                <a:gd name="T14" fmla="*/ 2147483647 w 317"/>
                <a:gd name="T15" fmla="*/ 0 h 100"/>
                <a:gd name="T16" fmla="*/ 2147483647 w 317"/>
                <a:gd name="T17" fmla="*/ 2147483647 h 100"/>
                <a:gd name="T18" fmla="*/ 2147483647 w 317"/>
                <a:gd name="T19" fmla="*/ 2147483647 h 100"/>
                <a:gd name="T20" fmla="*/ 2147483647 w 317"/>
                <a:gd name="T21" fmla="*/ 2147483647 h 100"/>
                <a:gd name="T22" fmla="*/ 0 w 317"/>
                <a:gd name="T23" fmla="*/ 2147483647 h 100"/>
                <a:gd name="T24" fmla="*/ 2147483647 w 317"/>
                <a:gd name="T25" fmla="*/ 2147483647 h 100"/>
                <a:gd name="T26" fmla="*/ 2147483647 w 317"/>
                <a:gd name="T27" fmla="*/ 2147483647 h 100"/>
                <a:gd name="T28" fmla="*/ 2147483647 w 317"/>
                <a:gd name="T29" fmla="*/ 2147483647 h 100"/>
                <a:gd name="T30" fmla="*/ 2147483647 w 317"/>
                <a:gd name="T31" fmla="*/ 2147483647 h 100"/>
                <a:gd name="T32" fmla="*/ 2147483647 w 317"/>
                <a:gd name="T33" fmla="*/ 2147483647 h 100"/>
                <a:gd name="T34" fmla="*/ 2147483647 w 317"/>
                <a:gd name="T35" fmla="*/ 2147483647 h 100"/>
                <a:gd name="T36" fmla="*/ 2147483647 w 317"/>
                <a:gd name="T37" fmla="*/ 2147483647 h 100"/>
                <a:gd name="T38" fmla="*/ 2147483647 w 317"/>
                <a:gd name="T39" fmla="*/ 2147483647 h 100"/>
                <a:gd name="T40" fmla="*/ 2147483647 w 317"/>
                <a:gd name="T41" fmla="*/ 2147483647 h 100"/>
                <a:gd name="T42" fmla="*/ 2147483647 w 317"/>
                <a:gd name="T43" fmla="*/ 2147483647 h 100"/>
                <a:gd name="T44" fmla="*/ 2147483647 w 317"/>
                <a:gd name="T45" fmla="*/ 2147483647 h 100"/>
                <a:gd name="T46" fmla="*/ 2147483647 w 317"/>
                <a:gd name="T47" fmla="*/ 2147483647 h 100"/>
                <a:gd name="T48" fmla="*/ 2147483647 w 317"/>
                <a:gd name="T49" fmla="*/ 2147483647 h 100"/>
                <a:gd name="T50" fmla="*/ 2147483647 w 317"/>
                <a:gd name="T51" fmla="*/ 2147483647 h 100"/>
                <a:gd name="T52" fmla="*/ 2147483647 w 317"/>
                <a:gd name="T53" fmla="*/ 2147483647 h 100"/>
                <a:gd name="T54" fmla="*/ 2147483647 w 317"/>
                <a:gd name="T55" fmla="*/ 2147483647 h 100"/>
                <a:gd name="T56" fmla="*/ 2147483647 w 317"/>
                <a:gd name="T57" fmla="*/ 2147483647 h 100"/>
                <a:gd name="T58" fmla="*/ 2147483647 w 317"/>
                <a:gd name="T59" fmla="*/ 2147483647 h 100"/>
                <a:gd name="T60" fmla="*/ 2147483647 w 317"/>
                <a:gd name="T61" fmla="*/ 2147483647 h 100"/>
                <a:gd name="T62" fmla="*/ 2147483647 w 317"/>
                <a:gd name="T63" fmla="*/ 2147483647 h 100"/>
                <a:gd name="T64" fmla="*/ 2147483647 w 317"/>
                <a:gd name="T65" fmla="*/ 2147483647 h 100"/>
                <a:gd name="T66" fmla="*/ 2147483647 w 317"/>
                <a:gd name="T67" fmla="*/ 2147483647 h 100"/>
                <a:gd name="T68" fmla="*/ 2147483647 w 317"/>
                <a:gd name="T69" fmla="*/ 2147483647 h 100"/>
                <a:gd name="T70" fmla="*/ 2147483647 w 317"/>
                <a:gd name="T71" fmla="*/ 2147483647 h 100"/>
                <a:gd name="T72" fmla="*/ 2147483647 w 317"/>
                <a:gd name="T73" fmla="*/ 2147483647 h 1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17" h="100">
                  <a:moveTo>
                    <a:pt x="302" y="67"/>
                  </a:moveTo>
                  <a:lnTo>
                    <a:pt x="302" y="67"/>
                  </a:lnTo>
                  <a:lnTo>
                    <a:pt x="313" y="60"/>
                  </a:lnTo>
                  <a:lnTo>
                    <a:pt x="317" y="57"/>
                  </a:lnTo>
                  <a:lnTo>
                    <a:pt x="296" y="39"/>
                  </a:lnTo>
                  <a:lnTo>
                    <a:pt x="273" y="22"/>
                  </a:lnTo>
                  <a:lnTo>
                    <a:pt x="262" y="15"/>
                  </a:lnTo>
                  <a:lnTo>
                    <a:pt x="249" y="9"/>
                  </a:lnTo>
                  <a:lnTo>
                    <a:pt x="237" y="4"/>
                  </a:lnTo>
                  <a:lnTo>
                    <a:pt x="223" y="1"/>
                  </a:lnTo>
                  <a:lnTo>
                    <a:pt x="209" y="0"/>
                  </a:lnTo>
                  <a:lnTo>
                    <a:pt x="195" y="0"/>
                  </a:lnTo>
                  <a:lnTo>
                    <a:pt x="150" y="22"/>
                  </a:lnTo>
                  <a:lnTo>
                    <a:pt x="127" y="32"/>
                  </a:lnTo>
                  <a:lnTo>
                    <a:pt x="102" y="42"/>
                  </a:lnTo>
                  <a:lnTo>
                    <a:pt x="78" y="50"/>
                  </a:lnTo>
                  <a:lnTo>
                    <a:pt x="54" y="57"/>
                  </a:lnTo>
                  <a:lnTo>
                    <a:pt x="28" y="65"/>
                  </a:lnTo>
                  <a:lnTo>
                    <a:pt x="0" y="70"/>
                  </a:lnTo>
                  <a:lnTo>
                    <a:pt x="2" y="71"/>
                  </a:lnTo>
                  <a:lnTo>
                    <a:pt x="19" y="77"/>
                  </a:lnTo>
                  <a:lnTo>
                    <a:pt x="40" y="85"/>
                  </a:lnTo>
                  <a:lnTo>
                    <a:pt x="63" y="91"/>
                  </a:lnTo>
                  <a:lnTo>
                    <a:pt x="84" y="94"/>
                  </a:lnTo>
                  <a:lnTo>
                    <a:pt x="107" y="99"/>
                  </a:lnTo>
                  <a:lnTo>
                    <a:pt x="109" y="99"/>
                  </a:lnTo>
                  <a:lnTo>
                    <a:pt x="124" y="99"/>
                  </a:lnTo>
                  <a:lnTo>
                    <a:pt x="127" y="100"/>
                  </a:lnTo>
                  <a:lnTo>
                    <a:pt x="142" y="100"/>
                  </a:lnTo>
                  <a:lnTo>
                    <a:pt x="147" y="100"/>
                  </a:lnTo>
                  <a:lnTo>
                    <a:pt x="160" y="100"/>
                  </a:lnTo>
                  <a:lnTo>
                    <a:pt x="166" y="100"/>
                  </a:lnTo>
                  <a:lnTo>
                    <a:pt x="180" y="99"/>
                  </a:lnTo>
                  <a:lnTo>
                    <a:pt x="185" y="99"/>
                  </a:lnTo>
                  <a:lnTo>
                    <a:pt x="198" y="97"/>
                  </a:lnTo>
                  <a:lnTo>
                    <a:pt x="202" y="96"/>
                  </a:lnTo>
                  <a:lnTo>
                    <a:pt x="230" y="91"/>
                  </a:lnTo>
                  <a:lnTo>
                    <a:pt x="235" y="89"/>
                  </a:lnTo>
                  <a:lnTo>
                    <a:pt x="246" y="86"/>
                  </a:lnTo>
                  <a:lnTo>
                    <a:pt x="255" y="83"/>
                  </a:lnTo>
                  <a:lnTo>
                    <a:pt x="264" y="80"/>
                  </a:lnTo>
                  <a:lnTo>
                    <a:pt x="275" y="77"/>
                  </a:lnTo>
                  <a:lnTo>
                    <a:pt x="284" y="74"/>
                  </a:lnTo>
                  <a:lnTo>
                    <a:pt x="293" y="70"/>
                  </a:lnTo>
                  <a:lnTo>
                    <a:pt x="302" y="67"/>
                  </a:lnTo>
                  <a:close/>
                </a:path>
              </a:pathLst>
            </a:custGeom>
            <a:solidFill>
              <a:srgbClr val="D4A4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1230"/>
            <p:cNvSpPr>
              <a:spLocks/>
            </p:cNvSpPr>
            <p:nvPr userDrawn="1"/>
          </p:nvSpPr>
          <p:spPr bwMode="auto">
            <a:xfrm>
              <a:off x="7531707" y="3698767"/>
              <a:ext cx="73931" cy="144188"/>
            </a:xfrm>
            <a:custGeom>
              <a:avLst/>
              <a:gdLst>
                <a:gd name="T0" fmla="*/ 2147483647 w 46"/>
                <a:gd name="T1" fmla="*/ 2147483647 h 90"/>
                <a:gd name="T2" fmla="*/ 2147483647 w 46"/>
                <a:gd name="T3" fmla="*/ 2147483647 h 90"/>
                <a:gd name="T4" fmla="*/ 2147483647 w 46"/>
                <a:gd name="T5" fmla="*/ 2147483647 h 90"/>
                <a:gd name="T6" fmla="*/ 2147483647 w 46"/>
                <a:gd name="T7" fmla="*/ 2147483647 h 90"/>
                <a:gd name="T8" fmla="*/ 2147483647 w 46"/>
                <a:gd name="T9" fmla="*/ 2147483647 h 90"/>
                <a:gd name="T10" fmla="*/ 2147483647 w 46"/>
                <a:gd name="T11" fmla="*/ 2147483647 h 90"/>
                <a:gd name="T12" fmla="*/ 2147483647 w 46"/>
                <a:gd name="T13" fmla="*/ 2147483647 h 90"/>
                <a:gd name="T14" fmla="*/ 2147483647 w 46"/>
                <a:gd name="T15" fmla="*/ 2147483647 h 90"/>
                <a:gd name="T16" fmla="*/ 2147483647 w 46"/>
                <a:gd name="T17" fmla="*/ 2147483647 h 90"/>
                <a:gd name="T18" fmla="*/ 2147483647 w 46"/>
                <a:gd name="T19" fmla="*/ 2147483647 h 90"/>
                <a:gd name="T20" fmla="*/ 2147483647 w 46"/>
                <a:gd name="T21" fmla="*/ 2147483647 h 90"/>
                <a:gd name="T22" fmla="*/ 2147483647 w 46"/>
                <a:gd name="T23" fmla="*/ 2147483647 h 90"/>
                <a:gd name="T24" fmla="*/ 2147483647 w 46"/>
                <a:gd name="T25" fmla="*/ 0 h 90"/>
                <a:gd name="T26" fmla="*/ 2147483647 w 46"/>
                <a:gd name="T27" fmla="*/ 0 h 90"/>
                <a:gd name="T28" fmla="*/ 2147483647 w 46"/>
                <a:gd name="T29" fmla="*/ 2147483647 h 90"/>
                <a:gd name="T30" fmla="*/ 0 w 46"/>
                <a:gd name="T31" fmla="*/ 2147483647 h 90"/>
                <a:gd name="T32" fmla="*/ 0 w 46"/>
                <a:gd name="T33" fmla="*/ 2147483647 h 90"/>
                <a:gd name="T34" fmla="*/ 2147483647 w 46"/>
                <a:gd name="T35" fmla="*/ 2147483647 h 90"/>
                <a:gd name="T36" fmla="*/ 2147483647 w 46"/>
                <a:gd name="T37" fmla="*/ 2147483647 h 90"/>
                <a:gd name="T38" fmla="*/ 2147483647 w 46"/>
                <a:gd name="T39" fmla="*/ 2147483647 h 90"/>
                <a:gd name="T40" fmla="*/ 2147483647 w 46"/>
                <a:gd name="T41" fmla="*/ 2147483647 h 90"/>
                <a:gd name="T42" fmla="*/ 2147483647 w 46"/>
                <a:gd name="T43" fmla="*/ 2147483647 h 9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6" h="90">
                  <a:moveTo>
                    <a:pt x="34" y="88"/>
                  </a:moveTo>
                  <a:lnTo>
                    <a:pt x="34" y="88"/>
                  </a:lnTo>
                  <a:lnTo>
                    <a:pt x="37" y="68"/>
                  </a:lnTo>
                  <a:lnTo>
                    <a:pt x="38" y="62"/>
                  </a:lnTo>
                  <a:lnTo>
                    <a:pt x="41" y="38"/>
                  </a:lnTo>
                  <a:lnTo>
                    <a:pt x="43" y="30"/>
                  </a:lnTo>
                  <a:lnTo>
                    <a:pt x="46" y="3"/>
                  </a:lnTo>
                  <a:lnTo>
                    <a:pt x="46" y="0"/>
                  </a:lnTo>
                  <a:lnTo>
                    <a:pt x="28" y="38"/>
                  </a:lnTo>
                  <a:lnTo>
                    <a:pt x="0" y="85"/>
                  </a:lnTo>
                  <a:lnTo>
                    <a:pt x="11" y="88"/>
                  </a:lnTo>
                  <a:lnTo>
                    <a:pt x="22" y="90"/>
                  </a:lnTo>
                  <a:lnTo>
                    <a:pt x="34" y="88"/>
                  </a:lnTo>
                  <a:close/>
                </a:path>
              </a:pathLst>
            </a:custGeom>
            <a:solidFill>
              <a:srgbClr val="D4A4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231"/>
            <p:cNvSpPr>
              <a:spLocks/>
            </p:cNvSpPr>
            <p:nvPr userDrawn="1"/>
          </p:nvSpPr>
          <p:spPr bwMode="auto">
            <a:xfrm>
              <a:off x="7222114" y="4046574"/>
              <a:ext cx="293616" cy="267478"/>
            </a:xfrm>
            <a:custGeom>
              <a:avLst/>
              <a:gdLst>
                <a:gd name="T0" fmla="*/ 2147483647 w 186"/>
                <a:gd name="T1" fmla="*/ 2147483647 h 168"/>
                <a:gd name="T2" fmla="*/ 2147483647 w 186"/>
                <a:gd name="T3" fmla="*/ 2147483647 h 168"/>
                <a:gd name="T4" fmla="*/ 2147483647 w 186"/>
                <a:gd name="T5" fmla="*/ 2147483647 h 168"/>
                <a:gd name="T6" fmla="*/ 2147483647 w 186"/>
                <a:gd name="T7" fmla="*/ 2147483647 h 168"/>
                <a:gd name="T8" fmla="*/ 2147483647 w 186"/>
                <a:gd name="T9" fmla="*/ 2147483647 h 168"/>
                <a:gd name="T10" fmla="*/ 2147483647 w 186"/>
                <a:gd name="T11" fmla="*/ 2147483647 h 168"/>
                <a:gd name="T12" fmla="*/ 2147483647 w 186"/>
                <a:gd name="T13" fmla="*/ 2147483647 h 168"/>
                <a:gd name="T14" fmla="*/ 2147483647 w 186"/>
                <a:gd name="T15" fmla="*/ 2147483647 h 168"/>
                <a:gd name="T16" fmla="*/ 2147483647 w 186"/>
                <a:gd name="T17" fmla="*/ 2147483647 h 168"/>
                <a:gd name="T18" fmla="*/ 2147483647 w 186"/>
                <a:gd name="T19" fmla="*/ 2147483647 h 168"/>
                <a:gd name="T20" fmla="*/ 2147483647 w 186"/>
                <a:gd name="T21" fmla="*/ 2147483647 h 168"/>
                <a:gd name="T22" fmla="*/ 2147483647 w 186"/>
                <a:gd name="T23" fmla="*/ 2147483647 h 168"/>
                <a:gd name="T24" fmla="*/ 2147483647 w 186"/>
                <a:gd name="T25" fmla="*/ 2147483647 h 168"/>
                <a:gd name="T26" fmla="*/ 2147483647 w 186"/>
                <a:gd name="T27" fmla="*/ 2147483647 h 168"/>
                <a:gd name="T28" fmla="*/ 2147483647 w 186"/>
                <a:gd name="T29" fmla="*/ 2147483647 h 168"/>
                <a:gd name="T30" fmla="*/ 2147483647 w 186"/>
                <a:gd name="T31" fmla="*/ 2147483647 h 168"/>
                <a:gd name="T32" fmla="*/ 2147483647 w 186"/>
                <a:gd name="T33" fmla="*/ 2147483647 h 168"/>
                <a:gd name="T34" fmla="*/ 2147483647 w 186"/>
                <a:gd name="T35" fmla="*/ 2147483647 h 168"/>
                <a:gd name="T36" fmla="*/ 2147483647 w 186"/>
                <a:gd name="T37" fmla="*/ 2147483647 h 168"/>
                <a:gd name="T38" fmla="*/ 2147483647 w 186"/>
                <a:gd name="T39" fmla="*/ 2147483647 h 168"/>
                <a:gd name="T40" fmla="*/ 2147483647 w 186"/>
                <a:gd name="T41" fmla="*/ 2147483647 h 168"/>
                <a:gd name="T42" fmla="*/ 2147483647 w 186"/>
                <a:gd name="T43" fmla="*/ 2147483647 h 168"/>
                <a:gd name="T44" fmla="*/ 2147483647 w 186"/>
                <a:gd name="T45" fmla="*/ 2147483647 h 168"/>
                <a:gd name="T46" fmla="*/ 2147483647 w 186"/>
                <a:gd name="T47" fmla="*/ 2147483647 h 168"/>
                <a:gd name="T48" fmla="*/ 2147483647 w 186"/>
                <a:gd name="T49" fmla="*/ 2147483647 h 168"/>
                <a:gd name="T50" fmla="*/ 2147483647 w 186"/>
                <a:gd name="T51" fmla="*/ 2147483647 h 168"/>
                <a:gd name="T52" fmla="*/ 2147483647 w 186"/>
                <a:gd name="T53" fmla="*/ 2147483647 h 168"/>
                <a:gd name="T54" fmla="*/ 2147483647 w 186"/>
                <a:gd name="T55" fmla="*/ 2147483647 h 168"/>
                <a:gd name="T56" fmla="*/ 2147483647 w 186"/>
                <a:gd name="T57" fmla="*/ 0 h 168"/>
                <a:gd name="T58" fmla="*/ 2147483647 w 186"/>
                <a:gd name="T59" fmla="*/ 0 h 168"/>
                <a:gd name="T60" fmla="*/ 2147483647 w 186"/>
                <a:gd name="T61" fmla="*/ 2147483647 h 168"/>
                <a:gd name="T62" fmla="*/ 2147483647 w 186"/>
                <a:gd name="T63" fmla="*/ 2147483647 h 168"/>
                <a:gd name="T64" fmla="*/ 2147483647 w 186"/>
                <a:gd name="T65" fmla="*/ 2147483647 h 168"/>
                <a:gd name="T66" fmla="*/ 0 w 186"/>
                <a:gd name="T67" fmla="*/ 2147483647 h 168"/>
                <a:gd name="T68" fmla="*/ 0 w 186"/>
                <a:gd name="T69" fmla="*/ 2147483647 h 168"/>
                <a:gd name="T70" fmla="*/ 2147483647 w 186"/>
                <a:gd name="T71" fmla="*/ 2147483647 h 168"/>
                <a:gd name="T72" fmla="*/ 2147483647 w 186"/>
                <a:gd name="T73" fmla="*/ 2147483647 h 168"/>
                <a:gd name="T74" fmla="*/ 2147483647 w 186"/>
                <a:gd name="T75" fmla="*/ 2147483647 h 168"/>
                <a:gd name="T76" fmla="*/ 2147483647 w 186"/>
                <a:gd name="T77" fmla="*/ 2147483647 h 168"/>
                <a:gd name="T78" fmla="*/ 2147483647 w 186"/>
                <a:gd name="T79" fmla="*/ 2147483647 h 168"/>
                <a:gd name="T80" fmla="*/ 2147483647 w 186"/>
                <a:gd name="T81" fmla="*/ 2147483647 h 168"/>
                <a:gd name="T82" fmla="*/ 2147483647 w 186"/>
                <a:gd name="T83" fmla="*/ 2147483647 h 16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86" h="168">
                  <a:moveTo>
                    <a:pt x="96" y="168"/>
                  </a:moveTo>
                  <a:lnTo>
                    <a:pt x="96" y="168"/>
                  </a:lnTo>
                  <a:lnTo>
                    <a:pt x="117" y="140"/>
                  </a:lnTo>
                  <a:lnTo>
                    <a:pt x="139" y="110"/>
                  </a:lnTo>
                  <a:lnTo>
                    <a:pt x="142" y="104"/>
                  </a:lnTo>
                  <a:lnTo>
                    <a:pt x="148" y="93"/>
                  </a:lnTo>
                  <a:lnTo>
                    <a:pt x="154" y="84"/>
                  </a:lnTo>
                  <a:lnTo>
                    <a:pt x="159" y="75"/>
                  </a:lnTo>
                  <a:lnTo>
                    <a:pt x="166" y="63"/>
                  </a:lnTo>
                  <a:lnTo>
                    <a:pt x="169" y="55"/>
                  </a:lnTo>
                  <a:lnTo>
                    <a:pt x="180" y="32"/>
                  </a:lnTo>
                  <a:lnTo>
                    <a:pt x="186" y="17"/>
                  </a:lnTo>
                  <a:lnTo>
                    <a:pt x="165" y="20"/>
                  </a:lnTo>
                  <a:lnTo>
                    <a:pt x="153" y="20"/>
                  </a:lnTo>
                  <a:lnTo>
                    <a:pt x="142" y="19"/>
                  </a:lnTo>
                  <a:lnTo>
                    <a:pt x="130" y="16"/>
                  </a:lnTo>
                  <a:lnTo>
                    <a:pt x="119" y="12"/>
                  </a:lnTo>
                  <a:lnTo>
                    <a:pt x="110" y="6"/>
                  </a:lnTo>
                  <a:lnTo>
                    <a:pt x="101" y="0"/>
                  </a:lnTo>
                  <a:lnTo>
                    <a:pt x="78" y="26"/>
                  </a:lnTo>
                  <a:lnTo>
                    <a:pt x="53" y="52"/>
                  </a:lnTo>
                  <a:lnTo>
                    <a:pt x="28" y="78"/>
                  </a:lnTo>
                  <a:lnTo>
                    <a:pt x="0" y="104"/>
                  </a:lnTo>
                  <a:lnTo>
                    <a:pt x="22" y="119"/>
                  </a:lnTo>
                  <a:lnTo>
                    <a:pt x="43" y="134"/>
                  </a:lnTo>
                  <a:lnTo>
                    <a:pt x="63" y="148"/>
                  </a:lnTo>
                  <a:lnTo>
                    <a:pt x="82" y="162"/>
                  </a:lnTo>
                  <a:lnTo>
                    <a:pt x="96" y="168"/>
                  </a:lnTo>
                  <a:close/>
                </a:path>
              </a:pathLst>
            </a:custGeom>
            <a:solidFill>
              <a:srgbClr val="D4A4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1232"/>
            <p:cNvSpPr>
              <a:spLocks/>
            </p:cNvSpPr>
            <p:nvPr userDrawn="1"/>
          </p:nvSpPr>
          <p:spPr bwMode="auto">
            <a:xfrm>
              <a:off x="6451703" y="3411730"/>
              <a:ext cx="297840" cy="277925"/>
            </a:xfrm>
            <a:custGeom>
              <a:avLst/>
              <a:gdLst>
                <a:gd name="T0" fmla="*/ 2147483647 w 187"/>
                <a:gd name="T1" fmla="*/ 2147483647 h 175"/>
                <a:gd name="T2" fmla="*/ 2147483647 w 187"/>
                <a:gd name="T3" fmla="*/ 2147483647 h 175"/>
                <a:gd name="T4" fmla="*/ 2147483647 w 187"/>
                <a:gd name="T5" fmla="*/ 2147483647 h 175"/>
                <a:gd name="T6" fmla="*/ 2147483647 w 187"/>
                <a:gd name="T7" fmla="*/ 2147483647 h 175"/>
                <a:gd name="T8" fmla="*/ 2147483647 w 187"/>
                <a:gd name="T9" fmla="*/ 2147483647 h 175"/>
                <a:gd name="T10" fmla="*/ 2147483647 w 187"/>
                <a:gd name="T11" fmla="*/ 2147483647 h 175"/>
                <a:gd name="T12" fmla="*/ 2147483647 w 187"/>
                <a:gd name="T13" fmla="*/ 2147483647 h 175"/>
                <a:gd name="T14" fmla="*/ 2147483647 w 187"/>
                <a:gd name="T15" fmla="*/ 2147483647 h 175"/>
                <a:gd name="T16" fmla="*/ 2147483647 w 187"/>
                <a:gd name="T17" fmla="*/ 2147483647 h 175"/>
                <a:gd name="T18" fmla="*/ 2147483647 w 187"/>
                <a:gd name="T19" fmla="*/ 2147483647 h 175"/>
                <a:gd name="T20" fmla="*/ 2147483647 w 187"/>
                <a:gd name="T21" fmla="*/ 2147483647 h 175"/>
                <a:gd name="T22" fmla="*/ 2147483647 w 187"/>
                <a:gd name="T23" fmla="*/ 2147483647 h 175"/>
                <a:gd name="T24" fmla="*/ 2147483647 w 187"/>
                <a:gd name="T25" fmla="*/ 2147483647 h 175"/>
                <a:gd name="T26" fmla="*/ 2147483647 w 187"/>
                <a:gd name="T27" fmla="*/ 2147483647 h 175"/>
                <a:gd name="T28" fmla="*/ 2147483647 w 187"/>
                <a:gd name="T29" fmla="*/ 2147483647 h 175"/>
                <a:gd name="T30" fmla="*/ 2147483647 w 187"/>
                <a:gd name="T31" fmla="*/ 2147483647 h 175"/>
                <a:gd name="T32" fmla="*/ 2147483647 w 187"/>
                <a:gd name="T33" fmla="*/ 2147483647 h 175"/>
                <a:gd name="T34" fmla="*/ 2147483647 w 187"/>
                <a:gd name="T35" fmla="*/ 2147483647 h 175"/>
                <a:gd name="T36" fmla="*/ 2147483647 w 187"/>
                <a:gd name="T37" fmla="*/ 2147483647 h 175"/>
                <a:gd name="T38" fmla="*/ 2147483647 w 187"/>
                <a:gd name="T39" fmla="*/ 0 h 175"/>
                <a:gd name="T40" fmla="*/ 2147483647 w 187"/>
                <a:gd name="T41" fmla="*/ 0 h 175"/>
                <a:gd name="T42" fmla="*/ 2147483647 w 187"/>
                <a:gd name="T43" fmla="*/ 2147483647 h 175"/>
                <a:gd name="T44" fmla="*/ 2147483647 w 187"/>
                <a:gd name="T45" fmla="*/ 2147483647 h 175"/>
                <a:gd name="T46" fmla="*/ 2147483647 w 187"/>
                <a:gd name="T47" fmla="*/ 2147483647 h 175"/>
                <a:gd name="T48" fmla="*/ 0 w 187"/>
                <a:gd name="T49" fmla="*/ 2147483647 h 175"/>
                <a:gd name="T50" fmla="*/ 0 w 187"/>
                <a:gd name="T51" fmla="*/ 2147483647 h 175"/>
                <a:gd name="T52" fmla="*/ 2147483647 w 187"/>
                <a:gd name="T53" fmla="*/ 2147483647 h 175"/>
                <a:gd name="T54" fmla="*/ 2147483647 w 187"/>
                <a:gd name="T55" fmla="*/ 2147483647 h 175"/>
                <a:gd name="T56" fmla="*/ 2147483647 w 187"/>
                <a:gd name="T57" fmla="*/ 2147483647 h 175"/>
                <a:gd name="T58" fmla="*/ 2147483647 w 187"/>
                <a:gd name="T59" fmla="*/ 2147483647 h 175"/>
                <a:gd name="T60" fmla="*/ 2147483647 w 187"/>
                <a:gd name="T61" fmla="*/ 2147483647 h 17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87" h="175">
                  <a:moveTo>
                    <a:pt x="55" y="174"/>
                  </a:moveTo>
                  <a:lnTo>
                    <a:pt x="55" y="174"/>
                  </a:lnTo>
                  <a:lnTo>
                    <a:pt x="73" y="175"/>
                  </a:lnTo>
                  <a:lnTo>
                    <a:pt x="93" y="174"/>
                  </a:lnTo>
                  <a:lnTo>
                    <a:pt x="129" y="169"/>
                  </a:lnTo>
                  <a:lnTo>
                    <a:pt x="138" y="133"/>
                  </a:lnTo>
                  <a:lnTo>
                    <a:pt x="152" y="95"/>
                  </a:lnTo>
                  <a:lnTo>
                    <a:pt x="167" y="53"/>
                  </a:lnTo>
                  <a:lnTo>
                    <a:pt x="187" y="12"/>
                  </a:lnTo>
                  <a:lnTo>
                    <a:pt x="177" y="9"/>
                  </a:lnTo>
                  <a:lnTo>
                    <a:pt x="157" y="9"/>
                  </a:lnTo>
                  <a:lnTo>
                    <a:pt x="137" y="9"/>
                  </a:lnTo>
                  <a:lnTo>
                    <a:pt x="117" y="9"/>
                  </a:lnTo>
                  <a:lnTo>
                    <a:pt x="106" y="8"/>
                  </a:lnTo>
                  <a:lnTo>
                    <a:pt x="97" y="6"/>
                  </a:lnTo>
                  <a:lnTo>
                    <a:pt x="79" y="0"/>
                  </a:lnTo>
                  <a:lnTo>
                    <a:pt x="58" y="35"/>
                  </a:lnTo>
                  <a:lnTo>
                    <a:pt x="36" y="72"/>
                  </a:lnTo>
                  <a:lnTo>
                    <a:pt x="17" y="111"/>
                  </a:lnTo>
                  <a:lnTo>
                    <a:pt x="0" y="154"/>
                  </a:lnTo>
                  <a:lnTo>
                    <a:pt x="10" y="162"/>
                  </a:lnTo>
                  <a:lnTo>
                    <a:pt x="24" y="168"/>
                  </a:lnTo>
                  <a:lnTo>
                    <a:pt x="38" y="171"/>
                  </a:lnTo>
                  <a:lnTo>
                    <a:pt x="55" y="174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233"/>
            <p:cNvSpPr>
              <a:spLocks/>
            </p:cNvSpPr>
            <p:nvPr userDrawn="1"/>
          </p:nvSpPr>
          <p:spPr bwMode="auto">
            <a:xfrm>
              <a:off x="6385032" y="3893000"/>
              <a:ext cx="247144" cy="87766"/>
            </a:xfrm>
            <a:custGeom>
              <a:avLst/>
              <a:gdLst>
                <a:gd name="T0" fmla="*/ 2147483647 w 155"/>
                <a:gd name="T1" fmla="*/ 2147483647 h 55"/>
                <a:gd name="T2" fmla="*/ 2147483647 w 155"/>
                <a:gd name="T3" fmla="*/ 2147483647 h 55"/>
                <a:gd name="T4" fmla="*/ 2147483647 w 155"/>
                <a:gd name="T5" fmla="*/ 2147483647 h 55"/>
                <a:gd name="T6" fmla="*/ 2147483647 w 155"/>
                <a:gd name="T7" fmla="*/ 2147483647 h 55"/>
                <a:gd name="T8" fmla="*/ 2147483647 w 155"/>
                <a:gd name="T9" fmla="*/ 2147483647 h 55"/>
                <a:gd name="T10" fmla="*/ 2147483647 w 155"/>
                <a:gd name="T11" fmla="*/ 0 h 55"/>
                <a:gd name="T12" fmla="*/ 2147483647 w 155"/>
                <a:gd name="T13" fmla="*/ 0 h 55"/>
                <a:gd name="T14" fmla="*/ 0 w 155"/>
                <a:gd name="T15" fmla="*/ 2147483647 h 55"/>
                <a:gd name="T16" fmla="*/ 2147483647 w 155"/>
                <a:gd name="T17" fmla="*/ 2147483647 h 55"/>
                <a:gd name="T18" fmla="*/ 2147483647 w 155"/>
                <a:gd name="T19" fmla="*/ 2147483647 h 55"/>
                <a:gd name="T20" fmla="*/ 2147483647 w 155"/>
                <a:gd name="T21" fmla="*/ 2147483647 h 55"/>
                <a:gd name="T22" fmla="*/ 2147483647 w 155"/>
                <a:gd name="T23" fmla="*/ 2147483647 h 55"/>
                <a:gd name="T24" fmla="*/ 2147483647 w 155"/>
                <a:gd name="T25" fmla="*/ 2147483647 h 55"/>
                <a:gd name="T26" fmla="*/ 2147483647 w 155"/>
                <a:gd name="T27" fmla="*/ 2147483647 h 55"/>
                <a:gd name="T28" fmla="*/ 2147483647 w 155"/>
                <a:gd name="T29" fmla="*/ 2147483647 h 55"/>
                <a:gd name="T30" fmla="*/ 2147483647 w 155"/>
                <a:gd name="T31" fmla="*/ 2147483647 h 55"/>
                <a:gd name="T32" fmla="*/ 2147483647 w 155"/>
                <a:gd name="T33" fmla="*/ 2147483647 h 5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55" h="55">
                  <a:moveTo>
                    <a:pt x="71" y="9"/>
                  </a:moveTo>
                  <a:lnTo>
                    <a:pt x="71" y="9"/>
                  </a:lnTo>
                  <a:lnTo>
                    <a:pt x="54" y="6"/>
                  </a:lnTo>
                  <a:lnTo>
                    <a:pt x="38" y="4"/>
                  </a:lnTo>
                  <a:lnTo>
                    <a:pt x="21" y="3"/>
                  </a:lnTo>
                  <a:lnTo>
                    <a:pt x="4" y="0"/>
                  </a:lnTo>
                  <a:lnTo>
                    <a:pt x="0" y="21"/>
                  </a:lnTo>
                  <a:lnTo>
                    <a:pt x="155" y="55"/>
                  </a:lnTo>
                  <a:lnTo>
                    <a:pt x="146" y="47"/>
                  </a:lnTo>
                  <a:lnTo>
                    <a:pt x="128" y="35"/>
                  </a:lnTo>
                  <a:lnTo>
                    <a:pt x="111" y="24"/>
                  </a:lnTo>
                  <a:lnTo>
                    <a:pt x="93" y="15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234"/>
            <p:cNvSpPr>
              <a:spLocks/>
            </p:cNvSpPr>
            <p:nvPr userDrawn="1"/>
          </p:nvSpPr>
          <p:spPr bwMode="auto">
            <a:xfrm>
              <a:off x="6736200" y="3071734"/>
              <a:ext cx="289390" cy="171353"/>
            </a:xfrm>
            <a:custGeom>
              <a:avLst/>
              <a:gdLst>
                <a:gd name="T0" fmla="*/ 2147483647 w 183"/>
                <a:gd name="T1" fmla="*/ 2147483647 h 108"/>
                <a:gd name="T2" fmla="*/ 2147483647 w 183"/>
                <a:gd name="T3" fmla="*/ 2147483647 h 108"/>
                <a:gd name="T4" fmla="*/ 2147483647 w 183"/>
                <a:gd name="T5" fmla="*/ 2147483647 h 108"/>
                <a:gd name="T6" fmla="*/ 2147483647 w 183"/>
                <a:gd name="T7" fmla="*/ 2147483647 h 108"/>
                <a:gd name="T8" fmla="*/ 2147483647 w 183"/>
                <a:gd name="T9" fmla="*/ 2147483647 h 108"/>
                <a:gd name="T10" fmla="*/ 2147483647 w 183"/>
                <a:gd name="T11" fmla="*/ 2147483647 h 108"/>
                <a:gd name="T12" fmla="*/ 2147483647 w 183"/>
                <a:gd name="T13" fmla="*/ 2147483647 h 108"/>
                <a:gd name="T14" fmla="*/ 2147483647 w 183"/>
                <a:gd name="T15" fmla="*/ 2147483647 h 108"/>
                <a:gd name="T16" fmla="*/ 2147483647 w 183"/>
                <a:gd name="T17" fmla="*/ 2147483647 h 108"/>
                <a:gd name="T18" fmla="*/ 2147483647 w 183"/>
                <a:gd name="T19" fmla="*/ 2147483647 h 108"/>
                <a:gd name="T20" fmla="*/ 2147483647 w 183"/>
                <a:gd name="T21" fmla="*/ 2147483647 h 108"/>
                <a:gd name="T22" fmla="*/ 2147483647 w 183"/>
                <a:gd name="T23" fmla="*/ 2147483647 h 108"/>
                <a:gd name="T24" fmla="*/ 2147483647 w 183"/>
                <a:gd name="T25" fmla="*/ 0 h 108"/>
                <a:gd name="T26" fmla="*/ 2147483647 w 183"/>
                <a:gd name="T27" fmla="*/ 0 h 108"/>
                <a:gd name="T28" fmla="*/ 2147483647 w 183"/>
                <a:gd name="T29" fmla="*/ 2147483647 h 108"/>
                <a:gd name="T30" fmla="*/ 2147483647 w 183"/>
                <a:gd name="T31" fmla="*/ 2147483647 h 108"/>
                <a:gd name="T32" fmla="*/ 2147483647 w 183"/>
                <a:gd name="T33" fmla="*/ 2147483647 h 108"/>
                <a:gd name="T34" fmla="*/ 2147483647 w 183"/>
                <a:gd name="T35" fmla="*/ 2147483647 h 108"/>
                <a:gd name="T36" fmla="*/ 2147483647 w 183"/>
                <a:gd name="T37" fmla="*/ 2147483647 h 108"/>
                <a:gd name="T38" fmla="*/ 2147483647 w 183"/>
                <a:gd name="T39" fmla="*/ 2147483647 h 108"/>
                <a:gd name="T40" fmla="*/ 0 w 183"/>
                <a:gd name="T41" fmla="*/ 2147483647 h 108"/>
                <a:gd name="T42" fmla="*/ 0 w 183"/>
                <a:gd name="T43" fmla="*/ 2147483647 h 108"/>
                <a:gd name="T44" fmla="*/ 2147483647 w 183"/>
                <a:gd name="T45" fmla="*/ 2147483647 h 108"/>
                <a:gd name="T46" fmla="*/ 2147483647 w 183"/>
                <a:gd name="T47" fmla="*/ 2147483647 h 108"/>
                <a:gd name="T48" fmla="*/ 2147483647 w 183"/>
                <a:gd name="T49" fmla="*/ 2147483647 h 108"/>
                <a:gd name="T50" fmla="*/ 2147483647 w 183"/>
                <a:gd name="T51" fmla="*/ 2147483647 h 10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83" h="108">
                  <a:moveTo>
                    <a:pt x="43" y="108"/>
                  </a:moveTo>
                  <a:lnTo>
                    <a:pt x="43" y="108"/>
                  </a:lnTo>
                  <a:lnTo>
                    <a:pt x="55" y="108"/>
                  </a:lnTo>
                  <a:lnTo>
                    <a:pt x="69" y="106"/>
                  </a:lnTo>
                  <a:lnTo>
                    <a:pt x="94" y="100"/>
                  </a:lnTo>
                  <a:lnTo>
                    <a:pt x="114" y="76"/>
                  </a:lnTo>
                  <a:lnTo>
                    <a:pt x="136" y="53"/>
                  </a:lnTo>
                  <a:lnTo>
                    <a:pt x="158" y="29"/>
                  </a:lnTo>
                  <a:lnTo>
                    <a:pt x="183" y="4"/>
                  </a:lnTo>
                  <a:lnTo>
                    <a:pt x="169" y="1"/>
                  </a:lnTo>
                  <a:lnTo>
                    <a:pt x="152" y="0"/>
                  </a:lnTo>
                  <a:lnTo>
                    <a:pt x="136" y="1"/>
                  </a:lnTo>
                  <a:lnTo>
                    <a:pt x="119" y="3"/>
                  </a:lnTo>
                  <a:lnTo>
                    <a:pt x="90" y="24"/>
                  </a:lnTo>
                  <a:lnTo>
                    <a:pt x="59" y="47"/>
                  </a:lnTo>
                  <a:lnTo>
                    <a:pt x="30" y="73"/>
                  </a:lnTo>
                  <a:lnTo>
                    <a:pt x="0" y="102"/>
                  </a:lnTo>
                  <a:lnTo>
                    <a:pt x="9" y="105"/>
                  </a:lnTo>
                  <a:lnTo>
                    <a:pt x="18" y="106"/>
                  </a:lnTo>
                  <a:lnTo>
                    <a:pt x="43" y="108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235"/>
            <p:cNvSpPr>
              <a:spLocks/>
            </p:cNvSpPr>
            <p:nvPr userDrawn="1"/>
          </p:nvSpPr>
          <p:spPr bwMode="auto">
            <a:xfrm>
              <a:off x="6391537" y="3663467"/>
              <a:ext cx="268266" cy="319720"/>
            </a:xfrm>
            <a:custGeom>
              <a:avLst/>
              <a:gdLst>
                <a:gd name="T0" fmla="*/ 2147483647 w 169"/>
                <a:gd name="T1" fmla="*/ 2147483647 h 201"/>
                <a:gd name="T2" fmla="*/ 2147483647 w 169"/>
                <a:gd name="T3" fmla="*/ 2147483647 h 201"/>
                <a:gd name="T4" fmla="*/ 2147483647 w 169"/>
                <a:gd name="T5" fmla="*/ 2147483647 h 201"/>
                <a:gd name="T6" fmla="*/ 2147483647 w 169"/>
                <a:gd name="T7" fmla="*/ 2147483647 h 201"/>
                <a:gd name="T8" fmla="*/ 2147483647 w 169"/>
                <a:gd name="T9" fmla="*/ 2147483647 h 201"/>
                <a:gd name="T10" fmla="*/ 2147483647 w 169"/>
                <a:gd name="T11" fmla="*/ 2147483647 h 201"/>
                <a:gd name="T12" fmla="*/ 2147483647 w 169"/>
                <a:gd name="T13" fmla="*/ 2147483647 h 201"/>
                <a:gd name="T14" fmla="*/ 2147483647 w 169"/>
                <a:gd name="T15" fmla="*/ 2147483647 h 201"/>
                <a:gd name="T16" fmla="*/ 2147483647 w 169"/>
                <a:gd name="T17" fmla="*/ 2147483647 h 201"/>
                <a:gd name="T18" fmla="*/ 2147483647 w 169"/>
                <a:gd name="T19" fmla="*/ 0 h 201"/>
                <a:gd name="T20" fmla="*/ 2147483647 w 169"/>
                <a:gd name="T21" fmla="*/ 0 h 201"/>
                <a:gd name="T22" fmla="*/ 2147483647 w 169"/>
                <a:gd name="T23" fmla="*/ 2147483647 h 201"/>
                <a:gd name="T24" fmla="*/ 2147483647 w 169"/>
                <a:gd name="T25" fmla="*/ 2147483647 h 201"/>
                <a:gd name="T26" fmla="*/ 2147483647 w 169"/>
                <a:gd name="T27" fmla="*/ 2147483647 h 201"/>
                <a:gd name="T28" fmla="*/ 0 w 169"/>
                <a:gd name="T29" fmla="*/ 2147483647 h 201"/>
                <a:gd name="T30" fmla="*/ 0 w 169"/>
                <a:gd name="T31" fmla="*/ 2147483647 h 201"/>
                <a:gd name="T32" fmla="*/ 2147483647 w 169"/>
                <a:gd name="T33" fmla="*/ 2147483647 h 201"/>
                <a:gd name="T34" fmla="*/ 2147483647 w 169"/>
                <a:gd name="T35" fmla="*/ 2147483647 h 201"/>
                <a:gd name="T36" fmla="*/ 2147483647 w 169"/>
                <a:gd name="T37" fmla="*/ 2147483647 h 201"/>
                <a:gd name="T38" fmla="*/ 2147483647 w 169"/>
                <a:gd name="T39" fmla="*/ 2147483647 h 201"/>
                <a:gd name="T40" fmla="*/ 2147483647 w 169"/>
                <a:gd name="T41" fmla="*/ 2147483647 h 201"/>
                <a:gd name="T42" fmla="*/ 2147483647 w 169"/>
                <a:gd name="T43" fmla="*/ 2147483647 h 201"/>
                <a:gd name="T44" fmla="*/ 2147483647 w 169"/>
                <a:gd name="T45" fmla="*/ 2147483647 h 201"/>
                <a:gd name="T46" fmla="*/ 2147483647 w 169"/>
                <a:gd name="T47" fmla="*/ 2147483647 h 201"/>
                <a:gd name="T48" fmla="*/ 2147483647 w 169"/>
                <a:gd name="T49" fmla="*/ 2147483647 h 201"/>
                <a:gd name="T50" fmla="*/ 2147483647 w 169"/>
                <a:gd name="T51" fmla="*/ 2147483647 h 201"/>
                <a:gd name="T52" fmla="*/ 2147483647 w 169"/>
                <a:gd name="T53" fmla="*/ 2147483647 h 201"/>
                <a:gd name="T54" fmla="*/ 2147483647 w 169"/>
                <a:gd name="T55" fmla="*/ 2147483647 h 201"/>
                <a:gd name="T56" fmla="*/ 2147483647 w 169"/>
                <a:gd name="T57" fmla="*/ 2147483647 h 201"/>
                <a:gd name="T58" fmla="*/ 2147483647 w 169"/>
                <a:gd name="T59" fmla="*/ 2147483647 h 201"/>
                <a:gd name="T60" fmla="*/ 2147483647 w 169"/>
                <a:gd name="T61" fmla="*/ 2147483647 h 201"/>
                <a:gd name="T62" fmla="*/ 2147483647 w 169"/>
                <a:gd name="T63" fmla="*/ 2147483647 h 201"/>
                <a:gd name="T64" fmla="*/ 2147483647 w 169"/>
                <a:gd name="T65" fmla="*/ 2147483647 h 201"/>
                <a:gd name="T66" fmla="*/ 2147483647 w 169"/>
                <a:gd name="T67" fmla="*/ 2147483647 h 201"/>
                <a:gd name="T68" fmla="*/ 2147483647 w 169"/>
                <a:gd name="T69" fmla="*/ 2147483647 h 201"/>
                <a:gd name="T70" fmla="*/ 2147483647 w 169"/>
                <a:gd name="T71" fmla="*/ 2147483647 h 201"/>
                <a:gd name="T72" fmla="*/ 2147483647 w 169"/>
                <a:gd name="T73" fmla="*/ 2147483647 h 20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69" h="201">
                  <a:moveTo>
                    <a:pt x="169" y="15"/>
                  </a:moveTo>
                  <a:lnTo>
                    <a:pt x="169" y="15"/>
                  </a:lnTo>
                  <a:lnTo>
                    <a:pt x="133" y="20"/>
                  </a:lnTo>
                  <a:lnTo>
                    <a:pt x="113" y="21"/>
                  </a:lnTo>
                  <a:lnTo>
                    <a:pt x="95" y="20"/>
                  </a:lnTo>
                  <a:lnTo>
                    <a:pt x="78" y="17"/>
                  </a:lnTo>
                  <a:lnTo>
                    <a:pt x="64" y="14"/>
                  </a:lnTo>
                  <a:lnTo>
                    <a:pt x="50" y="8"/>
                  </a:lnTo>
                  <a:lnTo>
                    <a:pt x="40" y="0"/>
                  </a:lnTo>
                  <a:lnTo>
                    <a:pt x="28" y="33"/>
                  </a:lnTo>
                  <a:lnTo>
                    <a:pt x="17" y="69"/>
                  </a:lnTo>
                  <a:lnTo>
                    <a:pt x="8" y="107"/>
                  </a:lnTo>
                  <a:lnTo>
                    <a:pt x="0" y="145"/>
                  </a:lnTo>
                  <a:lnTo>
                    <a:pt x="17" y="148"/>
                  </a:lnTo>
                  <a:lnTo>
                    <a:pt x="34" y="149"/>
                  </a:lnTo>
                  <a:lnTo>
                    <a:pt x="50" y="151"/>
                  </a:lnTo>
                  <a:lnTo>
                    <a:pt x="67" y="154"/>
                  </a:lnTo>
                  <a:lnTo>
                    <a:pt x="89" y="160"/>
                  </a:lnTo>
                  <a:lnTo>
                    <a:pt x="107" y="169"/>
                  </a:lnTo>
                  <a:lnTo>
                    <a:pt x="124" y="180"/>
                  </a:lnTo>
                  <a:lnTo>
                    <a:pt x="142" y="192"/>
                  </a:lnTo>
                  <a:lnTo>
                    <a:pt x="151" y="200"/>
                  </a:lnTo>
                  <a:lnTo>
                    <a:pt x="153" y="201"/>
                  </a:lnTo>
                  <a:lnTo>
                    <a:pt x="153" y="187"/>
                  </a:lnTo>
                  <a:lnTo>
                    <a:pt x="151" y="171"/>
                  </a:lnTo>
                  <a:lnTo>
                    <a:pt x="151" y="149"/>
                  </a:lnTo>
                  <a:lnTo>
                    <a:pt x="153" y="122"/>
                  </a:lnTo>
                  <a:lnTo>
                    <a:pt x="156" y="90"/>
                  </a:lnTo>
                  <a:lnTo>
                    <a:pt x="162" y="55"/>
                  </a:lnTo>
                  <a:lnTo>
                    <a:pt x="169" y="15"/>
                  </a:lnTo>
                  <a:close/>
                </a:path>
              </a:pathLst>
            </a:custGeom>
            <a:solidFill>
              <a:srgbClr val="FFE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236"/>
            <p:cNvSpPr>
              <a:spLocks/>
            </p:cNvSpPr>
            <p:nvPr userDrawn="1"/>
          </p:nvSpPr>
          <p:spPr bwMode="auto">
            <a:xfrm>
              <a:off x="6572186" y="3231590"/>
              <a:ext cx="299952" cy="202698"/>
            </a:xfrm>
            <a:custGeom>
              <a:avLst/>
              <a:gdLst>
                <a:gd name="T0" fmla="*/ 2147483647 w 190"/>
                <a:gd name="T1" fmla="*/ 2147483647 h 128"/>
                <a:gd name="T2" fmla="*/ 2147483647 w 190"/>
                <a:gd name="T3" fmla="*/ 2147483647 h 128"/>
                <a:gd name="T4" fmla="*/ 2147483647 w 190"/>
                <a:gd name="T5" fmla="*/ 2147483647 h 128"/>
                <a:gd name="T6" fmla="*/ 2147483647 w 190"/>
                <a:gd name="T7" fmla="*/ 2147483647 h 128"/>
                <a:gd name="T8" fmla="*/ 2147483647 w 190"/>
                <a:gd name="T9" fmla="*/ 2147483647 h 128"/>
                <a:gd name="T10" fmla="*/ 2147483647 w 190"/>
                <a:gd name="T11" fmla="*/ 2147483647 h 128"/>
                <a:gd name="T12" fmla="*/ 2147483647 w 190"/>
                <a:gd name="T13" fmla="*/ 2147483647 h 128"/>
                <a:gd name="T14" fmla="*/ 2147483647 w 190"/>
                <a:gd name="T15" fmla="*/ 0 h 128"/>
                <a:gd name="T16" fmla="*/ 2147483647 w 190"/>
                <a:gd name="T17" fmla="*/ 0 h 128"/>
                <a:gd name="T18" fmla="*/ 2147483647 w 190"/>
                <a:gd name="T19" fmla="*/ 2147483647 h 128"/>
                <a:gd name="T20" fmla="*/ 2147483647 w 190"/>
                <a:gd name="T21" fmla="*/ 2147483647 h 128"/>
                <a:gd name="T22" fmla="*/ 2147483647 w 190"/>
                <a:gd name="T23" fmla="*/ 2147483647 h 128"/>
                <a:gd name="T24" fmla="*/ 2147483647 w 190"/>
                <a:gd name="T25" fmla="*/ 2147483647 h 128"/>
                <a:gd name="T26" fmla="*/ 2147483647 w 190"/>
                <a:gd name="T27" fmla="*/ 2147483647 h 128"/>
                <a:gd name="T28" fmla="*/ 2147483647 w 190"/>
                <a:gd name="T29" fmla="*/ 2147483647 h 128"/>
                <a:gd name="T30" fmla="*/ 2147483647 w 190"/>
                <a:gd name="T31" fmla="*/ 2147483647 h 128"/>
                <a:gd name="T32" fmla="*/ 2147483647 w 190"/>
                <a:gd name="T33" fmla="*/ 2147483647 h 128"/>
                <a:gd name="T34" fmla="*/ 2147483647 w 190"/>
                <a:gd name="T35" fmla="*/ 2147483647 h 128"/>
                <a:gd name="T36" fmla="*/ 2147483647 w 190"/>
                <a:gd name="T37" fmla="*/ 2147483647 h 128"/>
                <a:gd name="T38" fmla="*/ 2147483647 w 190"/>
                <a:gd name="T39" fmla="*/ 2147483647 h 128"/>
                <a:gd name="T40" fmla="*/ 0 w 190"/>
                <a:gd name="T41" fmla="*/ 2147483647 h 128"/>
                <a:gd name="T42" fmla="*/ 0 w 190"/>
                <a:gd name="T43" fmla="*/ 2147483647 h 128"/>
                <a:gd name="T44" fmla="*/ 2147483647 w 190"/>
                <a:gd name="T45" fmla="*/ 2147483647 h 128"/>
                <a:gd name="T46" fmla="*/ 2147483647 w 190"/>
                <a:gd name="T47" fmla="*/ 2147483647 h 128"/>
                <a:gd name="T48" fmla="*/ 2147483647 w 190"/>
                <a:gd name="T49" fmla="*/ 2147483647 h 128"/>
                <a:gd name="T50" fmla="*/ 2147483647 w 190"/>
                <a:gd name="T51" fmla="*/ 2147483647 h 128"/>
                <a:gd name="T52" fmla="*/ 2147483647 w 190"/>
                <a:gd name="T53" fmla="*/ 2147483647 h 128"/>
                <a:gd name="T54" fmla="*/ 2147483647 w 190"/>
                <a:gd name="T55" fmla="*/ 2147483647 h 128"/>
                <a:gd name="T56" fmla="*/ 2147483647 w 190"/>
                <a:gd name="T57" fmla="*/ 2147483647 h 128"/>
                <a:gd name="T58" fmla="*/ 2147483647 w 190"/>
                <a:gd name="T59" fmla="*/ 2147483647 h 12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90" h="128">
                  <a:moveTo>
                    <a:pt x="98" y="125"/>
                  </a:moveTo>
                  <a:lnTo>
                    <a:pt x="98" y="125"/>
                  </a:lnTo>
                  <a:lnTo>
                    <a:pt x="108" y="128"/>
                  </a:lnTo>
                  <a:lnTo>
                    <a:pt x="125" y="96"/>
                  </a:lnTo>
                  <a:lnTo>
                    <a:pt x="145" y="64"/>
                  </a:lnTo>
                  <a:lnTo>
                    <a:pt x="166" y="32"/>
                  </a:lnTo>
                  <a:lnTo>
                    <a:pt x="190" y="0"/>
                  </a:lnTo>
                  <a:lnTo>
                    <a:pt x="165" y="6"/>
                  </a:lnTo>
                  <a:lnTo>
                    <a:pt x="151" y="8"/>
                  </a:lnTo>
                  <a:lnTo>
                    <a:pt x="139" y="8"/>
                  </a:lnTo>
                  <a:lnTo>
                    <a:pt x="114" y="6"/>
                  </a:lnTo>
                  <a:lnTo>
                    <a:pt x="105" y="5"/>
                  </a:lnTo>
                  <a:lnTo>
                    <a:pt x="96" y="2"/>
                  </a:lnTo>
                  <a:lnTo>
                    <a:pt x="72" y="28"/>
                  </a:lnTo>
                  <a:lnTo>
                    <a:pt x="47" y="55"/>
                  </a:lnTo>
                  <a:lnTo>
                    <a:pt x="23" y="84"/>
                  </a:lnTo>
                  <a:lnTo>
                    <a:pt x="0" y="116"/>
                  </a:lnTo>
                  <a:lnTo>
                    <a:pt x="18" y="122"/>
                  </a:lnTo>
                  <a:lnTo>
                    <a:pt x="27" y="124"/>
                  </a:lnTo>
                  <a:lnTo>
                    <a:pt x="38" y="125"/>
                  </a:lnTo>
                  <a:lnTo>
                    <a:pt x="58" y="125"/>
                  </a:lnTo>
                  <a:lnTo>
                    <a:pt x="78" y="125"/>
                  </a:lnTo>
                  <a:lnTo>
                    <a:pt x="98" y="125"/>
                  </a:lnTo>
                  <a:close/>
                </a:path>
              </a:pathLst>
            </a:custGeom>
            <a:solidFill>
              <a:srgbClr val="FFE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1237"/>
            <p:cNvSpPr>
              <a:spLocks/>
            </p:cNvSpPr>
            <p:nvPr userDrawn="1"/>
          </p:nvSpPr>
          <p:spPr bwMode="auto">
            <a:xfrm>
              <a:off x="6912991" y="2926920"/>
              <a:ext cx="295727" cy="152545"/>
            </a:xfrm>
            <a:custGeom>
              <a:avLst/>
              <a:gdLst>
                <a:gd name="T0" fmla="*/ 2147483647 w 186"/>
                <a:gd name="T1" fmla="*/ 2147483647 h 96"/>
                <a:gd name="T2" fmla="*/ 2147483647 w 186"/>
                <a:gd name="T3" fmla="*/ 2147483647 h 96"/>
                <a:gd name="T4" fmla="*/ 2147483647 w 186"/>
                <a:gd name="T5" fmla="*/ 2147483647 h 96"/>
                <a:gd name="T6" fmla="*/ 2147483647 w 186"/>
                <a:gd name="T7" fmla="*/ 2147483647 h 96"/>
                <a:gd name="T8" fmla="*/ 2147483647 w 186"/>
                <a:gd name="T9" fmla="*/ 2147483647 h 96"/>
                <a:gd name="T10" fmla="*/ 2147483647 w 186"/>
                <a:gd name="T11" fmla="*/ 0 h 96"/>
                <a:gd name="T12" fmla="*/ 2147483647 w 186"/>
                <a:gd name="T13" fmla="*/ 0 h 96"/>
                <a:gd name="T14" fmla="*/ 2147483647 w 186"/>
                <a:gd name="T15" fmla="*/ 2147483647 h 96"/>
                <a:gd name="T16" fmla="*/ 2147483647 w 186"/>
                <a:gd name="T17" fmla="*/ 2147483647 h 96"/>
                <a:gd name="T18" fmla="*/ 2147483647 w 186"/>
                <a:gd name="T19" fmla="*/ 2147483647 h 96"/>
                <a:gd name="T20" fmla="*/ 2147483647 w 186"/>
                <a:gd name="T21" fmla="*/ 2147483647 h 96"/>
                <a:gd name="T22" fmla="*/ 2147483647 w 186"/>
                <a:gd name="T23" fmla="*/ 2147483647 h 96"/>
                <a:gd name="T24" fmla="*/ 0 w 186"/>
                <a:gd name="T25" fmla="*/ 2147483647 h 96"/>
                <a:gd name="T26" fmla="*/ 0 w 186"/>
                <a:gd name="T27" fmla="*/ 2147483647 h 96"/>
                <a:gd name="T28" fmla="*/ 2147483647 w 186"/>
                <a:gd name="T29" fmla="*/ 2147483647 h 96"/>
                <a:gd name="T30" fmla="*/ 2147483647 w 186"/>
                <a:gd name="T31" fmla="*/ 2147483647 h 96"/>
                <a:gd name="T32" fmla="*/ 2147483647 w 186"/>
                <a:gd name="T33" fmla="*/ 2147483647 h 96"/>
                <a:gd name="T34" fmla="*/ 2147483647 w 186"/>
                <a:gd name="T35" fmla="*/ 2147483647 h 96"/>
                <a:gd name="T36" fmla="*/ 2147483647 w 186"/>
                <a:gd name="T37" fmla="*/ 2147483647 h 96"/>
                <a:gd name="T38" fmla="*/ 2147483647 w 186"/>
                <a:gd name="T39" fmla="*/ 2147483647 h 9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86" h="96">
                  <a:moveTo>
                    <a:pt x="64" y="96"/>
                  </a:moveTo>
                  <a:lnTo>
                    <a:pt x="64" y="96"/>
                  </a:lnTo>
                  <a:lnTo>
                    <a:pt x="91" y="72"/>
                  </a:lnTo>
                  <a:lnTo>
                    <a:pt x="120" y="47"/>
                  </a:lnTo>
                  <a:lnTo>
                    <a:pt x="152" y="25"/>
                  </a:lnTo>
                  <a:lnTo>
                    <a:pt x="186" y="0"/>
                  </a:lnTo>
                  <a:lnTo>
                    <a:pt x="170" y="6"/>
                  </a:lnTo>
                  <a:lnTo>
                    <a:pt x="131" y="23"/>
                  </a:lnTo>
                  <a:lnTo>
                    <a:pt x="103" y="35"/>
                  </a:lnTo>
                  <a:lnTo>
                    <a:pt x="71" y="52"/>
                  </a:lnTo>
                  <a:lnTo>
                    <a:pt x="36" y="72"/>
                  </a:lnTo>
                  <a:lnTo>
                    <a:pt x="0" y="95"/>
                  </a:lnTo>
                  <a:lnTo>
                    <a:pt x="17" y="93"/>
                  </a:lnTo>
                  <a:lnTo>
                    <a:pt x="33" y="92"/>
                  </a:lnTo>
                  <a:lnTo>
                    <a:pt x="50" y="93"/>
                  </a:lnTo>
                  <a:lnTo>
                    <a:pt x="64" y="96"/>
                  </a:lnTo>
                  <a:close/>
                </a:path>
              </a:pathLst>
            </a:custGeom>
            <a:solidFill>
              <a:srgbClr val="FFE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组合 6"/>
          <p:cNvGrpSpPr>
            <a:grpSpLocks/>
          </p:cNvGrpSpPr>
          <p:nvPr userDrawn="1"/>
        </p:nvGrpSpPr>
        <p:grpSpPr bwMode="auto">
          <a:xfrm rot="1572214">
            <a:off x="6048375" y="2452688"/>
            <a:ext cx="1309688" cy="949325"/>
            <a:chOff x="3138461" y="5489553"/>
            <a:chExt cx="1463676" cy="1060450"/>
          </a:xfrm>
        </p:grpSpPr>
        <p:sp>
          <p:nvSpPr>
            <p:cNvPr id="24" name="Freeform 1252"/>
            <p:cNvSpPr>
              <a:spLocks/>
            </p:cNvSpPr>
            <p:nvPr userDrawn="1"/>
          </p:nvSpPr>
          <p:spPr bwMode="auto">
            <a:xfrm>
              <a:off x="3137860" y="5488744"/>
              <a:ext cx="1460128" cy="1060450"/>
            </a:xfrm>
            <a:custGeom>
              <a:avLst/>
              <a:gdLst>
                <a:gd name="T0" fmla="*/ 2147483647 w 920"/>
                <a:gd name="T1" fmla="*/ 2147483647 h 668"/>
                <a:gd name="T2" fmla="*/ 2147483647 w 920"/>
                <a:gd name="T3" fmla="*/ 2147483647 h 668"/>
                <a:gd name="T4" fmla="*/ 2147483647 w 920"/>
                <a:gd name="T5" fmla="*/ 2147483647 h 668"/>
                <a:gd name="T6" fmla="*/ 2147483647 w 920"/>
                <a:gd name="T7" fmla="*/ 2147483647 h 668"/>
                <a:gd name="T8" fmla="*/ 2147483647 w 920"/>
                <a:gd name="T9" fmla="*/ 2147483647 h 668"/>
                <a:gd name="T10" fmla="*/ 2147483647 w 920"/>
                <a:gd name="T11" fmla="*/ 2147483647 h 668"/>
                <a:gd name="T12" fmla="*/ 2147483647 w 920"/>
                <a:gd name="T13" fmla="*/ 2147483647 h 668"/>
                <a:gd name="T14" fmla="*/ 2147483647 w 920"/>
                <a:gd name="T15" fmla="*/ 2147483647 h 668"/>
                <a:gd name="T16" fmla="*/ 2147483647 w 920"/>
                <a:gd name="T17" fmla="*/ 2147483647 h 668"/>
                <a:gd name="T18" fmla="*/ 2147483647 w 920"/>
                <a:gd name="T19" fmla="*/ 2147483647 h 668"/>
                <a:gd name="T20" fmla="*/ 2147483647 w 920"/>
                <a:gd name="T21" fmla="*/ 2147483647 h 668"/>
                <a:gd name="T22" fmla="*/ 2147483647 w 920"/>
                <a:gd name="T23" fmla="*/ 2147483647 h 668"/>
                <a:gd name="T24" fmla="*/ 2147483647 w 920"/>
                <a:gd name="T25" fmla="*/ 2147483647 h 668"/>
                <a:gd name="T26" fmla="*/ 2147483647 w 920"/>
                <a:gd name="T27" fmla="*/ 2147483647 h 668"/>
                <a:gd name="T28" fmla="*/ 2147483647 w 920"/>
                <a:gd name="T29" fmla="*/ 2147483647 h 668"/>
                <a:gd name="T30" fmla="*/ 2147483647 w 920"/>
                <a:gd name="T31" fmla="*/ 2147483647 h 668"/>
                <a:gd name="T32" fmla="*/ 2147483647 w 920"/>
                <a:gd name="T33" fmla="*/ 2147483647 h 668"/>
                <a:gd name="T34" fmla="*/ 2147483647 w 920"/>
                <a:gd name="T35" fmla="*/ 2147483647 h 668"/>
                <a:gd name="T36" fmla="*/ 2147483647 w 920"/>
                <a:gd name="T37" fmla="*/ 2147483647 h 668"/>
                <a:gd name="T38" fmla="*/ 2147483647 w 920"/>
                <a:gd name="T39" fmla="*/ 2147483647 h 668"/>
                <a:gd name="T40" fmla="*/ 2147483647 w 920"/>
                <a:gd name="T41" fmla="*/ 2147483647 h 668"/>
                <a:gd name="T42" fmla="*/ 2147483647 w 920"/>
                <a:gd name="T43" fmla="*/ 2147483647 h 668"/>
                <a:gd name="T44" fmla="*/ 2147483647 w 920"/>
                <a:gd name="T45" fmla="*/ 2147483647 h 668"/>
                <a:gd name="T46" fmla="*/ 2147483647 w 920"/>
                <a:gd name="T47" fmla="*/ 2147483647 h 668"/>
                <a:gd name="T48" fmla="*/ 2147483647 w 920"/>
                <a:gd name="T49" fmla="*/ 2147483647 h 668"/>
                <a:gd name="T50" fmla="*/ 2147483647 w 920"/>
                <a:gd name="T51" fmla="*/ 2147483647 h 668"/>
                <a:gd name="T52" fmla="*/ 2147483647 w 920"/>
                <a:gd name="T53" fmla="*/ 2147483647 h 668"/>
                <a:gd name="T54" fmla="*/ 2147483647 w 920"/>
                <a:gd name="T55" fmla="*/ 2147483647 h 668"/>
                <a:gd name="T56" fmla="*/ 2147483647 w 920"/>
                <a:gd name="T57" fmla="*/ 2147483647 h 668"/>
                <a:gd name="T58" fmla="*/ 2147483647 w 920"/>
                <a:gd name="T59" fmla="*/ 2147483647 h 668"/>
                <a:gd name="T60" fmla="*/ 0 w 920"/>
                <a:gd name="T61" fmla="*/ 2147483647 h 668"/>
                <a:gd name="T62" fmla="*/ 2147483647 w 920"/>
                <a:gd name="T63" fmla="*/ 2147483647 h 668"/>
                <a:gd name="T64" fmla="*/ 2147483647 w 920"/>
                <a:gd name="T65" fmla="*/ 2147483647 h 668"/>
                <a:gd name="T66" fmla="*/ 2147483647 w 920"/>
                <a:gd name="T67" fmla="*/ 2147483647 h 668"/>
                <a:gd name="T68" fmla="*/ 2147483647 w 920"/>
                <a:gd name="T69" fmla="*/ 2147483647 h 668"/>
                <a:gd name="T70" fmla="*/ 2147483647 w 920"/>
                <a:gd name="T71" fmla="*/ 2147483647 h 668"/>
                <a:gd name="T72" fmla="*/ 2147483647 w 920"/>
                <a:gd name="T73" fmla="*/ 2147483647 h 668"/>
                <a:gd name="T74" fmla="*/ 2147483647 w 920"/>
                <a:gd name="T75" fmla="*/ 2147483647 h 668"/>
                <a:gd name="T76" fmla="*/ 2147483647 w 920"/>
                <a:gd name="T77" fmla="*/ 2147483647 h 668"/>
                <a:gd name="T78" fmla="*/ 2147483647 w 920"/>
                <a:gd name="T79" fmla="*/ 2147483647 h 668"/>
                <a:gd name="T80" fmla="*/ 2147483647 w 920"/>
                <a:gd name="T81" fmla="*/ 2147483647 h 668"/>
                <a:gd name="T82" fmla="*/ 2147483647 w 920"/>
                <a:gd name="T83" fmla="*/ 0 h 668"/>
                <a:gd name="T84" fmla="*/ 2147483647 w 920"/>
                <a:gd name="T85" fmla="*/ 2147483647 h 66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20" h="668">
                  <a:moveTo>
                    <a:pt x="593" y="7"/>
                  </a:moveTo>
                  <a:lnTo>
                    <a:pt x="593" y="7"/>
                  </a:lnTo>
                  <a:lnTo>
                    <a:pt x="616" y="11"/>
                  </a:lnTo>
                  <a:lnTo>
                    <a:pt x="637" y="16"/>
                  </a:lnTo>
                  <a:lnTo>
                    <a:pt x="658" y="20"/>
                  </a:lnTo>
                  <a:lnTo>
                    <a:pt x="678" y="26"/>
                  </a:lnTo>
                  <a:lnTo>
                    <a:pt x="697" y="32"/>
                  </a:lnTo>
                  <a:lnTo>
                    <a:pt x="715" y="40"/>
                  </a:lnTo>
                  <a:lnTo>
                    <a:pt x="733" y="49"/>
                  </a:lnTo>
                  <a:lnTo>
                    <a:pt x="750" y="57"/>
                  </a:lnTo>
                  <a:lnTo>
                    <a:pt x="767" y="67"/>
                  </a:lnTo>
                  <a:lnTo>
                    <a:pt x="782" y="77"/>
                  </a:lnTo>
                  <a:lnTo>
                    <a:pt x="809" y="98"/>
                  </a:lnTo>
                  <a:lnTo>
                    <a:pt x="834" y="122"/>
                  </a:lnTo>
                  <a:lnTo>
                    <a:pt x="856" y="147"/>
                  </a:lnTo>
                  <a:lnTo>
                    <a:pt x="875" y="174"/>
                  </a:lnTo>
                  <a:lnTo>
                    <a:pt x="890" y="203"/>
                  </a:lnTo>
                  <a:lnTo>
                    <a:pt x="902" y="232"/>
                  </a:lnTo>
                  <a:lnTo>
                    <a:pt x="911" y="264"/>
                  </a:lnTo>
                  <a:lnTo>
                    <a:pt x="917" y="295"/>
                  </a:lnTo>
                  <a:lnTo>
                    <a:pt x="920" y="327"/>
                  </a:lnTo>
                  <a:lnTo>
                    <a:pt x="920" y="360"/>
                  </a:lnTo>
                  <a:lnTo>
                    <a:pt x="917" y="392"/>
                  </a:lnTo>
                  <a:lnTo>
                    <a:pt x="911" y="424"/>
                  </a:lnTo>
                  <a:lnTo>
                    <a:pt x="902" y="455"/>
                  </a:lnTo>
                  <a:lnTo>
                    <a:pt x="888" y="485"/>
                  </a:lnTo>
                  <a:lnTo>
                    <a:pt x="873" y="512"/>
                  </a:lnTo>
                  <a:lnTo>
                    <a:pt x="853" y="538"/>
                  </a:lnTo>
                  <a:lnTo>
                    <a:pt x="832" y="563"/>
                  </a:lnTo>
                  <a:lnTo>
                    <a:pt x="808" y="586"/>
                  </a:lnTo>
                  <a:lnTo>
                    <a:pt x="780" y="605"/>
                  </a:lnTo>
                  <a:lnTo>
                    <a:pt x="750" y="624"/>
                  </a:lnTo>
                  <a:lnTo>
                    <a:pt x="718" y="637"/>
                  </a:lnTo>
                  <a:lnTo>
                    <a:pt x="683" y="650"/>
                  </a:lnTo>
                  <a:lnTo>
                    <a:pt x="646" y="659"/>
                  </a:lnTo>
                  <a:lnTo>
                    <a:pt x="607" y="665"/>
                  </a:lnTo>
                  <a:lnTo>
                    <a:pt x="566" y="668"/>
                  </a:lnTo>
                  <a:lnTo>
                    <a:pt x="523" y="666"/>
                  </a:lnTo>
                  <a:lnTo>
                    <a:pt x="479" y="662"/>
                  </a:lnTo>
                  <a:lnTo>
                    <a:pt x="433" y="654"/>
                  </a:lnTo>
                  <a:lnTo>
                    <a:pt x="387" y="642"/>
                  </a:lnTo>
                  <a:lnTo>
                    <a:pt x="342" y="627"/>
                  </a:lnTo>
                  <a:lnTo>
                    <a:pt x="297" y="608"/>
                  </a:lnTo>
                  <a:lnTo>
                    <a:pt x="255" y="589"/>
                  </a:lnTo>
                  <a:lnTo>
                    <a:pt x="214" y="564"/>
                  </a:lnTo>
                  <a:lnTo>
                    <a:pt x="176" y="540"/>
                  </a:lnTo>
                  <a:lnTo>
                    <a:pt x="139" y="512"/>
                  </a:lnTo>
                  <a:lnTo>
                    <a:pt x="107" y="483"/>
                  </a:lnTo>
                  <a:lnTo>
                    <a:pt x="77" y="455"/>
                  </a:lnTo>
                  <a:lnTo>
                    <a:pt x="64" y="438"/>
                  </a:lnTo>
                  <a:lnTo>
                    <a:pt x="52" y="423"/>
                  </a:lnTo>
                  <a:lnTo>
                    <a:pt x="42" y="407"/>
                  </a:lnTo>
                  <a:lnTo>
                    <a:pt x="31" y="391"/>
                  </a:lnTo>
                  <a:lnTo>
                    <a:pt x="22" y="374"/>
                  </a:lnTo>
                  <a:lnTo>
                    <a:pt x="16" y="359"/>
                  </a:lnTo>
                  <a:lnTo>
                    <a:pt x="10" y="342"/>
                  </a:lnTo>
                  <a:lnTo>
                    <a:pt x="5" y="325"/>
                  </a:lnTo>
                  <a:lnTo>
                    <a:pt x="2" y="308"/>
                  </a:lnTo>
                  <a:lnTo>
                    <a:pt x="0" y="291"/>
                  </a:lnTo>
                  <a:lnTo>
                    <a:pt x="0" y="276"/>
                  </a:lnTo>
                  <a:lnTo>
                    <a:pt x="2" y="259"/>
                  </a:lnTo>
                  <a:lnTo>
                    <a:pt x="5" y="243"/>
                  </a:lnTo>
                  <a:lnTo>
                    <a:pt x="10" y="227"/>
                  </a:lnTo>
                  <a:lnTo>
                    <a:pt x="16" y="212"/>
                  </a:lnTo>
                  <a:lnTo>
                    <a:pt x="25" y="197"/>
                  </a:lnTo>
                  <a:lnTo>
                    <a:pt x="34" y="182"/>
                  </a:lnTo>
                  <a:lnTo>
                    <a:pt x="45" y="168"/>
                  </a:lnTo>
                  <a:lnTo>
                    <a:pt x="57" y="154"/>
                  </a:lnTo>
                  <a:lnTo>
                    <a:pt x="70" y="142"/>
                  </a:lnTo>
                  <a:lnTo>
                    <a:pt x="86" y="128"/>
                  </a:lnTo>
                  <a:lnTo>
                    <a:pt x="101" y="116"/>
                  </a:lnTo>
                  <a:lnTo>
                    <a:pt x="118" y="106"/>
                  </a:lnTo>
                  <a:lnTo>
                    <a:pt x="136" y="93"/>
                  </a:lnTo>
                  <a:lnTo>
                    <a:pt x="174" y="74"/>
                  </a:lnTo>
                  <a:lnTo>
                    <a:pt x="215" y="55"/>
                  </a:lnTo>
                  <a:lnTo>
                    <a:pt x="259" y="39"/>
                  </a:lnTo>
                  <a:lnTo>
                    <a:pt x="307" y="25"/>
                  </a:lnTo>
                  <a:lnTo>
                    <a:pt x="354" y="14"/>
                  </a:lnTo>
                  <a:lnTo>
                    <a:pt x="403" y="7"/>
                  </a:lnTo>
                  <a:lnTo>
                    <a:pt x="450" y="2"/>
                  </a:lnTo>
                  <a:lnTo>
                    <a:pt x="498" y="0"/>
                  </a:lnTo>
                  <a:lnTo>
                    <a:pt x="547" y="2"/>
                  </a:lnTo>
                  <a:lnTo>
                    <a:pt x="593" y="7"/>
                  </a:lnTo>
                  <a:close/>
                </a:path>
              </a:pathLst>
            </a:custGeom>
            <a:solidFill>
              <a:srgbClr val="FF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1253"/>
            <p:cNvSpPr>
              <a:spLocks/>
            </p:cNvSpPr>
            <p:nvPr userDrawn="1"/>
          </p:nvSpPr>
          <p:spPr bwMode="auto">
            <a:xfrm>
              <a:off x="3537232" y="6370957"/>
              <a:ext cx="597889" cy="179107"/>
            </a:xfrm>
            <a:custGeom>
              <a:avLst/>
              <a:gdLst>
                <a:gd name="T0" fmla="*/ 2147483647 w 376"/>
                <a:gd name="T1" fmla="*/ 0 h 113"/>
                <a:gd name="T2" fmla="*/ 2147483647 w 376"/>
                <a:gd name="T3" fmla="*/ 0 h 113"/>
                <a:gd name="T4" fmla="*/ 2147483647 w 376"/>
                <a:gd name="T5" fmla="*/ 2147483647 h 113"/>
                <a:gd name="T6" fmla="*/ 2147483647 w 376"/>
                <a:gd name="T7" fmla="*/ 2147483647 h 113"/>
                <a:gd name="T8" fmla="*/ 2147483647 w 376"/>
                <a:gd name="T9" fmla="*/ 2147483647 h 113"/>
                <a:gd name="T10" fmla="*/ 0 w 376"/>
                <a:gd name="T11" fmla="*/ 2147483647 h 113"/>
                <a:gd name="T12" fmla="*/ 0 w 376"/>
                <a:gd name="T13" fmla="*/ 2147483647 h 113"/>
                <a:gd name="T14" fmla="*/ 0 w 376"/>
                <a:gd name="T15" fmla="*/ 2147483647 h 113"/>
                <a:gd name="T16" fmla="*/ 0 w 376"/>
                <a:gd name="T17" fmla="*/ 2147483647 h 113"/>
                <a:gd name="T18" fmla="*/ 2147483647 w 376"/>
                <a:gd name="T19" fmla="*/ 2147483647 h 113"/>
                <a:gd name="T20" fmla="*/ 2147483647 w 376"/>
                <a:gd name="T21" fmla="*/ 2147483647 h 113"/>
                <a:gd name="T22" fmla="*/ 2147483647 w 376"/>
                <a:gd name="T23" fmla="*/ 2147483647 h 113"/>
                <a:gd name="T24" fmla="*/ 2147483647 w 376"/>
                <a:gd name="T25" fmla="*/ 2147483647 h 113"/>
                <a:gd name="T26" fmla="*/ 2147483647 w 376"/>
                <a:gd name="T27" fmla="*/ 2147483647 h 113"/>
                <a:gd name="T28" fmla="*/ 2147483647 w 376"/>
                <a:gd name="T29" fmla="*/ 2147483647 h 113"/>
                <a:gd name="T30" fmla="*/ 2147483647 w 376"/>
                <a:gd name="T31" fmla="*/ 2147483647 h 113"/>
                <a:gd name="T32" fmla="*/ 2147483647 w 376"/>
                <a:gd name="T33" fmla="*/ 2147483647 h 113"/>
                <a:gd name="T34" fmla="*/ 2147483647 w 376"/>
                <a:gd name="T35" fmla="*/ 2147483647 h 113"/>
                <a:gd name="T36" fmla="*/ 2147483647 w 376"/>
                <a:gd name="T37" fmla="*/ 2147483647 h 113"/>
                <a:gd name="T38" fmla="*/ 2147483647 w 376"/>
                <a:gd name="T39" fmla="*/ 2147483647 h 113"/>
                <a:gd name="T40" fmla="*/ 2147483647 w 376"/>
                <a:gd name="T41" fmla="*/ 2147483647 h 113"/>
                <a:gd name="T42" fmla="*/ 2147483647 w 376"/>
                <a:gd name="T43" fmla="*/ 2147483647 h 113"/>
                <a:gd name="T44" fmla="*/ 2147483647 w 376"/>
                <a:gd name="T45" fmla="*/ 2147483647 h 113"/>
                <a:gd name="T46" fmla="*/ 2147483647 w 376"/>
                <a:gd name="T47" fmla="*/ 2147483647 h 113"/>
                <a:gd name="T48" fmla="*/ 2147483647 w 376"/>
                <a:gd name="T49" fmla="*/ 2147483647 h 113"/>
                <a:gd name="T50" fmla="*/ 2147483647 w 376"/>
                <a:gd name="T51" fmla="*/ 2147483647 h 113"/>
                <a:gd name="T52" fmla="*/ 2147483647 w 376"/>
                <a:gd name="T53" fmla="*/ 2147483647 h 113"/>
                <a:gd name="T54" fmla="*/ 2147483647 w 376"/>
                <a:gd name="T55" fmla="*/ 2147483647 h 113"/>
                <a:gd name="T56" fmla="*/ 2147483647 w 376"/>
                <a:gd name="T57" fmla="*/ 2147483647 h 113"/>
                <a:gd name="T58" fmla="*/ 2147483647 w 376"/>
                <a:gd name="T59" fmla="*/ 2147483647 h 113"/>
                <a:gd name="T60" fmla="*/ 2147483647 w 376"/>
                <a:gd name="T61" fmla="*/ 2147483647 h 113"/>
                <a:gd name="T62" fmla="*/ 2147483647 w 376"/>
                <a:gd name="T63" fmla="*/ 2147483647 h 113"/>
                <a:gd name="T64" fmla="*/ 2147483647 w 376"/>
                <a:gd name="T65" fmla="*/ 2147483647 h 113"/>
                <a:gd name="T66" fmla="*/ 2147483647 w 376"/>
                <a:gd name="T67" fmla="*/ 2147483647 h 113"/>
                <a:gd name="T68" fmla="*/ 2147483647 w 376"/>
                <a:gd name="T69" fmla="*/ 2147483647 h 113"/>
                <a:gd name="T70" fmla="*/ 2147483647 w 376"/>
                <a:gd name="T71" fmla="*/ 0 h 113"/>
                <a:gd name="T72" fmla="*/ 2147483647 w 376"/>
                <a:gd name="T73" fmla="*/ 0 h 11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76" h="113">
                  <a:moveTo>
                    <a:pt x="27" y="0"/>
                  </a:moveTo>
                  <a:lnTo>
                    <a:pt x="27" y="0"/>
                  </a:lnTo>
                  <a:lnTo>
                    <a:pt x="17" y="5"/>
                  </a:lnTo>
                  <a:lnTo>
                    <a:pt x="7" y="11"/>
                  </a:lnTo>
                  <a:lnTo>
                    <a:pt x="3" y="18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27" y="46"/>
                  </a:lnTo>
                  <a:lnTo>
                    <a:pt x="53" y="58"/>
                  </a:lnTo>
                  <a:lnTo>
                    <a:pt x="80" y="69"/>
                  </a:lnTo>
                  <a:lnTo>
                    <a:pt x="109" y="79"/>
                  </a:lnTo>
                  <a:lnTo>
                    <a:pt x="137" y="88"/>
                  </a:lnTo>
                  <a:lnTo>
                    <a:pt x="166" y="96"/>
                  </a:lnTo>
                  <a:lnTo>
                    <a:pt x="193" y="102"/>
                  </a:lnTo>
                  <a:lnTo>
                    <a:pt x="222" y="107"/>
                  </a:lnTo>
                  <a:lnTo>
                    <a:pt x="263" y="111"/>
                  </a:lnTo>
                  <a:lnTo>
                    <a:pt x="303" y="113"/>
                  </a:lnTo>
                  <a:lnTo>
                    <a:pt x="339" y="111"/>
                  </a:lnTo>
                  <a:lnTo>
                    <a:pt x="376" y="107"/>
                  </a:lnTo>
                  <a:lnTo>
                    <a:pt x="373" y="98"/>
                  </a:lnTo>
                  <a:lnTo>
                    <a:pt x="367" y="87"/>
                  </a:lnTo>
                  <a:lnTo>
                    <a:pt x="359" y="78"/>
                  </a:lnTo>
                  <a:lnTo>
                    <a:pt x="349" y="69"/>
                  </a:lnTo>
                  <a:lnTo>
                    <a:pt x="303" y="69"/>
                  </a:lnTo>
                  <a:lnTo>
                    <a:pt x="257" y="66"/>
                  </a:lnTo>
                  <a:lnTo>
                    <a:pt x="215" y="61"/>
                  </a:lnTo>
                  <a:lnTo>
                    <a:pt x="173" y="52"/>
                  </a:lnTo>
                  <a:lnTo>
                    <a:pt x="134" y="41"/>
                  </a:lnTo>
                  <a:lnTo>
                    <a:pt x="96" y="29"/>
                  </a:lnTo>
                  <a:lnTo>
                    <a:pt x="61" y="1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4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1254"/>
            <p:cNvSpPr>
              <a:spLocks/>
            </p:cNvSpPr>
            <p:nvPr userDrawn="1"/>
          </p:nvSpPr>
          <p:spPr bwMode="auto">
            <a:xfrm>
              <a:off x="3567109" y="5489564"/>
              <a:ext cx="700791" cy="810411"/>
            </a:xfrm>
            <a:custGeom>
              <a:avLst/>
              <a:gdLst>
                <a:gd name="T0" fmla="*/ 2147483647 w 442"/>
                <a:gd name="T1" fmla="*/ 2147483647 h 511"/>
                <a:gd name="T2" fmla="*/ 2147483647 w 442"/>
                <a:gd name="T3" fmla="*/ 2147483647 h 511"/>
                <a:gd name="T4" fmla="*/ 2147483647 w 442"/>
                <a:gd name="T5" fmla="*/ 2147483647 h 511"/>
                <a:gd name="T6" fmla="*/ 2147483647 w 442"/>
                <a:gd name="T7" fmla="*/ 2147483647 h 511"/>
                <a:gd name="T8" fmla="*/ 2147483647 w 442"/>
                <a:gd name="T9" fmla="*/ 2147483647 h 511"/>
                <a:gd name="T10" fmla="*/ 2147483647 w 442"/>
                <a:gd name="T11" fmla="*/ 2147483647 h 511"/>
                <a:gd name="T12" fmla="*/ 2147483647 w 442"/>
                <a:gd name="T13" fmla="*/ 2147483647 h 511"/>
                <a:gd name="T14" fmla="*/ 2147483647 w 442"/>
                <a:gd name="T15" fmla="*/ 2147483647 h 511"/>
                <a:gd name="T16" fmla="*/ 2147483647 w 442"/>
                <a:gd name="T17" fmla="*/ 2147483647 h 511"/>
                <a:gd name="T18" fmla="*/ 2147483647 w 442"/>
                <a:gd name="T19" fmla="*/ 2147483647 h 511"/>
                <a:gd name="T20" fmla="*/ 2147483647 w 442"/>
                <a:gd name="T21" fmla="*/ 2147483647 h 511"/>
                <a:gd name="T22" fmla="*/ 2147483647 w 442"/>
                <a:gd name="T23" fmla="*/ 2147483647 h 511"/>
                <a:gd name="T24" fmla="*/ 2147483647 w 442"/>
                <a:gd name="T25" fmla="*/ 2147483647 h 511"/>
                <a:gd name="T26" fmla="*/ 2147483647 w 442"/>
                <a:gd name="T27" fmla="*/ 2147483647 h 511"/>
                <a:gd name="T28" fmla="*/ 2147483647 w 442"/>
                <a:gd name="T29" fmla="*/ 2147483647 h 511"/>
                <a:gd name="T30" fmla="*/ 2147483647 w 442"/>
                <a:gd name="T31" fmla="*/ 2147483647 h 511"/>
                <a:gd name="T32" fmla="*/ 2147483647 w 442"/>
                <a:gd name="T33" fmla="*/ 2147483647 h 511"/>
                <a:gd name="T34" fmla="*/ 2147483647 w 442"/>
                <a:gd name="T35" fmla="*/ 2147483647 h 511"/>
                <a:gd name="T36" fmla="*/ 2147483647 w 442"/>
                <a:gd name="T37" fmla="*/ 2147483647 h 511"/>
                <a:gd name="T38" fmla="*/ 2147483647 w 442"/>
                <a:gd name="T39" fmla="*/ 2147483647 h 511"/>
                <a:gd name="T40" fmla="*/ 2147483647 w 442"/>
                <a:gd name="T41" fmla="*/ 2147483647 h 511"/>
                <a:gd name="T42" fmla="*/ 2147483647 w 442"/>
                <a:gd name="T43" fmla="*/ 2147483647 h 511"/>
                <a:gd name="T44" fmla="*/ 0 w 442"/>
                <a:gd name="T45" fmla="*/ 2147483647 h 511"/>
                <a:gd name="T46" fmla="*/ 0 w 442"/>
                <a:gd name="T47" fmla="*/ 2147483647 h 511"/>
                <a:gd name="T48" fmla="*/ 2147483647 w 442"/>
                <a:gd name="T49" fmla="*/ 2147483647 h 511"/>
                <a:gd name="T50" fmla="*/ 2147483647 w 442"/>
                <a:gd name="T51" fmla="*/ 2147483647 h 511"/>
                <a:gd name="T52" fmla="*/ 2147483647 w 442"/>
                <a:gd name="T53" fmla="*/ 2147483647 h 511"/>
                <a:gd name="T54" fmla="*/ 2147483647 w 442"/>
                <a:gd name="T55" fmla="*/ 2147483647 h 511"/>
                <a:gd name="T56" fmla="*/ 2147483647 w 442"/>
                <a:gd name="T57" fmla="*/ 2147483647 h 511"/>
                <a:gd name="T58" fmla="*/ 2147483647 w 442"/>
                <a:gd name="T59" fmla="*/ 2147483647 h 511"/>
                <a:gd name="T60" fmla="*/ 2147483647 w 442"/>
                <a:gd name="T61" fmla="*/ 2147483647 h 511"/>
                <a:gd name="T62" fmla="*/ 2147483647 w 442"/>
                <a:gd name="T63" fmla="*/ 2147483647 h 511"/>
                <a:gd name="T64" fmla="*/ 2147483647 w 442"/>
                <a:gd name="T65" fmla="*/ 2147483647 h 511"/>
                <a:gd name="T66" fmla="*/ 2147483647 w 442"/>
                <a:gd name="T67" fmla="*/ 2147483647 h 511"/>
                <a:gd name="T68" fmla="*/ 2147483647 w 442"/>
                <a:gd name="T69" fmla="*/ 2147483647 h 511"/>
                <a:gd name="T70" fmla="*/ 2147483647 w 442"/>
                <a:gd name="T71" fmla="*/ 2147483647 h 511"/>
                <a:gd name="T72" fmla="*/ 2147483647 w 442"/>
                <a:gd name="T73" fmla="*/ 2147483647 h 511"/>
                <a:gd name="T74" fmla="*/ 2147483647 w 442"/>
                <a:gd name="T75" fmla="*/ 2147483647 h 511"/>
                <a:gd name="T76" fmla="*/ 2147483647 w 442"/>
                <a:gd name="T77" fmla="*/ 2147483647 h 511"/>
                <a:gd name="T78" fmla="*/ 2147483647 w 442"/>
                <a:gd name="T79" fmla="*/ 2147483647 h 511"/>
                <a:gd name="T80" fmla="*/ 2147483647 w 442"/>
                <a:gd name="T81" fmla="*/ 2147483647 h 511"/>
                <a:gd name="T82" fmla="*/ 2147483647 w 442"/>
                <a:gd name="T83" fmla="*/ 2147483647 h 511"/>
                <a:gd name="T84" fmla="*/ 2147483647 w 442"/>
                <a:gd name="T85" fmla="*/ 2147483647 h 511"/>
                <a:gd name="T86" fmla="*/ 2147483647 w 442"/>
                <a:gd name="T87" fmla="*/ 2147483647 h 511"/>
                <a:gd name="T88" fmla="*/ 2147483647 w 442"/>
                <a:gd name="T89" fmla="*/ 2147483647 h 511"/>
                <a:gd name="T90" fmla="*/ 2147483647 w 442"/>
                <a:gd name="T91" fmla="*/ 2147483647 h 511"/>
                <a:gd name="T92" fmla="*/ 2147483647 w 442"/>
                <a:gd name="T93" fmla="*/ 2147483647 h 511"/>
                <a:gd name="T94" fmla="*/ 2147483647 w 442"/>
                <a:gd name="T95" fmla="*/ 2147483647 h 511"/>
                <a:gd name="T96" fmla="*/ 2147483647 w 442"/>
                <a:gd name="T97" fmla="*/ 2147483647 h 511"/>
                <a:gd name="T98" fmla="*/ 2147483647 w 442"/>
                <a:gd name="T99" fmla="*/ 2147483647 h 511"/>
                <a:gd name="T100" fmla="*/ 2147483647 w 442"/>
                <a:gd name="T101" fmla="*/ 0 h 51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42" h="511">
                  <a:moveTo>
                    <a:pt x="209" y="0"/>
                  </a:moveTo>
                  <a:lnTo>
                    <a:pt x="209" y="0"/>
                  </a:lnTo>
                  <a:lnTo>
                    <a:pt x="174" y="2"/>
                  </a:lnTo>
                  <a:lnTo>
                    <a:pt x="137" y="7"/>
                  </a:lnTo>
                  <a:lnTo>
                    <a:pt x="102" y="11"/>
                  </a:lnTo>
                  <a:lnTo>
                    <a:pt x="67" y="17"/>
                  </a:lnTo>
                  <a:lnTo>
                    <a:pt x="69" y="23"/>
                  </a:lnTo>
                  <a:lnTo>
                    <a:pt x="70" y="28"/>
                  </a:lnTo>
                  <a:lnTo>
                    <a:pt x="76" y="35"/>
                  </a:lnTo>
                  <a:lnTo>
                    <a:pt x="87" y="45"/>
                  </a:lnTo>
                  <a:lnTo>
                    <a:pt x="101" y="52"/>
                  </a:lnTo>
                  <a:lnTo>
                    <a:pt x="116" y="58"/>
                  </a:lnTo>
                  <a:lnTo>
                    <a:pt x="136" y="64"/>
                  </a:lnTo>
                  <a:lnTo>
                    <a:pt x="155" y="71"/>
                  </a:lnTo>
                  <a:lnTo>
                    <a:pt x="178" y="75"/>
                  </a:lnTo>
                  <a:lnTo>
                    <a:pt x="151" y="80"/>
                  </a:lnTo>
                  <a:lnTo>
                    <a:pt x="126" y="87"/>
                  </a:lnTo>
                  <a:lnTo>
                    <a:pt x="104" y="96"/>
                  </a:lnTo>
                  <a:lnTo>
                    <a:pt x="84" y="106"/>
                  </a:lnTo>
                  <a:lnTo>
                    <a:pt x="67" y="116"/>
                  </a:lnTo>
                  <a:lnTo>
                    <a:pt x="53" y="128"/>
                  </a:lnTo>
                  <a:lnTo>
                    <a:pt x="44" y="139"/>
                  </a:lnTo>
                  <a:lnTo>
                    <a:pt x="43" y="145"/>
                  </a:lnTo>
                  <a:lnTo>
                    <a:pt x="40" y="151"/>
                  </a:lnTo>
                  <a:lnTo>
                    <a:pt x="40" y="157"/>
                  </a:lnTo>
                  <a:lnTo>
                    <a:pt x="41" y="163"/>
                  </a:lnTo>
                  <a:lnTo>
                    <a:pt x="43" y="168"/>
                  </a:lnTo>
                  <a:lnTo>
                    <a:pt x="46" y="174"/>
                  </a:lnTo>
                  <a:lnTo>
                    <a:pt x="55" y="186"/>
                  </a:lnTo>
                  <a:lnTo>
                    <a:pt x="69" y="197"/>
                  </a:lnTo>
                  <a:lnTo>
                    <a:pt x="85" y="206"/>
                  </a:lnTo>
                  <a:lnTo>
                    <a:pt x="105" y="217"/>
                  </a:lnTo>
                  <a:lnTo>
                    <a:pt x="128" y="226"/>
                  </a:lnTo>
                  <a:lnTo>
                    <a:pt x="154" y="234"/>
                  </a:lnTo>
                  <a:lnTo>
                    <a:pt x="126" y="237"/>
                  </a:lnTo>
                  <a:lnTo>
                    <a:pt x="102" y="241"/>
                  </a:lnTo>
                  <a:lnTo>
                    <a:pt x="79" y="247"/>
                  </a:lnTo>
                  <a:lnTo>
                    <a:pt x="59" y="255"/>
                  </a:lnTo>
                  <a:lnTo>
                    <a:pt x="43" y="263"/>
                  </a:lnTo>
                  <a:lnTo>
                    <a:pt x="30" y="273"/>
                  </a:lnTo>
                  <a:lnTo>
                    <a:pt x="26" y="278"/>
                  </a:lnTo>
                  <a:lnTo>
                    <a:pt x="21" y="284"/>
                  </a:lnTo>
                  <a:lnTo>
                    <a:pt x="20" y="288"/>
                  </a:lnTo>
                  <a:lnTo>
                    <a:pt x="18" y="295"/>
                  </a:lnTo>
                  <a:lnTo>
                    <a:pt x="18" y="301"/>
                  </a:lnTo>
                  <a:lnTo>
                    <a:pt x="18" y="307"/>
                  </a:lnTo>
                  <a:lnTo>
                    <a:pt x="21" y="313"/>
                  </a:lnTo>
                  <a:lnTo>
                    <a:pt x="24" y="319"/>
                  </a:lnTo>
                  <a:lnTo>
                    <a:pt x="34" y="333"/>
                  </a:lnTo>
                  <a:lnTo>
                    <a:pt x="46" y="345"/>
                  </a:lnTo>
                  <a:lnTo>
                    <a:pt x="62" y="359"/>
                  </a:lnTo>
                  <a:lnTo>
                    <a:pt x="82" y="371"/>
                  </a:lnTo>
                  <a:lnTo>
                    <a:pt x="105" y="381"/>
                  </a:lnTo>
                  <a:lnTo>
                    <a:pt x="131" y="392"/>
                  </a:lnTo>
                  <a:lnTo>
                    <a:pt x="104" y="392"/>
                  </a:lnTo>
                  <a:lnTo>
                    <a:pt x="79" y="395"/>
                  </a:lnTo>
                  <a:lnTo>
                    <a:pt x="58" y="398"/>
                  </a:lnTo>
                  <a:lnTo>
                    <a:pt x="38" y="403"/>
                  </a:lnTo>
                  <a:lnTo>
                    <a:pt x="23" y="410"/>
                  </a:lnTo>
                  <a:lnTo>
                    <a:pt x="11" y="418"/>
                  </a:lnTo>
                  <a:lnTo>
                    <a:pt x="6" y="423"/>
                  </a:lnTo>
                  <a:lnTo>
                    <a:pt x="3" y="427"/>
                  </a:lnTo>
                  <a:lnTo>
                    <a:pt x="0" y="433"/>
                  </a:lnTo>
                  <a:lnTo>
                    <a:pt x="0" y="438"/>
                  </a:lnTo>
                  <a:lnTo>
                    <a:pt x="0" y="448"/>
                  </a:lnTo>
                  <a:lnTo>
                    <a:pt x="3" y="459"/>
                  </a:lnTo>
                  <a:lnTo>
                    <a:pt x="9" y="470"/>
                  </a:lnTo>
                  <a:lnTo>
                    <a:pt x="17" y="480"/>
                  </a:lnTo>
                  <a:lnTo>
                    <a:pt x="52" y="491"/>
                  </a:lnTo>
                  <a:lnTo>
                    <a:pt x="87" y="499"/>
                  </a:lnTo>
                  <a:lnTo>
                    <a:pt x="120" y="505"/>
                  </a:lnTo>
                  <a:lnTo>
                    <a:pt x="152" y="508"/>
                  </a:lnTo>
                  <a:lnTo>
                    <a:pt x="181" y="509"/>
                  </a:lnTo>
                  <a:lnTo>
                    <a:pt x="210" y="511"/>
                  </a:lnTo>
                  <a:lnTo>
                    <a:pt x="238" y="509"/>
                  </a:lnTo>
                  <a:lnTo>
                    <a:pt x="264" y="508"/>
                  </a:lnTo>
                  <a:lnTo>
                    <a:pt x="286" y="505"/>
                  </a:lnTo>
                  <a:lnTo>
                    <a:pt x="308" y="502"/>
                  </a:lnTo>
                  <a:lnTo>
                    <a:pt x="343" y="494"/>
                  </a:lnTo>
                  <a:lnTo>
                    <a:pt x="369" y="487"/>
                  </a:lnTo>
                  <a:lnTo>
                    <a:pt x="384" y="482"/>
                  </a:lnTo>
                  <a:lnTo>
                    <a:pt x="376" y="473"/>
                  </a:lnTo>
                  <a:lnTo>
                    <a:pt x="367" y="464"/>
                  </a:lnTo>
                  <a:lnTo>
                    <a:pt x="356" y="455"/>
                  </a:lnTo>
                  <a:lnTo>
                    <a:pt x="344" y="447"/>
                  </a:lnTo>
                  <a:lnTo>
                    <a:pt x="331" y="439"/>
                  </a:lnTo>
                  <a:lnTo>
                    <a:pt x="315" y="432"/>
                  </a:lnTo>
                  <a:lnTo>
                    <a:pt x="282" y="418"/>
                  </a:lnTo>
                  <a:lnTo>
                    <a:pt x="309" y="416"/>
                  </a:lnTo>
                  <a:lnTo>
                    <a:pt x="334" y="412"/>
                  </a:lnTo>
                  <a:lnTo>
                    <a:pt x="356" y="406"/>
                  </a:lnTo>
                  <a:lnTo>
                    <a:pt x="376" y="398"/>
                  </a:lnTo>
                  <a:lnTo>
                    <a:pt x="393" y="389"/>
                  </a:lnTo>
                  <a:lnTo>
                    <a:pt x="405" y="378"/>
                  </a:lnTo>
                  <a:lnTo>
                    <a:pt x="411" y="372"/>
                  </a:lnTo>
                  <a:lnTo>
                    <a:pt x="414" y="366"/>
                  </a:lnTo>
                  <a:lnTo>
                    <a:pt x="417" y="360"/>
                  </a:lnTo>
                  <a:lnTo>
                    <a:pt x="419" y="354"/>
                  </a:lnTo>
                  <a:lnTo>
                    <a:pt x="419" y="346"/>
                  </a:lnTo>
                  <a:lnTo>
                    <a:pt x="419" y="340"/>
                  </a:lnTo>
                  <a:lnTo>
                    <a:pt x="417" y="333"/>
                  </a:lnTo>
                  <a:lnTo>
                    <a:pt x="414" y="327"/>
                  </a:lnTo>
                  <a:lnTo>
                    <a:pt x="405" y="313"/>
                  </a:lnTo>
                  <a:lnTo>
                    <a:pt x="391" y="299"/>
                  </a:lnTo>
                  <a:lnTo>
                    <a:pt x="375" y="285"/>
                  </a:lnTo>
                  <a:lnTo>
                    <a:pt x="355" y="273"/>
                  </a:lnTo>
                  <a:lnTo>
                    <a:pt x="332" y="263"/>
                  </a:lnTo>
                  <a:lnTo>
                    <a:pt x="306" y="252"/>
                  </a:lnTo>
                  <a:lnTo>
                    <a:pt x="334" y="250"/>
                  </a:lnTo>
                  <a:lnTo>
                    <a:pt x="359" y="247"/>
                  </a:lnTo>
                  <a:lnTo>
                    <a:pt x="381" y="241"/>
                  </a:lnTo>
                  <a:lnTo>
                    <a:pt x="401" y="235"/>
                  </a:lnTo>
                  <a:lnTo>
                    <a:pt x="416" y="226"/>
                  </a:lnTo>
                  <a:lnTo>
                    <a:pt x="430" y="217"/>
                  </a:lnTo>
                  <a:lnTo>
                    <a:pt x="434" y="211"/>
                  </a:lnTo>
                  <a:lnTo>
                    <a:pt x="437" y="205"/>
                  </a:lnTo>
                  <a:lnTo>
                    <a:pt x="440" y="199"/>
                  </a:lnTo>
                  <a:lnTo>
                    <a:pt x="442" y="192"/>
                  </a:lnTo>
                  <a:lnTo>
                    <a:pt x="442" y="185"/>
                  </a:lnTo>
                  <a:lnTo>
                    <a:pt x="440" y="177"/>
                  </a:lnTo>
                  <a:lnTo>
                    <a:pt x="437" y="170"/>
                  </a:lnTo>
                  <a:lnTo>
                    <a:pt x="434" y="162"/>
                  </a:lnTo>
                  <a:lnTo>
                    <a:pt x="430" y="153"/>
                  </a:lnTo>
                  <a:lnTo>
                    <a:pt x="423" y="145"/>
                  </a:lnTo>
                  <a:lnTo>
                    <a:pt x="408" y="130"/>
                  </a:lnTo>
                  <a:lnTo>
                    <a:pt x="384" y="116"/>
                  </a:lnTo>
                  <a:lnTo>
                    <a:pt x="361" y="103"/>
                  </a:lnTo>
                  <a:lnTo>
                    <a:pt x="314" y="81"/>
                  </a:lnTo>
                  <a:lnTo>
                    <a:pt x="270" y="61"/>
                  </a:lnTo>
                  <a:lnTo>
                    <a:pt x="225" y="46"/>
                  </a:lnTo>
                  <a:lnTo>
                    <a:pt x="186" y="34"/>
                  </a:lnTo>
                  <a:lnTo>
                    <a:pt x="151" y="25"/>
                  </a:lnTo>
                  <a:lnTo>
                    <a:pt x="120" y="17"/>
                  </a:lnTo>
                  <a:lnTo>
                    <a:pt x="96" y="13"/>
                  </a:lnTo>
                  <a:lnTo>
                    <a:pt x="123" y="8"/>
                  </a:lnTo>
                  <a:lnTo>
                    <a:pt x="152" y="5"/>
                  </a:lnTo>
                  <a:lnTo>
                    <a:pt x="180" y="2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AB4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1255"/>
            <p:cNvSpPr>
              <a:spLocks/>
            </p:cNvSpPr>
            <p:nvPr userDrawn="1"/>
          </p:nvSpPr>
          <p:spPr bwMode="auto">
            <a:xfrm>
              <a:off x="3718134" y="5494466"/>
              <a:ext cx="205802" cy="67386"/>
            </a:xfrm>
            <a:custGeom>
              <a:avLst/>
              <a:gdLst>
                <a:gd name="T0" fmla="*/ 0 w 129"/>
                <a:gd name="T1" fmla="*/ 2147483647 h 43"/>
                <a:gd name="T2" fmla="*/ 0 w 129"/>
                <a:gd name="T3" fmla="*/ 2147483647 h 43"/>
                <a:gd name="T4" fmla="*/ 2147483647 w 129"/>
                <a:gd name="T5" fmla="*/ 2147483647 h 43"/>
                <a:gd name="T6" fmla="*/ 2147483647 w 129"/>
                <a:gd name="T7" fmla="*/ 2147483647 h 43"/>
                <a:gd name="T8" fmla="*/ 2147483647 w 129"/>
                <a:gd name="T9" fmla="*/ 2147483647 h 43"/>
                <a:gd name="T10" fmla="*/ 2147483647 w 129"/>
                <a:gd name="T11" fmla="*/ 2147483647 h 43"/>
                <a:gd name="T12" fmla="*/ 2147483647 w 129"/>
                <a:gd name="T13" fmla="*/ 0 h 43"/>
                <a:gd name="T14" fmla="*/ 2147483647 w 129"/>
                <a:gd name="T15" fmla="*/ 0 h 43"/>
                <a:gd name="T16" fmla="*/ 2147483647 w 129"/>
                <a:gd name="T17" fmla="*/ 2147483647 h 43"/>
                <a:gd name="T18" fmla="*/ 0 w 129"/>
                <a:gd name="T19" fmla="*/ 2147483647 h 43"/>
                <a:gd name="T20" fmla="*/ 0 w 129"/>
                <a:gd name="T21" fmla="*/ 2147483647 h 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9" h="43">
                  <a:moveTo>
                    <a:pt x="0" y="10"/>
                  </a:moveTo>
                  <a:lnTo>
                    <a:pt x="0" y="10"/>
                  </a:lnTo>
                  <a:lnTo>
                    <a:pt x="24" y="14"/>
                  </a:lnTo>
                  <a:lnTo>
                    <a:pt x="55" y="22"/>
                  </a:lnTo>
                  <a:lnTo>
                    <a:pt x="90" y="31"/>
                  </a:lnTo>
                  <a:lnTo>
                    <a:pt x="129" y="43"/>
                  </a:lnTo>
                  <a:lnTo>
                    <a:pt x="73" y="0"/>
                  </a:lnTo>
                  <a:lnTo>
                    <a:pt x="37" y="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8E3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1256"/>
            <p:cNvSpPr>
              <a:spLocks/>
            </p:cNvSpPr>
            <p:nvPr userDrawn="1"/>
          </p:nvSpPr>
          <p:spPr bwMode="auto">
            <a:xfrm>
              <a:off x="3831733" y="5483468"/>
              <a:ext cx="308702" cy="85120"/>
            </a:xfrm>
            <a:custGeom>
              <a:avLst/>
              <a:gdLst>
                <a:gd name="T0" fmla="*/ 2147483647 w 195"/>
                <a:gd name="T1" fmla="*/ 2147483647 h 54"/>
                <a:gd name="T2" fmla="*/ 2147483647 w 195"/>
                <a:gd name="T3" fmla="*/ 2147483647 h 54"/>
                <a:gd name="T4" fmla="*/ 2147483647 w 195"/>
                <a:gd name="T5" fmla="*/ 2147483647 h 54"/>
                <a:gd name="T6" fmla="*/ 2147483647 w 195"/>
                <a:gd name="T7" fmla="*/ 2147483647 h 54"/>
                <a:gd name="T8" fmla="*/ 2147483647 w 195"/>
                <a:gd name="T9" fmla="*/ 2147483647 h 54"/>
                <a:gd name="T10" fmla="*/ 2147483647 w 195"/>
                <a:gd name="T11" fmla="*/ 2147483647 h 54"/>
                <a:gd name="T12" fmla="*/ 2147483647 w 195"/>
                <a:gd name="T13" fmla="*/ 2147483647 h 54"/>
                <a:gd name="T14" fmla="*/ 2147483647 w 195"/>
                <a:gd name="T15" fmla="*/ 2147483647 h 54"/>
                <a:gd name="T16" fmla="*/ 2147483647 w 195"/>
                <a:gd name="T17" fmla="*/ 2147483647 h 54"/>
                <a:gd name="T18" fmla="*/ 2147483647 w 195"/>
                <a:gd name="T19" fmla="*/ 2147483647 h 54"/>
                <a:gd name="T20" fmla="*/ 2147483647 w 195"/>
                <a:gd name="T21" fmla="*/ 0 h 54"/>
                <a:gd name="T22" fmla="*/ 2147483647 w 195"/>
                <a:gd name="T23" fmla="*/ 0 h 54"/>
                <a:gd name="T24" fmla="*/ 2147483647 w 195"/>
                <a:gd name="T25" fmla="*/ 0 h 54"/>
                <a:gd name="T26" fmla="*/ 2147483647 w 195"/>
                <a:gd name="T27" fmla="*/ 0 h 54"/>
                <a:gd name="T28" fmla="*/ 2147483647 w 195"/>
                <a:gd name="T29" fmla="*/ 0 h 54"/>
                <a:gd name="T30" fmla="*/ 2147483647 w 195"/>
                <a:gd name="T31" fmla="*/ 0 h 54"/>
                <a:gd name="T32" fmla="*/ 2147483647 w 195"/>
                <a:gd name="T33" fmla="*/ 0 h 54"/>
                <a:gd name="T34" fmla="*/ 2147483647 w 195"/>
                <a:gd name="T35" fmla="*/ 0 h 54"/>
                <a:gd name="T36" fmla="*/ 2147483647 w 195"/>
                <a:gd name="T37" fmla="*/ 0 h 54"/>
                <a:gd name="T38" fmla="*/ 2147483647 w 195"/>
                <a:gd name="T39" fmla="*/ 0 h 54"/>
                <a:gd name="T40" fmla="*/ 2147483647 w 195"/>
                <a:gd name="T41" fmla="*/ 2147483647 h 54"/>
                <a:gd name="T42" fmla="*/ 2147483647 w 195"/>
                <a:gd name="T43" fmla="*/ 2147483647 h 54"/>
                <a:gd name="T44" fmla="*/ 2147483647 w 195"/>
                <a:gd name="T45" fmla="*/ 2147483647 h 54"/>
                <a:gd name="T46" fmla="*/ 2147483647 w 195"/>
                <a:gd name="T47" fmla="*/ 2147483647 h 54"/>
                <a:gd name="T48" fmla="*/ 0 w 195"/>
                <a:gd name="T49" fmla="*/ 2147483647 h 54"/>
                <a:gd name="T50" fmla="*/ 2147483647 w 195"/>
                <a:gd name="T51" fmla="*/ 2147483647 h 54"/>
                <a:gd name="T52" fmla="*/ 2147483647 w 195"/>
                <a:gd name="T53" fmla="*/ 2147483647 h 54"/>
                <a:gd name="T54" fmla="*/ 2147483647 w 195"/>
                <a:gd name="T55" fmla="*/ 2147483647 h 54"/>
                <a:gd name="T56" fmla="*/ 2147483647 w 195"/>
                <a:gd name="T57" fmla="*/ 2147483647 h 54"/>
                <a:gd name="T58" fmla="*/ 2147483647 w 195"/>
                <a:gd name="T59" fmla="*/ 2147483647 h 54"/>
                <a:gd name="T60" fmla="*/ 2147483647 w 195"/>
                <a:gd name="T61" fmla="*/ 2147483647 h 54"/>
                <a:gd name="T62" fmla="*/ 2147483647 w 195"/>
                <a:gd name="T63" fmla="*/ 2147483647 h 54"/>
                <a:gd name="T64" fmla="*/ 2147483647 w 195"/>
                <a:gd name="T65" fmla="*/ 2147483647 h 54"/>
                <a:gd name="T66" fmla="*/ 2147483647 w 195"/>
                <a:gd name="T67" fmla="*/ 2147483647 h 54"/>
                <a:gd name="T68" fmla="*/ 2147483647 w 195"/>
                <a:gd name="T69" fmla="*/ 2147483647 h 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95" h="54">
                  <a:moveTo>
                    <a:pt x="142" y="5"/>
                  </a:moveTo>
                  <a:lnTo>
                    <a:pt x="142" y="5"/>
                  </a:lnTo>
                  <a:lnTo>
                    <a:pt x="139" y="5"/>
                  </a:lnTo>
                  <a:lnTo>
                    <a:pt x="114" y="2"/>
                  </a:lnTo>
                  <a:lnTo>
                    <a:pt x="107" y="2"/>
                  </a:lnTo>
                  <a:lnTo>
                    <a:pt x="93" y="2"/>
                  </a:lnTo>
                  <a:lnTo>
                    <a:pt x="75" y="0"/>
                  </a:lnTo>
                  <a:lnTo>
                    <a:pt x="66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12" y="2"/>
                  </a:lnTo>
                  <a:lnTo>
                    <a:pt x="9" y="2"/>
                  </a:lnTo>
                  <a:lnTo>
                    <a:pt x="0" y="3"/>
                  </a:lnTo>
                  <a:lnTo>
                    <a:pt x="56" y="46"/>
                  </a:lnTo>
                  <a:lnTo>
                    <a:pt x="78" y="54"/>
                  </a:lnTo>
                  <a:lnTo>
                    <a:pt x="195" y="22"/>
                  </a:lnTo>
                  <a:lnTo>
                    <a:pt x="177" y="11"/>
                  </a:lnTo>
                  <a:lnTo>
                    <a:pt x="155" y="7"/>
                  </a:lnTo>
                  <a:lnTo>
                    <a:pt x="142" y="5"/>
                  </a:lnTo>
                  <a:close/>
                </a:path>
              </a:pathLst>
            </a:custGeom>
            <a:solidFill>
              <a:srgbClr val="D4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1257"/>
            <p:cNvSpPr>
              <a:spLocks/>
            </p:cNvSpPr>
            <p:nvPr userDrawn="1"/>
          </p:nvSpPr>
          <p:spPr bwMode="auto">
            <a:xfrm>
              <a:off x="4053803" y="5496830"/>
              <a:ext cx="541116" cy="601158"/>
            </a:xfrm>
            <a:custGeom>
              <a:avLst/>
              <a:gdLst>
                <a:gd name="T0" fmla="*/ 0 w 341"/>
                <a:gd name="T1" fmla="*/ 0 h 378"/>
                <a:gd name="T2" fmla="*/ 0 w 341"/>
                <a:gd name="T3" fmla="*/ 0 h 378"/>
                <a:gd name="T4" fmla="*/ 2147483647 w 341"/>
                <a:gd name="T5" fmla="*/ 2147483647 h 378"/>
                <a:gd name="T6" fmla="*/ 2147483647 w 341"/>
                <a:gd name="T7" fmla="*/ 2147483647 h 378"/>
                <a:gd name="T8" fmla="*/ 2147483647 w 341"/>
                <a:gd name="T9" fmla="*/ 2147483647 h 378"/>
                <a:gd name="T10" fmla="*/ 2147483647 w 341"/>
                <a:gd name="T11" fmla="*/ 2147483647 h 378"/>
                <a:gd name="T12" fmla="*/ 2147483647 w 341"/>
                <a:gd name="T13" fmla="*/ 2147483647 h 378"/>
                <a:gd name="T14" fmla="*/ 2147483647 w 341"/>
                <a:gd name="T15" fmla="*/ 2147483647 h 378"/>
                <a:gd name="T16" fmla="*/ 2147483647 w 341"/>
                <a:gd name="T17" fmla="*/ 2147483647 h 378"/>
                <a:gd name="T18" fmla="*/ 2147483647 w 341"/>
                <a:gd name="T19" fmla="*/ 2147483647 h 378"/>
                <a:gd name="T20" fmla="*/ 2147483647 w 341"/>
                <a:gd name="T21" fmla="*/ 2147483647 h 378"/>
                <a:gd name="T22" fmla="*/ 2147483647 w 341"/>
                <a:gd name="T23" fmla="*/ 2147483647 h 378"/>
                <a:gd name="T24" fmla="*/ 2147483647 w 341"/>
                <a:gd name="T25" fmla="*/ 2147483647 h 378"/>
                <a:gd name="T26" fmla="*/ 2147483647 w 341"/>
                <a:gd name="T27" fmla="*/ 2147483647 h 378"/>
                <a:gd name="T28" fmla="*/ 2147483647 w 341"/>
                <a:gd name="T29" fmla="*/ 2147483647 h 378"/>
                <a:gd name="T30" fmla="*/ 2147483647 w 341"/>
                <a:gd name="T31" fmla="*/ 2147483647 h 378"/>
                <a:gd name="T32" fmla="*/ 2147483647 w 341"/>
                <a:gd name="T33" fmla="*/ 2147483647 h 378"/>
                <a:gd name="T34" fmla="*/ 2147483647 w 341"/>
                <a:gd name="T35" fmla="*/ 2147483647 h 378"/>
                <a:gd name="T36" fmla="*/ 2147483647 w 341"/>
                <a:gd name="T37" fmla="*/ 2147483647 h 378"/>
                <a:gd name="T38" fmla="*/ 2147483647 w 341"/>
                <a:gd name="T39" fmla="*/ 2147483647 h 378"/>
                <a:gd name="T40" fmla="*/ 2147483647 w 341"/>
                <a:gd name="T41" fmla="*/ 2147483647 h 378"/>
                <a:gd name="T42" fmla="*/ 2147483647 w 341"/>
                <a:gd name="T43" fmla="*/ 2147483647 h 378"/>
                <a:gd name="T44" fmla="*/ 2147483647 w 341"/>
                <a:gd name="T45" fmla="*/ 2147483647 h 378"/>
                <a:gd name="T46" fmla="*/ 2147483647 w 341"/>
                <a:gd name="T47" fmla="*/ 2147483647 h 378"/>
                <a:gd name="T48" fmla="*/ 2147483647 w 341"/>
                <a:gd name="T49" fmla="*/ 2147483647 h 378"/>
                <a:gd name="T50" fmla="*/ 2147483647 w 341"/>
                <a:gd name="T51" fmla="*/ 2147483647 h 378"/>
                <a:gd name="T52" fmla="*/ 2147483647 w 341"/>
                <a:gd name="T53" fmla="*/ 2147483647 h 378"/>
                <a:gd name="T54" fmla="*/ 2147483647 w 341"/>
                <a:gd name="T55" fmla="*/ 2147483647 h 378"/>
                <a:gd name="T56" fmla="*/ 2147483647 w 341"/>
                <a:gd name="T57" fmla="*/ 2147483647 h 378"/>
                <a:gd name="T58" fmla="*/ 2147483647 w 341"/>
                <a:gd name="T59" fmla="*/ 2147483647 h 378"/>
                <a:gd name="T60" fmla="*/ 2147483647 w 341"/>
                <a:gd name="T61" fmla="*/ 2147483647 h 378"/>
                <a:gd name="T62" fmla="*/ 2147483647 w 341"/>
                <a:gd name="T63" fmla="*/ 2147483647 h 378"/>
                <a:gd name="T64" fmla="*/ 2147483647 w 341"/>
                <a:gd name="T65" fmla="*/ 2147483647 h 378"/>
                <a:gd name="T66" fmla="*/ 2147483647 w 341"/>
                <a:gd name="T67" fmla="*/ 2147483647 h 378"/>
                <a:gd name="T68" fmla="*/ 2147483647 w 341"/>
                <a:gd name="T69" fmla="*/ 2147483647 h 378"/>
                <a:gd name="T70" fmla="*/ 2147483647 w 341"/>
                <a:gd name="T71" fmla="*/ 2147483647 h 378"/>
                <a:gd name="T72" fmla="*/ 2147483647 w 341"/>
                <a:gd name="T73" fmla="*/ 2147483647 h 378"/>
                <a:gd name="T74" fmla="*/ 2147483647 w 341"/>
                <a:gd name="T75" fmla="*/ 2147483647 h 378"/>
                <a:gd name="T76" fmla="*/ 2147483647 w 341"/>
                <a:gd name="T77" fmla="*/ 2147483647 h 378"/>
                <a:gd name="T78" fmla="*/ 2147483647 w 341"/>
                <a:gd name="T79" fmla="*/ 2147483647 h 378"/>
                <a:gd name="T80" fmla="*/ 2147483647 w 341"/>
                <a:gd name="T81" fmla="*/ 2147483647 h 378"/>
                <a:gd name="T82" fmla="*/ 2147483647 w 341"/>
                <a:gd name="T83" fmla="*/ 2147483647 h 378"/>
                <a:gd name="T84" fmla="*/ 2147483647 w 341"/>
                <a:gd name="T85" fmla="*/ 2147483647 h 378"/>
                <a:gd name="T86" fmla="*/ 2147483647 w 341"/>
                <a:gd name="T87" fmla="*/ 2147483647 h 378"/>
                <a:gd name="T88" fmla="*/ 2147483647 w 341"/>
                <a:gd name="T89" fmla="*/ 2147483647 h 378"/>
                <a:gd name="T90" fmla="*/ 2147483647 w 341"/>
                <a:gd name="T91" fmla="*/ 2147483647 h 378"/>
                <a:gd name="T92" fmla="*/ 2147483647 w 341"/>
                <a:gd name="T93" fmla="*/ 2147483647 h 378"/>
                <a:gd name="T94" fmla="*/ 2147483647 w 341"/>
                <a:gd name="T95" fmla="*/ 2147483647 h 378"/>
                <a:gd name="T96" fmla="*/ 2147483647 w 341"/>
                <a:gd name="T97" fmla="*/ 2147483647 h 378"/>
                <a:gd name="T98" fmla="*/ 2147483647 w 341"/>
                <a:gd name="T99" fmla="*/ 2147483647 h 378"/>
                <a:gd name="T100" fmla="*/ 2147483647 w 341"/>
                <a:gd name="T101" fmla="*/ 2147483647 h 378"/>
                <a:gd name="T102" fmla="*/ 0 w 341"/>
                <a:gd name="T103" fmla="*/ 0 h 378"/>
                <a:gd name="T104" fmla="*/ 0 w 341"/>
                <a:gd name="T105" fmla="*/ 0 h 3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1" h="378">
                  <a:moveTo>
                    <a:pt x="0" y="0"/>
                  </a:moveTo>
                  <a:lnTo>
                    <a:pt x="0" y="0"/>
                  </a:lnTo>
                  <a:lnTo>
                    <a:pt x="13" y="2"/>
                  </a:lnTo>
                  <a:lnTo>
                    <a:pt x="48" y="9"/>
                  </a:lnTo>
                  <a:lnTo>
                    <a:pt x="82" y="17"/>
                  </a:lnTo>
                  <a:lnTo>
                    <a:pt x="114" y="27"/>
                  </a:lnTo>
                  <a:lnTo>
                    <a:pt x="143" y="40"/>
                  </a:lnTo>
                  <a:lnTo>
                    <a:pt x="135" y="49"/>
                  </a:lnTo>
                  <a:lnTo>
                    <a:pt x="126" y="56"/>
                  </a:lnTo>
                  <a:lnTo>
                    <a:pt x="114" y="64"/>
                  </a:lnTo>
                  <a:lnTo>
                    <a:pt x="99" y="69"/>
                  </a:lnTo>
                  <a:lnTo>
                    <a:pt x="82" y="73"/>
                  </a:lnTo>
                  <a:lnTo>
                    <a:pt x="62" y="78"/>
                  </a:lnTo>
                  <a:lnTo>
                    <a:pt x="41" y="79"/>
                  </a:lnTo>
                  <a:lnTo>
                    <a:pt x="18" y="81"/>
                  </a:lnTo>
                  <a:lnTo>
                    <a:pt x="42" y="90"/>
                  </a:lnTo>
                  <a:lnTo>
                    <a:pt x="62" y="101"/>
                  </a:lnTo>
                  <a:lnTo>
                    <a:pt x="80" y="113"/>
                  </a:lnTo>
                  <a:lnTo>
                    <a:pt x="97" y="125"/>
                  </a:lnTo>
                  <a:lnTo>
                    <a:pt x="131" y="148"/>
                  </a:lnTo>
                  <a:lnTo>
                    <a:pt x="166" y="172"/>
                  </a:lnTo>
                  <a:lnTo>
                    <a:pt x="198" y="200"/>
                  </a:lnTo>
                  <a:lnTo>
                    <a:pt x="230" y="229"/>
                  </a:lnTo>
                  <a:lnTo>
                    <a:pt x="260" y="262"/>
                  </a:lnTo>
                  <a:lnTo>
                    <a:pt x="288" y="297"/>
                  </a:lnTo>
                  <a:lnTo>
                    <a:pt x="301" y="317"/>
                  </a:lnTo>
                  <a:lnTo>
                    <a:pt x="315" y="337"/>
                  </a:lnTo>
                  <a:lnTo>
                    <a:pt x="327" y="357"/>
                  </a:lnTo>
                  <a:lnTo>
                    <a:pt x="338" y="378"/>
                  </a:lnTo>
                  <a:lnTo>
                    <a:pt x="341" y="346"/>
                  </a:lnTo>
                  <a:lnTo>
                    <a:pt x="339" y="314"/>
                  </a:lnTo>
                  <a:lnTo>
                    <a:pt x="336" y="283"/>
                  </a:lnTo>
                  <a:lnTo>
                    <a:pt x="329" y="251"/>
                  </a:lnTo>
                  <a:lnTo>
                    <a:pt x="320" y="222"/>
                  </a:lnTo>
                  <a:lnTo>
                    <a:pt x="307" y="194"/>
                  </a:lnTo>
                  <a:lnTo>
                    <a:pt x="291" y="165"/>
                  </a:lnTo>
                  <a:lnTo>
                    <a:pt x="272" y="139"/>
                  </a:lnTo>
                  <a:lnTo>
                    <a:pt x="251" y="114"/>
                  </a:lnTo>
                  <a:lnTo>
                    <a:pt x="225" y="91"/>
                  </a:lnTo>
                  <a:lnTo>
                    <a:pt x="198" y="70"/>
                  </a:lnTo>
                  <a:lnTo>
                    <a:pt x="167" y="52"/>
                  </a:lnTo>
                  <a:lnTo>
                    <a:pt x="132" y="35"/>
                  </a:lnTo>
                  <a:lnTo>
                    <a:pt x="96" y="21"/>
                  </a:lnTo>
                  <a:lnTo>
                    <a:pt x="55" y="9"/>
                  </a:lnTo>
                  <a:lnTo>
                    <a:pt x="1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6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1258"/>
            <p:cNvSpPr>
              <a:spLocks/>
            </p:cNvSpPr>
            <p:nvPr userDrawn="1"/>
          </p:nvSpPr>
          <p:spPr bwMode="auto">
            <a:xfrm>
              <a:off x="3955608" y="5504657"/>
              <a:ext cx="328218" cy="187973"/>
            </a:xfrm>
            <a:custGeom>
              <a:avLst/>
              <a:gdLst>
                <a:gd name="T0" fmla="*/ 0 w 207"/>
                <a:gd name="T1" fmla="*/ 2147483647 h 119"/>
                <a:gd name="T2" fmla="*/ 0 w 207"/>
                <a:gd name="T3" fmla="*/ 2147483647 h 119"/>
                <a:gd name="T4" fmla="*/ 2147483647 w 207"/>
                <a:gd name="T5" fmla="*/ 2147483647 h 119"/>
                <a:gd name="T6" fmla="*/ 2147483647 w 207"/>
                <a:gd name="T7" fmla="*/ 2147483647 h 119"/>
                <a:gd name="T8" fmla="*/ 2147483647 w 207"/>
                <a:gd name="T9" fmla="*/ 2147483647 h 119"/>
                <a:gd name="T10" fmla="*/ 2147483647 w 207"/>
                <a:gd name="T11" fmla="*/ 2147483647 h 119"/>
                <a:gd name="T12" fmla="*/ 2147483647 w 207"/>
                <a:gd name="T13" fmla="*/ 2147483647 h 119"/>
                <a:gd name="T14" fmla="*/ 2147483647 w 207"/>
                <a:gd name="T15" fmla="*/ 2147483647 h 119"/>
                <a:gd name="T16" fmla="*/ 2147483647 w 207"/>
                <a:gd name="T17" fmla="*/ 2147483647 h 119"/>
                <a:gd name="T18" fmla="*/ 2147483647 w 207"/>
                <a:gd name="T19" fmla="*/ 2147483647 h 119"/>
                <a:gd name="T20" fmla="*/ 2147483647 w 207"/>
                <a:gd name="T21" fmla="*/ 2147483647 h 119"/>
                <a:gd name="T22" fmla="*/ 2147483647 w 207"/>
                <a:gd name="T23" fmla="*/ 2147483647 h 119"/>
                <a:gd name="T24" fmla="*/ 2147483647 w 207"/>
                <a:gd name="T25" fmla="*/ 2147483647 h 119"/>
                <a:gd name="T26" fmla="*/ 2147483647 w 207"/>
                <a:gd name="T27" fmla="*/ 2147483647 h 119"/>
                <a:gd name="T28" fmla="*/ 2147483647 w 207"/>
                <a:gd name="T29" fmla="*/ 2147483647 h 119"/>
                <a:gd name="T30" fmla="*/ 2147483647 w 207"/>
                <a:gd name="T31" fmla="*/ 2147483647 h 119"/>
                <a:gd name="T32" fmla="*/ 2147483647 w 207"/>
                <a:gd name="T33" fmla="*/ 2147483647 h 119"/>
                <a:gd name="T34" fmla="*/ 2147483647 w 207"/>
                <a:gd name="T35" fmla="*/ 2147483647 h 119"/>
                <a:gd name="T36" fmla="*/ 2147483647 w 207"/>
                <a:gd name="T37" fmla="*/ 2147483647 h 119"/>
                <a:gd name="T38" fmla="*/ 2147483647 w 207"/>
                <a:gd name="T39" fmla="*/ 2147483647 h 119"/>
                <a:gd name="T40" fmla="*/ 2147483647 w 207"/>
                <a:gd name="T41" fmla="*/ 2147483647 h 119"/>
                <a:gd name="T42" fmla="*/ 2147483647 w 207"/>
                <a:gd name="T43" fmla="*/ 2147483647 h 119"/>
                <a:gd name="T44" fmla="*/ 2147483647 w 207"/>
                <a:gd name="T45" fmla="*/ 2147483647 h 119"/>
                <a:gd name="T46" fmla="*/ 2147483647 w 207"/>
                <a:gd name="T47" fmla="*/ 2147483647 h 119"/>
                <a:gd name="T48" fmla="*/ 2147483647 w 207"/>
                <a:gd name="T49" fmla="*/ 0 h 119"/>
                <a:gd name="T50" fmla="*/ 2147483647 w 207"/>
                <a:gd name="T51" fmla="*/ 2147483647 h 119"/>
                <a:gd name="T52" fmla="*/ 0 w 207"/>
                <a:gd name="T53" fmla="*/ 2147483647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07" h="119">
                  <a:moveTo>
                    <a:pt x="0" y="43"/>
                  </a:moveTo>
                  <a:lnTo>
                    <a:pt x="0" y="43"/>
                  </a:lnTo>
                  <a:lnTo>
                    <a:pt x="39" y="56"/>
                  </a:lnTo>
                  <a:lnTo>
                    <a:pt x="79" y="75"/>
                  </a:lnTo>
                  <a:lnTo>
                    <a:pt x="120" y="95"/>
                  </a:lnTo>
                  <a:lnTo>
                    <a:pt x="161" y="119"/>
                  </a:lnTo>
                  <a:lnTo>
                    <a:pt x="144" y="107"/>
                  </a:lnTo>
                  <a:lnTo>
                    <a:pt x="126" y="95"/>
                  </a:lnTo>
                  <a:lnTo>
                    <a:pt x="106" y="84"/>
                  </a:lnTo>
                  <a:lnTo>
                    <a:pt x="82" y="75"/>
                  </a:lnTo>
                  <a:lnTo>
                    <a:pt x="105" y="73"/>
                  </a:lnTo>
                  <a:lnTo>
                    <a:pt x="126" y="72"/>
                  </a:lnTo>
                  <a:lnTo>
                    <a:pt x="146" y="67"/>
                  </a:lnTo>
                  <a:lnTo>
                    <a:pt x="163" y="63"/>
                  </a:lnTo>
                  <a:lnTo>
                    <a:pt x="178" y="58"/>
                  </a:lnTo>
                  <a:lnTo>
                    <a:pt x="190" y="50"/>
                  </a:lnTo>
                  <a:lnTo>
                    <a:pt x="199" y="43"/>
                  </a:lnTo>
                  <a:lnTo>
                    <a:pt x="207" y="34"/>
                  </a:lnTo>
                  <a:lnTo>
                    <a:pt x="183" y="23"/>
                  </a:lnTo>
                  <a:lnTo>
                    <a:pt x="157" y="14"/>
                  </a:lnTo>
                  <a:lnTo>
                    <a:pt x="129" y="6"/>
                  </a:lnTo>
                  <a:lnTo>
                    <a:pt x="99" y="0"/>
                  </a:lnTo>
                  <a:lnTo>
                    <a:pt x="117" y="11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8E3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1259"/>
            <p:cNvSpPr>
              <a:spLocks/>
            </p:cNvSpPr>
            <p:nvPr userDrawn="1"/>
          </p:nvSpPr>
          <p:spPr bwMode="auto">
            <a:xfrm>
              <a:off x="3666283" y="6444642"/>
              <a:ext cx="328218" cy="104627"/>
            </a:xfrm>
            <a:custGeom>
              <a:avLst/>
              <a:gdLst>
                <a:gd name="T0" fmla="*/ 0 w 207"/>
                <a:gd name="T1" fmla="*/ 2147483647 h 66"/>
                <a:gd name="T2" fmla="*/ 0 w 207"/>
                <a:gd name="T3" fmla="*/ 2147483647 h 66"/>
                <a:gd name="T4" fmla="*/ 2147483647 w 207"/>
                <a:gd name="T5" fmla="*/ 2147483647 h 66"/>
                <a:gd name="T6" fmla="*/ 2147483647 w 207"/>
                <a:gd name="T7" fmla="*/ 2147483647 h 66"/>
                <a:gd name="T8" fmla="*/ 2147483647 w 207"/>
                <a:gd name="T9" fmla="*/ 2147483647 h 66"/>
                <a:gd name="T10" fmla="*/ 2147483647 w 207"/>
                <a:gd name="T11" fmla="*/ 2147483647 h 66"/>
                <a:gd name="T12" fmla="*/ 2147483647 w 207"/>
                <a:gd name="T13" fmla="*/ 2147483647 h 66"/>
                <a:gd name="T14" fmla="*/ 2147483647 w 207"/>
                <a:gd name="T15" fmla="*/ 2147483647 h 66"/>
                <a:gd name="T16" fmla="*/ 2147483647 w 207"/>
                <a:gd name="T17" fmla="*/ 2147483647 h 66"/>
                <a:gd name="T18" fmla="*/ 2147483647 w 207"/>
                <a:gd name="T19" fmla="*/ 2147483647 h 66"/>
                <a:gd name="T20" fmla="*/ 2147483647 w 207"/>
                <a:gd name="T21" fmla="*/ 2147483647 h 66"/>
                <a:gd name="T22" fmla="*/ 2147483647 w 207"/>
                <a:gd name="T23" fmla="*/ 2147483647 h 66"/>
                <a:gd name="T24" fmla="*/ 2147483647 w 207"/>
                <a:gd name="T25" fmla="*/ 2147483647 h 66"/>
                <a:gd name="T26" fmla="*/ 2147483647 w 207"/>
                <a:gd name="T27" fmla="*/ 0 h 66"/>
                <a:gd name="T28" fmla="*/ 0 w 207"/>
                <a:gd name="T29" fmla="*/ 2147483647 h 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07" h="66">
                  <a:moveTo>
                    <a:pt x="0" y="22"/>
                  </a:moveTo>
                  <a:lnTo>
                    <a:pt x="0" y="22"/>
                  </a:lnTo>
                  <a:lnTo>
                    <a:pt x="35" y="34"/>
                  </a:lnTo>
                  <a:lnTo>
                    <a:pt x="72" y="45"/>
                  </a:lnTo>
                  <a:lnTo>
                    <a:pt x="108" y="54"/>
                  </a:lnTo>
                  <a:lnTo>
                    <a:pt x="145" y="60"/>
                  </a:lnTo>
                  <a:lnTo>
                    <a:pt x="172" y="63"/>
                  </a:lnTo>
                  <a:lnTo>
                    <a:pt x="201" y="66"/>
                  </a:lnTo>
                  <a:lnTo>
                    <a:pt x="207" y="63"/>
                  </a:lnTo>
                  <a:lnTo>
                    <a:pt x="126" y="13"/>
                  </a:lnTo>
                  <a:lnTo>
                    <a:pt x="99" y="6"/>
                  </a:lnTo>
                  <a:lnTo>
                    <a:pt x="72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1260"/>
            <p:cNvSpPr>
              <a:spLocks/>
            </p:cNvSpPr>
            <p:nvPr userDrawn="1"/>
          </p:nvSpPr>
          <p:spPr bwMode="auto">
            <a:xfrm>
              <a:off x="3687890" y="6178786"/>
              <a:ext cx="340637" cy="118814"/>
            </a:xfrm>
            <a:custGeom>
              <a:avLst/>
              <a:gdLst>
                <a:gd name="T0" fmla="*/ 0 w 215"/>
                <a:gd name="T1" fmla="*/ 2147483647 h 75"/>
                <a:gd name="T2" fmla="*/ 2147483647 w 215"/>
                <a:gd name="T3" fmla="*/ 2147483647 h 75"/>
                <a:gd name="T4" fmla="*/ 2147483647 w 215"/>
                <a:gd name="T5" fmla="*/ 2147483647 h 75"/>
                <a:gd name="T6" fmla="*/ 2147483647 w 215"/>
                <a:gd name="T7" fmla="*/ 2147483647 h 75"/>
                <a:gd name="T8" fmla="*/ 2147483647 w 215"/>
                <a:gd name="T9" fmla="*/ 2147483647 h 75"/>
                <a:gd name="T10" fmla="*/ 2147483647 w 215"/>
                <a:gd name="T11" fmla="*/ 2147483647 h 75"/>
                <a:gd name="T12" fmla="*/ 2147483647 w 215"/>
                <a:gd name="T13" fmla="*/ 2147483647 h 75"/>
                <a:gd name="T14" fmla="*/ 2147483647 w 215"/>
                <a:gd name="T15" fmla="*/ 2147483647 h 75"/>
                <a:gd name="T16" fmla="*/ 2147483647 w 215"/>
                <a:gd name="T17" fmla="*/ 0 h 75"/>
                <a:gd name="T18" fmla="*/ 0 w 215"/>
                <a:gd name="T19" fmla="*/ 2147483647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5" h="75">
                  <a:moveTo>
                    <a:pt x="0" y="34"/>
                  </a:moveTo>
                  <a:lnTo>
                    <a:pt x="48" y="70"/>
                  </a:lnTo>
                  <a:lnTo>
                    <a:pt x="71" y="72"/>
                  </a:lnTo>
                  <a:lnTo>
                    <a:pt x="96" y="73"/>
                  </a:lnTo>
                  <a:lnTo>
                    <a:pt x="140" y="75"/>
                  </a:lnTo>
                  <a:lnTo>
                    <a:pt x="179" y="72"/>
                  </a:lnTo>
                  <a:lnTo>
                    <a:pt x="215" y="67"/>
                  </a:lnTo>
                  <a:lnTo>
                    <a:pt x="108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1261"/>
            <p:cNvSpPr>
              <a:spLocks/>
            </p:cNvSpPr>
            <p:nvPr userDrawn="1"/>
          </p:nvSpPr>
          <p:spPr bwMode="auto">
            <a:xfrm>
              <a:off x="3759011" y="5673328"/>
              <a:ext cx="351282" cy="163146"/>
            </a:xfrm>
            <a:custGeom>
              <a:avLst/>
              <a:gdLst>
                <a:gd name="T0" fmla="*/ 2147483647 w 221"/>
                <a:gd name="T1" fmla="*/ 2147483647 h 103"/>
                <a:gd name="T2" fmla="*/ 2147483647 w 221"/>
                <a:gd name="T3" fmla="*/ 2147483647 h 103"/>
                <a:gd name="T4" fmla="*/ 2147483647 w 221"/>
                <a:gd name="T5" fmla="*/ 0 h 103"/>
                <a:gd name="T6" fmla="*/ 0 w 221"/>
                <a:gd name="T7" fmla="*/ 2147483647 h 103"/>
                <a:gd name="T8" fmla="*/ 2147483647 w 221"/>
                <a:gd name="T9" fmla="*/ 2147483647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1" h="103">
                  <a:moveTo>
                    <a:pt x="95" y="103"/>
                  </a:moveTo>
                  <a:lnTo>
                    <a:pt x="221" y="71"/>
                  </a:lnTo>
                  <a:lnTo>
                    <a:pt x="110" y="0"/>
                  </a:lnTo>
                  <a:lnTo>
                    <a:pt x="0" y="33"/>
                  </a:lnTo>
                  <a:lnTo>
                    <a:pt x="95" y="103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1262"/>
            <p:cNvSpPr>
              <a:spLocks/>
            </p:cNvSpPr>
            <p:nvPr userDrawn="1"/>
          </p:nvSpPr>
          <p:spPr bwMode="auto">
            <a:xfrm>
              <a:off x="3734391" y="5928542"/>
              <a:ext cx="351282" cy="163146"/>
            </a:xfrm>
            <a:custGeom>
              <a:avLst/>
              <a:gdLst>
                <a:gd name="T0" fmla="*/ 2147483647 w 221"/>
                <a:gd name="T1" fmla="*/ 2147483647 h 103"/>
                <a:gd name="T2" fmla="*/ 2147483647 w 221"/>
                <a:gd name="T3" fmla="*/ 2147483647 h 103"/>
                <a:gd name="T4" fmla="*/ 2147483647 w 221"/>
                <a:gd name="T5" fmla="*/ 0 h 103"/>
                <a:gd name="T6" fmla="*/ 0 w 221"/>
                <a:gd name="T7" fmla="*/ 2147483647 h 103"/>
                <a:gd name="T8" fmla="*/ 2147483647 w 221"/>
                <a:gd name="T9" fmla="*/ 2147483647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1" h="103">
                  <a:moveTo>
                    <a:pt x="94" y="103"/>
                  </a:moveTo>
                  <a:lnTo>
                    <a:pt x="221" y="71"/>
                  </a:lnTo>
                  <a:lnTo>
                    <a:pt x="108" y="0"/>
                  </a:lnTo>
                  <a:lnTo>
                    <a:pt x="0" y="33"/>
                  </a:lnTo>
                  <a:lnTo>
                    <a:pt x="94" y="103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1263"/>
            <p:cNvSpPr>
              <a:spLocks/>
            </p:cNvSpPr>
            <p:nvPr userDrawn="1"/>
          </p:nvSpPr>
          <p:spPr bwMode="auto">
            <a:xfrm>
              <a:off x="3166014" y="6013779"/>
              <a:ext cx="567729" cy="356439"/>
            </a:xfrm>
            <a:custGeom>
              <a:avLst/>
              <a:gdLst>
                <a:gd name="T0" fmla="*/ 2147483647 w 358"/>
                <a:gd name="T1" fmla="*/ 2147483647 h 224"/>
                <a:gd name="T2" fmla="*/ 2147483647 w 358"/>
                <a:gd name="T3" fmla="*/ 2147483647 h 224"/>
                <a:gd name="T4" fmla="*/ 2147483647 w 358"/>
                <a:gd name="T5" fmla="*/ 2147483647 h 224"/>
                <a:gd name="T6" fmla="*/ 2147483647 w 358"/>
                <a:gd name="T7" fmla="*/ 2147483647 h 224"/>
                <a:gd name="T8" fmla="*/ 2147483647 w 358"/>
                <a:gd name="T9" fmla="*/ 2147483647 h 224"/>
                <a:gd name="T10" fmla="*/ 2147483647 w 358"/>
                <a:gd name="T11" fmla="*/ 2147483647 h 224"/>
                <a:gd name="T12" fmla="*/ 2147483647 w 358"/>
                <a:gd name="T13" fmla="*/ 2147483647 h 224"/>
                <a:gd name="T14" fmla="*/ 2147483647 w 358"/>
                <a:gd name="T15" fmla="*/ 2147483647 h 224"/>
                <a:gd name="T16" fmla="*/ 2147483647 w 358"/>
                <a:gd name="T17" fmla="*/ 2147483647 h 224"/>
                <a:gd name="T18" fmla="*/ 0 w 358"/>
                <a:gd name="T19" fmla="*/ 0 h 224"/>
                <a:gd name="T20" fmla="*/ 0 w 358"/>
                <a:gd name="T21" fmla="*/ 0 h 224"/>
                <a:gd name="T22" fmla="*/ 2147483647 w 358"/>
                <a:gd name="T23" fmla="*/ 2147483647 h 224"/>
                <a:gd name="T24" fmla="*/ 2147483647 w 358"/>
                <a:gd name="T25" fmla="*/ 2147483647 h 224"/>
                <a:gd name="T26" fmla="*/ 2147483647 w 358"/>
                <a:gd name="T27" fmla="*/ 2147483647 h 224"/>
                <a:gd name="T28" fmla="*/ 2147483647 w 358"/>
                <a:gd name="T29" fmla="*/ 2147483647 h 224"/>
                <a:gd name="T30" fmla="*/ 2147483647 w 358"/>
                <a:gd name="T31" fmla="*/ 2147483647 h 224"/>
                <a:gd name="T32" fmla="*/ 2147483647 w 358"/>
                <a:gd name="T33" fmla="*/ 2147483647 h 224"/>
                <a:gd name="T34" fmla="*/ 2147483647 w 358"/>
                <a:gd name="T35" fmla="*/ 2147483647 h 224"/>
                <a:gd name="T36" fmla="*/ 2147483647 w 358"/>
                <a:gd name="T37" fmla="*/ 2147483647 h 224"/>
                <a:gd name="T38" fmla="*/ 2147483647 w 358"/>
                <a:gd name="T39" fmla="*/ 2147483647 h 224"/>
                <a:gd name="T40" fmla="*/ 2147483647 w 358"/>
                <a:gd name="T41" fmla="*/ 2147483647 h 224"/>
                <a:gd name="T42" fmla="*/ 2147483647 w 358"/>
                <a:gd name="T43" fmla="*/ 2147483647 h 224"/>
                <a:gd name="T44" fmla="*/ 2147483647 w 358"/>
                <a:gd name="T45" fmla="*/ 2147483647 h 224"/>
                <a:gd name="T46" fmla="*/ 2147483647 w 358"/>
                <a:gd name="T47" fmla="*/ 2147483647 h 224"/>
                <a:gd name="T48" fmla="*/ 2147483647 w 358"/>
                <a:gd name="T49" fmla="*/ 2147483647 h 224"/>
                <a:gd name="T50" fmla="*/ 2147483647 w 358"/>
                <a:gd name="T51" fmla="*/ 2147483647 h 224"/>
                <a:gd name="T52" fmla="*/ 2147483647 w 358"/>
                <a:gd name="T53" fmla="*/ 2147483647 h 224"/>
                <a:gd name="T54" fmla="*/ 2147483647 w 358"/>
                <a:gd name="T55" fmla="*/ 2147483647 h 224"/>
                <a:gd name="T56" fmla="*/ 2147483647 w 358"/>
                <a:gd name="T57" fmla="*/ 2147483647 h 224"/>
                <a:gd name="T58" fmla="*/ 2147483647 w 358"/>
                <a:gd name="T59" fmla="*/ 2147483647 h 224"/>
                <a:gd name="T60" fmla="*/ 2147483647 w 358"/>
                <a:gd name="T61" fmla="*/ 2147483647 h 224"/>
                <a:gd name="T62" fmla="*/ 2147483647 w 358"/>
                <a:gd name="T63" fmla="*/ 2147483647 h 224"/>
                <a:gd name="T64" fmla="*/ 2147483647 w 358"/>
                <a:gd name="T65" fmla="*/ 2147483647 h 2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8" h="224">
                  <a:moveTo>
                    <a:pt x="265" y="149"/>
                  </a:moveTo>
                  <a:lnTo>
                    <a:pt x="265" y="149"/>
                  </a:lnTo>
                  <a:lnTo>
                    <a:pt x="233" y="139"/>
                  </a:lnTo>
                  <a:lnTo>
                    <a:pt x="201" y="127"/>
                  </a:lnTo>
                  <a:lnTo>
                    <a:pt x="169" y="111"/>
                  </a:lnTo>
                  <a:lnTo>
                    <a:pt x="135" y="95"/>
                  </a:lnTo>
                  <a:lnTo>
                    <a:pt x="102" y="75"/>
                  </a:lnTo>
                  <a:lnTo>
                    <a:pt x="68" y="52"/>
                  </a:lnTo>
                  <a:lnTo>
                    <a:pt x="33" y="28"/>
                  </a:lnTo>
                  <a:lnTo>
                    <a:pt x="0" y="0"/>
                  </a:lnTo>
                  <a:lnTo>
                    <a:pt x="16" y="23"/>
                  </a:lnTo>
                  <a:lnTo>
                    <a:pt x="36" y="47"/>
                  </a:lnTo>
                  <a:lnTo>
                    <a:pt x="65" y="79"/>
                  </a:lnTo>
                  <a:lnTo>
                    <a:pt x="82" y="96"/>
                  </a:lnTo>
                  <a:lnTo>
                    <a:pt x="102" y="114"/>
                  </a:lnTo>
                  <a:lnTo>
                    <a:pt x="123" y="133"/>
                  </a:lnTo>
                  <a:lnTo>
                    <a:pt x="147" y="152"/>
                  </a:lnTo>
                  <a:lnTo>
                    <a:pt x="172" y="171"/>
                  </a:lnTo>
                  <a:lnTo>
                    <a:pt x="199" y="189"/>
                  </a:lnTo>
                  <a:lnTo>
                    <a:pt x="230" y="207"/>
                  </a:lnTo>
                  <a:lnTo>
                    <a:pt x="260" y="224"/>
                  </a:lnTo>
                  <a:lnTo>
                    <a:pt x="280" y="220"/>
                  </a:lnTo>
                  <a:lnTo>
                    <a:pt x="303" y="218"/>
                  </a:lnTo>
                  <a:lnTo>
                    <a:pt x="329" y="218"/>
                  </a:lnTo>
                  <a:lnTo>
                    <a:pt x="358" y="221"/>
                  </a:lnTo>
                  <a:lnTo>
                    <a:pt x="327" y="204"/>
                  </a:lnTo>
                  <a:lnTo>
                    <a:pt x="303" y="188"/>
                  </a:lnTo>
                  <a:lnTo>
                    <a:pt x="282" y="169"/>
                  </a:lnTo>
                  <a:lnTo>
                    <a:pt x="265" y="149"/>
                  </a:lnTo>
                  <a:close/>
                </a:path>
              </a:pathLst>
            </a:custGeom>
            <a:solidFill>
              <a:srgbClr val="FFB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1264"/>
            <p:cNvSpPr>
              <a:spLocks/>
            </p:cNvSpPr>
            <p:nvPr userDrawn="1"/>
          </p:nvSpPr>
          <p:spPr bwMode="auto">
            <a:xfrm>
              <a:off x="3966206" y="6315116"/>
              <a:ext cx="219995" cy="161373"/>
            </a:xfrm>
            <a:custGeom>
              <a:avLst/>
              <a:gdLst>
                <a:gd name="T0" fmla="*/ 0 w 139"/>
                <a:gd name="T1" fmla="*/ 2147483647 h 101"/>
                <a:gd name="T2" fmla="*/ 0 w 139"/>
                <a:gd name="T3" fmla="*/ 2147483647 h 101"/>
                <a:gd name="T4" fmla="*/ 2147483647 w 139"/>
                <a:gd name="T5" fmla="*/ 2147483647 h 101"/>
                <a:gd name="T6" fmla="*/ 2147483647 w 139"/>
                <a:gd name="T7" fmla="*/ 2147483647 h 101"/>
                <a:gd name="T8" fmla="*/ 2147483647 w 139"/>
                <a:gd name="T9" fmla="*/ 2147483647 h 101"/>
                <a:gd name="T10" fmla="*/ 2147483647 w 139"/>
                <a:gd name="T11" fmla="*/ 2147483647 h 101"/>
                <a:gd name="T12" fmla="*/ 2147483647 w 139"/>
                <a:gd name="T13" fmla="*/ 2147483647 h 101"/>
                <a:gd name="T14" fmla="*/ 2147483647 w 139"/>
                <a:gd name="T15" fmla="*/ 2147483647 h 101"/>
                <a:gd name="T16" fmla="*/ 2147483647 w 139"/>
                <a:gd name="T17" fmla="*/ 2147483647 h 101"/>
                <a:gd name="T18" fmla="*/ 2147483647 w 139"/>
                <a:gd name="T19" fmla="*/ 0 h 101"/>
                <a:gd name="T20" fmla="*/ 2147483647 w 139"/>
                <a:gd name="T21" fmla="*/ 0 h 101"/>
                <a:gd name="T22" fmla="*/ 2147483647 w 139"/>
                <a:gd name="T23" fmla="*/ 2147483647 h 101"/>
                <a:gd name="T24" fmla="*/ 2147483647 w 139"/>
                <a:gd name="T25" fmla="*/ 2147483647 h 101"/>
                <a:gd name="T26" fmla="*/ 2147483647 w 139"/>
                <a:gd name="T27" fmla="*/ 2147483647 h 101"/>
                <a:gd name="T28" fmla="*/ 2147483647 w 139"/>
                <a:gd name="T29" fmla="*/ 2147483647 h 101"/>
                <a:gd name="T30" fmla="*/ 2147483647 w 139"/>
                <a:gd name="T31" fmla="*/ 2147483647 h 101"/>
                <a:gd name="T32" fmla="*/ 2147483647 w 139"/>
                <a:gd name="T33" fmla="*/ 2147483647 h 101"/>
                <a:gd name="T34" fmla="*/ 2147483647 w 139"/>
                <a:gd name="T35" fmla="*/ 2147483647 h 101"/>
                <a:gd name="T36" fmla="*/ 0 w 139"/>
                <a:gd name="T37" fmla="*/ 2147483647 h 101"/>
                <a:gd name="T38" fmla="*/ 0 w 139"/>
                <a:gd name="T39" fmla="*/ 2147483647 h 10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9" h="101">
                  <a:moveTo>
                    <a:pt x="0" y="61"/>
                  </a:moveTo>
                  <a:lnTo>
                    <a:pt x="0" y="61"/>
                  </a:lnTo>
                  <a:lnTo>
                    <a:pt x="23" y="70"/>
                  </a:lnTo>
                  <a:lnTo>
                    <a:pt x="44" y="79"/>
                  </a:lnTo>
                  <a:lnTo>
                    <a:pt x="62" y="90"/>
                  </a:lnTo>
                  <a:lnTo>
                    <a:pt x="78" y="101"/>
                  </a:lnTo>
                  <a:lnTo>
                    <a:pt x="108" y="99"/>
                  </a:lnTo>
                  <a:lnTo>
                    <a:pt x="139" y="96"/>
                  </a:lnTo>
                  <a:lnTo>
                    <a:pt x="134" y="0"/>
                  </a:lnTo>
                  <a:lnTo>
                    <a:pt x="126" y="12"/>
                  </a:lnTo>
                  <a:lnTo>
                    <a:pt x="117" y="23"/>
                  </a:lnTo>
                  <a:lnTo>
                    <a:pt x="103" y="32"/>
                  </a:lnTo>
                  <a:lnTo>
                    <a:pt x="87" y="41"/>
                  </a:lnTo>
                  <a:lnTo>
                    <a:pt x="68" y="49"/>
                  </a:lnTo>
                  <a:lnTo>
                    <a:pt x="47" y="55"/>
                  </a:lnTo>
                  <a:lnTo>
                    <a:pt x="24" y="6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FB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1265"/>
            <p:cNvSpPr>
              <a:spLocks/>
            </p:cNvSpPr>
            <p:nvPr userDrawn="1"/>
          </p:nvSpPr>
          <p:spPr bwMode="auto">
            <a:xfrm>
              <a:off x="3578104" y="6252025"/>
              <a:ext cx="601437" cy="228759"/>
            </a:xfrm>
            <a:custGeom>
              <a:avLst/>
              <a:gdLst>
                <a:gd name="T0" fmla="*/ 2147483647 w 378"/>
                <a:gd name="T1" fmla="*/ 2147483647 h 144"/>
                <a:gd name="T2" fmla="*/ 2147483647 w 378"/>
                <a:gd name="T3" fmla="*/ 2147483647 h 144"/>
                <a:gd name="T4" fmla="*/ 2147483647 w 378"/>
                <a:gd name="T5" fmla="*/ 2147483647 h 144"/>
                <a:gd name="T6" fmla="*/ 2147483647 w 378"/>
                <a:gd name="T7" fmla="*/ 2147483647 h 144"/>
                <a:gd name="T8" fmla="*/ 2147483647 w 378"/>
                <a:gd name="T9" fmla="*/ 2147483647 h 144"/>
                <a:gd name="T10" fmla="*/ 2147483647 w 378"/>
                <a:gd name="T11" fmla="*/ 2147483647 h 144"/>
                <a:gd name="T12" fmla="*/ 2147483647 w 378"/>
                <a:gd name="T13" fmla="*/ 0 h 144"/>
                <a:gd name="T14" fmla="*/ 2147483647 w 378"/>
                <a:gd name="T15" fmla="*/ 0 h 144"/>
                <a:gd name="T16" fmla="*/ 2147483647 w 378"/>
                <a:gd name="T17" fmla="*/ 2147483647 h 144"/>
                <a:gd name="T18" fmla="*/ 2147483647 w 378"/>
                <a:gd name="T19" fmla="*/ 2147483647 h 144"/>
                <a:gd name="T20" fmla="*/ 2147483647 w 378"/>
                <a:gd name="T21" fmla="*/ 2147483647 h 144"/>
                <a:gd name="T22" fmla="*/ 2147483647 w 378"/>
                <a:gd name="T23" fmla="*/ 2147483647 h 144"/>
                <a:gd name="T24" fmla="*/ 2147483647 w 378"/>
                <a:gd name="T25" fmla="*/ 2147483647 h 144"/>
                <a:gd name="T26" fmla="*/ 2147483647 w 378"/>
                <a:gd name="T27" fmla="*/ 2147483647 h 144"/>
                <a:gd name="T28" fmla="*/ 2147483647 w 378"/>
                <a:gd name="T29" fmla="*/ 2147483647 h 144"/>
                <a:gd name="T30" fmla="*/ 2147483647 w 378"/>
                <a:gd name="T31" fmla="*/ 2147483647 h 144"/>
                <a:gd name="T32" fmla="*/ 0 w 378"/>
                <a:gd name="T33" fmla="*/ 2147483647 h 144"/>
                <a:gd name="T34" fmla="*/ 0 w 378"/>
                <a:gd name="T35" fmla="*/ 2147483647 h 144"/>
                <a:gd name="T36" fmla="*/ 2147483647 w 378"/>
                <a:gd name="T37" fmla="*/ 2147483647 h 144"/>
                <a:gd name="T38" fmla="*/ 2147483647 w 378"/>
                <a:gd name="T39" fmla="*/ 2147483647 h 144"/>
                <a:gd name="T40" fmla="*/ 2147483647 w 378"/>
                <a:gd name="T41" fmla="*/ 2147483647 h 144"/>
                <a:gd name="T42" fmla="*/ 2147483647 w 378"/>
                <a:gd name="T43" fmla="*/ 2147483647 h 144"/>
                <a:gd name="T44" fmla="*/ 2147483647 w 378"/>
                <a:gd name="T45" fmla="*/ 2147483647 h 144"/>
                <a:gd name="T46" fmla="*/ 2147483647 w 378"/>
                <a:gd name="T47" fmla="*/ 2147483647 h 144"/>
                <a:gd name="T48" fmla="*/ 2147483647 w 378"/>
                <a:gd name="T49" fmla="*/ 2147483647 h 144"/>
                <a:gd name="T50" fmla="*/ 2147483647 w 378"/>
                <a:gd name="T51" fmla="*/ 2147483647 h 144"/>
                <a:gd name="T52" fmla="*/ 2147483647 w 378"/>
                <a:gd name="T53" fmla="*/ 2147483647 h 144"/>
                <a:gd name="T54" fmla="*/ 2147483647 w 378"/>
                <a:gd name="T55" fmla="*/ 2147483647 h 144"/>
                <a:gd name="T56" fmla="*/ 2147483647 w 378"/>
                <a:gd name="T57" fmla="*/ 2147483647 h 144"/>
                <a:gd name="T58" fmla="*/ 2147483647 w 378"/>
                <a:gd name="T59" fmla="*/ 2147483647 h 144"/>
                <a:gd name="T60" fmla="*/ 2147483647 w 378"/>
                <a:gd name="T61" fmla="*/ 2147483647 h 144"/>
                <a:gd name="T62" fmla="*/ 2147483647 w 378"/>
                <a:gd name="T63" fmla="*/ 2147483647 h 144"/>
                <a:gd name="T64" fmla="*/ 2147483647 w 378"/>
                <a:gd name="T65" fmla="*/ 2147483647 h 144"/>
                <a:gd name="T66" fmla="*/ 2147483647 w 378"/>
                <a:gd name="T67" fmla="*/ 2147483647 h 144"/>
                <a:gd name="T68" fmla="*/ 2147483647 w 378"/>
                <a:gd name="T69" fmla="*/ 2147483647 h 144"/>
                <a:gd name="T70" fmla="*/ 2147483647 w 378"/>
                <a:gd name="T71" fmla="*/ 2147483647 h 144"/>
                <a:gd name="T72" fmla="*/ 2147483647 w 378"/>
                <a:gd name="T73" fmla="*/ 2147483647 h 144"/>
                <a:gd name="T74" fmla="*/ 2147483647 w 378"/>
                <a:gd name="T75" fmla="*/ 2147483647 h 144"/>
                <a:gd name="T76" fmla="*/ 2147483647 w 378"/>
                <a:gd name="T77" fmla="*/ 2147483647 h 144"/>
                <a:gd name="T78" fmla="*/ 2147483647 w 378"/>
                <a:gd name="T79" fmla="*/ 2147483647 h 144"/>
                <a:gd name="T80" fmla="*/ 2147483647 w 378"/>
                <a:gd name="T81" fmla="*/ 2147483647 h 144"/>
                <a:gd name="T82" fmla="*/ 2147483647 w 378"/>
                <a:gd name="T83" fmla="*/ 2147483647 h 144"/>
                <a:gd name="T84" fmla="*/ 2147483647 w 378"/>
                <a:gd name="T85" fmla="*/ 2147483647 h 144"/>
                <a:gd name="T86" fmla="*/ 2147483647 w 378"/>
                <a:gd name="T87" fmla="*/ 2147483647 h 144"/>
                <a:gd name="T88" fmla="*/ 2147483647 w 378"/>
                <a:gd name="T89" fmla="*/ 2147483647 h 144"/>
                <a:gd name="T90" fmla="*/ 2147483647 w 378"/>
                <a:gd name="T91" fmla="*/ 2147483647 h 144"/>
                <a:gd name="T92" fmla="*/ 2147483647 w 378"/>
                <a:gd name="T93" fmla="*/ 2147483647 h 144"/>
                <a:gd name="T94" fmla="*/ 2147483647 w 378"/>
                <a:gd name="T95" fmla="*/ 2147483647 h 144"/>
                <a:gd name="T96" fmla="*/ 2147483647 w 378"/>
                <a:gd name="T97" fmla="*/ 2147483647 h 144"/>
                <a:gd name="T98" fmla="*/ 2147483647 w 378"/>
                <a:gd name="T99" fmla="*/ 2147483647 h 144"/>
                <a:gd name="T100" fmla="*/ 2147483647 w 378"/>
                <a:gd name="T101" fmla="*/ 2147483647 h 144"/>
                <a:gd name="T102" fmla="*/ 2147483647 w 378"/>
                <a:gd name="T103" fmla="*/ 2147483647 h 144"/>
                <a:gd name="T104" fmla="*/ 2147483647 w 378"/>
                <a:gd name="T105" fmla="*/ 2147483647 h 14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78" h="144">
                  <a:moveTo>
                    <a:pt x="162" y="60"/>
                  </a:moveTo>
                  <a:lnTo>
                    <a:pt x="117" y="26"/>
                  </a:lnTo>
                  <a:lnTo>
                    <a:pt x="90" y="22"/>
                  </a:lnTo>
                  <a:lnTo>
                    <a:pt x="63" y="17"/>
                  </a:lnTo>
                  <a:lnTo>
                    <a:pt x="34" y="10"/>
                  </a:lnTo>
                  <a:lnTo>
                    <a:pt x="5" y="0"/>
                  </a:lnTo>
                  <a:lnTo>
                    <a:pt x="22" y="20"/>
                  </a:lnTo>
                  <a:lnTo>
                    <a:pt x="43" y="39"/>
                  </a:lnTo>
                  <a:lnTo>
                    <a:pt x="67" y="55"/>
                  </a:lnTo>
                  <a:lnTo>
                    <a:pt x="98" y="72"/>
                  </a:lnTo>
                  <a:lnTo>
                    <a:pt x="69" y="69"/>
                  </a:lnTo>
                  <a:lnTo>
                    <a:pt x="43" y="69"/>
                  </a:lnTo>
                  <a:lnTo>
                    <a:pt x="20" y="71"/>
                  </a:lnTo>
                  <a:lnTo>
                    <a:pt x="0" y="75"/>
                  </a:lnTo>
                  <a:lnTo>
                    <a:pt x="29" y="89"/>
                  </a:lnTo>
                  <a:lnTo>
                    <a:pt x="60" y="101"/>
                  </a:lnTo>
                  <a:lnTo>
                    <a:pt x="92" y="112"/>
                  </a:lnTo>
                  <a:lnTo>
                    <a:pt x="124" y="122"/>
                  </a:lnTo>
                  <a:lnTo>
                    <a:pt x="148" y="115"/>
                  </a:lnTo>
                  <a:lnTo>
                    <a:pt x="178" y="135"/>
                  </a:lnTo>
                  <a:lnTo>
                    <a:pt x="212" y="139"/>
                  </a:lnTo>
                  <a:lnTo>
                    <a:pt x="248" y="142"/>
                  </a:lnTo>
                  <a:lnTo>
                    <a:pt x="285" y="144"/>
                  </a:lnTo>
                  <a:lnTo>
                    <a:pt x="322" y="144"/>
                  </a:lnTo>
                  <a:lnTo>
                    <a:pt x="306" y="133"/>
                  </a:lnTo>
                  <a:lnTo>
                    <a:pt x="288" y="122"/>
                  </a:lnTo>
                  <a:lnTo>
                    <a:pt x="267" y="113"/>
                  </a:lnTo>
                  <a:lnTo>
                    <a:pt x="244" y="104"/>
                  </a:lnTo>
                  <a:lnTo>
                    <a:pt x="268" y="103"/>
                  </a:lnTo>
                  <a:lnTo>
                    <a:pt x="291" y="98"/>
                  </a:lnTo>
                  <a:lnTo>
                    <a:pt x="312" y="92"/>
                  </a:lnTo>
                  <a:lnTo>
                    <a:pt x="331" y="84"/>
                  </a:lnTo>
                  <a:lnTo>
                    <a:pt x="347" y="75"/>
                  </a:lnTo>
                  <a:lnTo>
                    <a:pt x="361" y="66"/>
                  </a:lnTo>
                  <a:lnTo>
                    <a:pt x="370" y="55"/>
                  </a:lnTo>
                  <a:lnTo>
                    <a:pt x="378" y="43"/>
                  </a:lnTo>
                  <a:lnTo>
                    <a:pt x="375" y="8"/>
                  </a:lnTo>
                  <a:lnTo>
                    <a:pt x="372" y="2"/>
                  </a:lnTo>
                  <a:lnTo>
                    <a:pt x="360" y="5"/>
                  </a:lnTo>
                  <a:lnTo>
                    <a:pt x="341" y="11"/>
                  </a:lnTo>
                  <a:lnTo>
                    <a:pt x="316" y="17"/>
                  </a:lnTo>
                  <a:lnTo>
                    <a:pt x="284" y="23"/>
                  </a:lnTo>
                  <a:lnTo>
                    <a:pt x="288" y="26"/>
                  </a:lnTo>
                  <a:lnTo>
                    <a:pt x="162" y="60"/>
                  </a:lnTo>
                  <a:close/>
                </a:path>
              </a:pathLst>
            </a:custGeom>
            <a:solidFill>
              <a:srgbClr val="D39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1266"/>
            <p:cNvSpPr>
              <a:spLocks/>
            </p:cNvSpPr>
            <p:nvPr userDrawn="1"/>
          </p:nvSpPr>
          <p:spPr bwMode="auto">
            <a:xfrm>
              <a:off x="3764044" y="6287313"/>
              <a:ext cx="271445" cy="58519"/>
            </a:xfrm>
            <a:custGeom>
              <a:avLst/>
              <a:gdLst>
                <a:gd name="T0" fmla="*/ 2147483647 w 171"/>
                <a:gd name="T1" fmla="*/ 2147483647 h 37"/>
                <a:gd name="T2" fmla="*/ 2147483647 w 171"/>
                <a:gd name="T3" fmla="*/ 2147483647 h 37"/>
                <a:gd name="T4" fmla="*/ 2147483647 w 171"/>
                <a:gd name="T5" fmla="*/ 0 h 37"/>
                <a:gd name="T6" fmla="*/ 2147483647 w 171"/>
                <a:gd name="T7" fmla="*/ 0 h 37"/>
                <a:gd name="T8" fmla="*/ 2147483647 w 171"/>
                <a:gd name="T9" fmla="*/ 2147483647 h 37"/>
                <a:gd name="T10" fmla="*/ 2147483647 w 171"/>
                <a:gd name="T11" fmla="*/ 2147483647 h 37"/>
                <a:gd name="T12" fmla="*/ 2147483647 w 171"/>
                <a:gd name="T13" fmla="*/ 2147483647 h 37"/>
                <a:gd name="T14" fmla="*/ 2147483647 w 171"/>
                <a:gd name="T15" fmla="*/ 2147483647 h 37"/>
                <a:gd name="T16" fmla="*/ 0 w 171"/>
                <a:gd name="T17" fmla="*/ 2147483647 h 37"/>
                <a:gd name="T18" fmla="*/ 2147483647 w 171"/>
                <a:gd name="T19" fmla="*/ 2147483647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1" h="37">
                  <a:moveTo>
                    <a:pt x="45" y="37"/>
                  </a:moveTo>
                  <a:lnTo>
                    <a:pt x="171" y="3"/>
                  </a:lnTo>
                  <a:lnTo>
                    <a:pt x="167" y="0"/>
                  </a:lnTo>
                  <a:lnTo>
                    <a:pt x="131" y="5"/>
                  </a:lnTo>
                  <a:lnTo>
                    <a:pt x="92" y="8"/>
                  </a:lnTo>
                  <a:lnTo>
                    <a:pt x="48" y="6"/>
                  </a:lnTo>
                  <a:lnTo>
                    <a:pt x="23" y="5"/>
                  </a:lnTo>
                  <a:lnTo>
                    <a:pt x="0" y="3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FD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1267"/>
            <p:cNvSpPr>
              <a:spLocks/>
            </p:cNvSpPr>
            <p:nvPr userDrawn="1"/>
          </p:nvSpPr>
          <p:spPr bwMode="auto">
            <a:xfrm>
              <a:off x="3776524" y="6431760"/>
              <a:ext cx="86934" cy="31920"/>
            </a:xfrm>
            <a:custGeom>
              <a:avLst/>
              <a:gdLst>
                <a:gd name="T0" fmla="*/ 0 w 54"/>
                <a:gd name="T1" fmla="*/ 2147483647 h 20"/>
                <a:gd name="T2" fmla="*/ 0 w 54"/>
                <a:gd name="T3" fmla="*/ 2147483647 h 20"/>
                <a:gd name="T4" fmla="*/ 2147483647 w 54"/>
                <a:gd name="T5" fmla="*/ 2147483647 h 20"/>
                <a:gd name="T6" fmla="*/ 2147483647 w 54"/>
                <a:gd name="T7" fmla="*/ 2147483647 h 20"/>
                <a:gd name="T8" fmla="*/ 2147483647 w 54"/>
                <a:gd name="T9" fmla="*/ 0 h 20"/>
                <a:gd name="T10" fmla="*/ 0 w 54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4" h="20">
                  <a:moveTo>
                    <a:pt x="0" y="7"/>
                  </a:moveTo>
                  <a:lnTo>
                    <a:pt x="0" y="7"/>
                  </a:lnTo>
                  <a:lnTo>
                    <a:pt x="27" y="13"/>
                  </a:lnTo>
                  <a:lnTo>
                    <a:pt x="54" y="20"/>
                  </a:lnTo>
                  <a:lnTo>
                    <a:pt x="24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D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0" name="组合 23"/>
          <p:cNvGrpSpPr>
            <a:grpSpLocks/>
          </p:cNvGrpSpPr>
          <p:nvPr userDrawn="1"/>
        </p:nvGrpSpPr>
        <p:grpSpPr bwMode="auto">
          <a:xfrm rot="2023327">
            <a:off x="6892925" y="3963988"/>
            <a:ext cx="1290638" cy="1289050"/>
            <a:chOff x="3100361" y="1484290"/>
            <a:chExt cx="1290638" cy="1289050"/>
          </a:xfrm>
        </p:grpSpPr>
        <p:sp>
          <p:nvSpPr>
            <p:cNvPr id="41" name="Freeform 1198"/>
            <p:cNvSpPr>
              <a:spLocks/>
            </p:cNvSpPr>
            <p:nvPr userDrawn="1"/>
          </p:nvSpPr>
          <p:spPr bwMode="auto">
            <a:xfrm>
              <a:off x="3100361" y="1484290"/>
              <a:ext cx="1290638" cy="1289050"/>
            </a:xfrm>
            <a:custGeom>
              <a:avLst/>
              <a:gdLst>
                <a:gd name="T0" fmla="*/ 2147483647 w 813"/>
                <a:gd name="T1" fmla="*/ 2147483647 h 812"/>
                <a:gd name="T2" fmla="*/ 2147483647 w 813"/>
                <a:gd name="T3" fmla="*/ 2147483647 h 812"/>
                <a:gd name="T4" fmla="*/ 2147483647 w 813"/>
                <a:gd name="T5" fmla="*/ 2147483647 h 812"/>
                <a:gd name="T6" fmla="*/ 2147483647 w 813"/>
                <a:gd name="T7" fmla="*/ 2147483647 h 812"/>
                <a:gd name="T8" fmla="*/ 2147483647 w 813"/>
                <a:gd name="T9" fmla="*/ 2147483647 h 812"/>
                <a:gd name="T10" fmla="*/ 2147483647 w 813"/>
                <a:gd name="T11" fmla="*/ 2147483647 h 812"/>
                <a:gd name="T12" fmla="*/ 2147483647 w 813"/>
                <a:gd name="T13" fmla="*/ 2147483647 h 812"/>
                <a:gd name="T14" fmla="*/ 2147483647 w 813"/>
                <a:gd name="T15" fmla="*/ 2147483647 h 812"/>
                <a:gd name="T16" fmla="*/ 2147483647 w 813"/>
                <a:gd name="T17" fmla="*/ 2147483647 h 812"/>
                <a:gd name="T18" fmla="*/ 2147483647 w 813"/>
                <a:gd name="T19" fmla="*/ 2147483647 h 812"/>
                <a:gd name="T20" fmla="*/ 2147483647 w 813"/>
                <a:gd name="T21" fmla="*/ 2147483647 h 812"/>
                <a:gd name="T22" fmla="*/ 2147483647 w 813"/>
                <a:gd name="T23" fmla="*/ 2147483647 h 812"/>
                <a:gd name="T24" fmla="*/ 2147483647 w 813"/>
                <a:gd name="T25" fmla="*/ 2147483647 h 812"/>
                <a:gd name="T26" fmla="*/ 2147483647 w 813"/>
                <a:gd name="T27" fmla="*/ 2147483647 h 812"/>
                <a:gd name="T28" fmla="*/ 2147483647 w 813"/>
                <a:gd name="T29" fmla="*/ 2147483647 h 812"/>
                <a:gd name="T30" fmla="*/ 2147483647 w 813"/>
                <a:gd name="T31" fmla="*/ 2147483647 h 812"/>
                <a:gd name="T32" fmla="*/ 2147483647 w 813"/>
                <a:gd name="T33" fmla="*/ 2147483647 h 812"/>
                <a:gd name="T34" fmla="*/ 2147483647 w 813"/>
                <a:gd name="T35" fmla="*/ 2147483647 h 812"/>
                <a:gd name="T36" fmla="*/ 2147483647 w 813"/>
                <a:gd name="T37" fmla="*/ 2147483647 h 812"/>
                <a:gd name="T38" fmla="*/ 2147483647 w 813"/>
                <a:gd name="T39" fmla="*/ 2147483647 h 812"/>
                <a:gd name="T40" fmla="*/ 2147483647 w 813"/>
                <a:gd name="T41" fmla="*/ 2147483647 h 812"/>
                <a:gd name="T42" fmla="*/ 2147483647 w 813"/>
                <a:gd name="T43" fmla="*/ 2147483647 h 812"/>
                <a:gd name="T44" fmla="*/ 2147483647 w 813"/>
                <a:gd name="T45" fmla="*/ 2147483647 h 812"/>
                <a:gd name="T46" fmla="*/ 2147483647 w 813"/>
                <a:gd name="T47" fmla="*/ 2147483647 h 812"/>
                <a:gd name="T48" fmla="*/ 2147483647 w 813"/>
                <a:gd name="T49" fmla="*/ 2147483647 h 812"/>
                <a:gd name="T50" fmla="*/ 2147483647 w 813"/>
                <a:gd name="T51" fmla="*/ 2147483647 h 812"/>
                <a:gd name="T52" fmla="*/ 0 w 813"/>
                <a:gd name="T53" fmla="*/ 2147483647 h 812"/>
                <a:gd name="T54" fmla="*/ 2147483647 w 813"/>
                <a:gd name="T55" fmla="*/ 2147483647 h 812"/>
                <a:gd name="T56" fmla="*/ 2147483647 w 813"/>
                <a:gd name="T57" fmla="*/ 2147483647 h 812"/>
                <a:gd name="T58" fmla="*/ 2147483647 w 813"/>
                <a:gd name="T59" fmla="*/ 2147483647 h 812"/>
                <a:gd name="T60" fmla="*/ 2147483647 w 813"/>
                <a:gd name="T61" fmla="*/ 2147483647 h 812"/>
                <a:gd name="T62" fmla="*/ 2147483647 w 813"/>
                <a:gd name="T63" fmla="*/ 2147483647 h 812"/>
                <a:gd name="T64" fmla="*/ 2147483647 w 813"/>
                <a:gd name="T65" fmla="*/ 2147483647 h 812"/>
                <a:gd name="T66" fmla="*/ 2147483647 w 813"/>
                <a:gd name="T67" fmla="*/ 2147483647 h 812"/>
                <a:gd name="T68" fmla="*/ 2147483647 w 813"/>
                <a:gd name="T69" fmla="*/ 2147483647 h 812"/>
                <a:gd name="T70" fmla="*/ 2147483647 w 813"/>
                <a:gd name="T71" fmla="*/ 2147483647 h 812"/>
                <a:gd name="T72" fmla="*/ 2147483647 w 813"/>
                <a:gd name="T73" fmla="*/ 2147483647 h 812"/>
                <a:gd name="T74" fmla="*/ 2147483647 w 813"/>
                <a:gd name="T75" fmla="*/ 0 h 812"/>
                <a:gd name="T76" fmla="*/ 2147483647 w 813"/>
                <a:gd name="T77" fmla="*/ 2147483647 h 812"/>
                <a:gd name="T78" fmla="*/ 2147483647 w 813"/>
                <a:gd name="T79" fmla="*/ 2147483647 h 812"/>
                <a:gd name="T80" fmla="*/ 2147483647 w 813"/>
                <a:gd name="T81" fmla="*/ 2147483647 h 812"/>
                <a:gd name="T82" fmla="*/ 2147483647 w 813"/>
                <a:gd name="T83" fmla="*/ 2147483647 h 812"/>
                <a:gd name="T84" fmla="*/ 2147483647 w 813"/>
                <a:gd name="T85" fmla="*/ 2147483647 h 812"/>
                <a:gd name="T86" fmla="*/ 2147483647 w 813"/>
                <a:gd name="T87" fmla="*/ 2147483647 h 8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13" h="812">
                  <a:moveTo>
                    <a:pt x="690" y="216"/>
                  </a:moveTo>
                  <a:lnTo>
                    <a:pt x="690" y="216"/>
                  </a:lnTo>
                  <a:lnTo>
                    <a:pt x="705" y="233"/>
                  </a:lnTo>
                  <a:lnTo>
                    <a:pt x="721" y="251"/>
                  </a:lnTo>
                  <a:lnTo>
                    <a:pt x="734" y="268"/>
                  </a:lnTo>
                  <a:lnTo>
                    <a:pt x="746" y="285"/>
                  </a:lnTo>
                  <a:lnTo>
                    <a:pt x="757" y="302"/>
                  </a:lnTo>
                  <a:lnTo>
                    <a:pt x="768" y="320"/>
                  </a:lnTo>
                  <a:lnTo>
                    <a:pt x="777" y="337"/>
                  </a:lnTo>
                  <a:lnTo>
                    <a:pt x="784" y="355"/>
                  </a:lnTo>
                  <a:lnTo>
                    <a:pt x="792" y="372"/>
                  </a:lnTo>
                  <a:lnTo>
                    <a:pt x="798" y="389"/>
                  </a:lnTo>
                  <a:lnTo>
                    <a:pt x="803" y="407"/>
                  </a:lnTo>
                  <a:lnTo>
                    <a:pt x="807" y="424"/>
                  </a:lnTo>
                  <a:lnTo>
                    <a:pt x="812" y="459"/>
                  </a:lnTo>
                  <a:lnTo>
                    <a:pt x="813" y="492"/>
                  </a:lnTo>
                  <a:lnTo>
                    <a:pt x="812" y="526"/>
                  </a:lnTo>
                  <a:lnTo>
                    <a:pt x="807" y="558"/>
                  </a:lnTo>
                  <a:lnTo>
                    <a:pt x="798" y="590"/>
                  </a:lnTo>
                  <a:lnTo>
                    <a:pt x="786" y="619"/>
                  </a:lnTo>
                  <a:lnTo>
                    <a:pt x="772" y="648"/>
                  </a:lnTo>
                  <a:lnTo>
                    <a:pt x="756" y="677"/>
                  </a:lnTo>
                  <a:lnTo>
                    <a:pt x="734" y="702"/>
                  </a:lnTo>
                  <a:lnTo>
                    <a:pt x="713" y="725"/>
                  </a:lnTo>
                  <a:lnTo>
                    <a:pt x="687" y="748"/>
                  </a:lnTo>
                  <a:lnTo>
                    <a:pt x="661" y="766"/>
                  </a:lnTo>
                  <a:lnTo>
                    <a:pt x="632" y="782"/>
                  </a:lnTo>
                  <a:lnTo>
                    <a:pt x="602" y="794"/>
                  </a:lnTo>
                  <a:lnTo>
                    <a:pt x="570" y="803"/>
                  </a:lnTo>
                  <a:lnTo>
                    <a:pt x="538" y="809"/>
                  </a:lnTo>
                  <a:lnTo>
                    <a:pt x="504" y="812"/>
                  </a:lnTo>
                  <a:lnTo>
                    <a:pt x="469" y="811"/>
                  </a:lnTo>
                  <a:lnTo>
                    <a:pt x="436" y="806"/>
                  </a:lnTo>
                  <a:lnTo>
                    <a:pt x="401" y="798"/>
                  </a:lnTo>
                  <a:lnTo>
                    <a:pt x="364" y="786"/>
                  </a:lnTo>
                  <a:lnTo>
                    <a:pt x="329" y="771"/>
                  </a:lnTo>
                  <a:lnTo>
                    <a:pt x="294" y="751"/>
                  </a:lnTo>
                  <a:lnTo>
                    <a:pt x="260" y="728"/>
                  </a:lnTo>
                  <a:lnTo>
                    <a:pt x="227" y="701"/>
                  </a:lnTo>
                  <a:lnTo>
                    <a:pt x="210" y="686"/>
                  </a:lnTo>
                  <a:lnTo>
                    <a:pt x="193" y="670"/>
                  </a:lnTo>
                  <a:lnTo>
                    <a:pt x="163" y="635"/>
                  </a:lnTo>
                  <a:lnTo>
                    <a:pt x="134" y="597"/>
                  </a:lnTo>
                  <a:lnTo>
                    <a:pt x="107" y="558"/>
                  </a:lnTo>
                  <a:lnTo>
                    <a:pt x="82" y="515"/>
                  </a:lnTo>
                  <a:lnTo>
                    <a:pt x="61" y="472"/>
                  </a:lnTo>
                  <a:lnTo>
                    <a:pt x="43" y="430"/>
                  </a:lnTo>
                  <a:lnTo>
                    <a:pt x="27" y="386"/>
                  </a:lnTo>
                  <a:lnTo>
                    <a:pt x="15" y="341"/>
                  </a:lnTo>
                  <a:lnTo>
                    <a:pt x="6" y="297"/>
                  </a:lnTo>
                  <a:lnTo>
                    <a:pt x="2" y="256"/>
                  </a:lnTo>
                  <a:lnTo>
                    <a:pt x="0" y="235"/>
                  </a:lnTo>
                  <a:lnTo>
                    <a:pt x="2" y="215"/>
                  </a:lnTo>
                  <a:lnTo>
                    <a:pt x="2" y="195"/>
                  </a:lnTo>
                  <a:lnTo>
                    <a:pt x="5" y="177"/>
                  </a:lnTo>
                  <a:lnTo>
                    <a:pt x="8" y="158"/>
                  </a:lnTo>
                  <a:lnTo>
                    <a:pt x="11" y="140"/>
                  </a:lnTo>
                  <a:lnTo>
                    <a:pt x="17" y="123"/>
                  </a:lnTo>
                  <a:lnTo>
                    <a:pt x="23" y="108"/>
                  </a:lnTo>
                  <a:lnTo>
                    <a:pt x="30" y="93"/>
                  </a:lnTo>
                  <a:lnTo>
                    <a:pt x="40" y="79"/>
                  </a:lnTo>
                  <a:lnTo>
                    <a:pt x="50" y="66"/>
                  </a:lnTo>
                  <a:lnTo>
                    <a:pt x="61" y="53"/>
                  </a:lnTo>
                  <a:lnTo>
                    <a:pt x="73" y="43"/>
                  </a:lnTo>
                  <a:lnTo>
                    <a:pt x="87" y="34"/>
                  </a:lnTo>
                  <a:lnTo>
                    <a:pt x="102" y="24"/>
                  </a:lnTo>
                  <a:lnTo>
                    <a:pt x="117" y="18"/>
                  </a:lnTo>
                  <a:lnTo>
                    <a:pt x="134" y="12"/>
                  </a:lnTo>
                  <a:lnTo>
                    <a:pt x="152" y="8"/>
                  </a:lnTo>
                  <a:lnTo>
                    <a:pt x="171" y="5"/>
                  </a:lnTo>
                  <a:lnTo>
                    <a:pt x="189" y="2"/>
                  </a:lnTo>
                  <a:lnTo>
                    <a:pt x="209" y="0"/>
                  </a:lnTo>
                  <a:lnTo>
                    <a:pt x="228" y="0"/>
                  </a:lnTo>
                  <a:lnTo>
                    <a:pt x="250" y="2"/>
                  </a:lnTo>
                  <a:lnTo>
                    <a:pt x="271" y="5"/>
                  </a:lnTo>
                  <a:lnTo>
                    <a:pt x="314" y="11"/>
                  </a:lnTo>
                  <a:lnTo>
                    <a:pt x="359" y="23"/>
                  </a:lnTo>
                  <a:lnTo>
                    <a:pt x="404" y="37"/>
                  </a:lnTo>
                  <a:lnTo>
                    <a:pt x="449" y="55"/>
                  </a:lnTo>
                  <a:lnTo>
                    <a:pt x="494" y="75"/>
                  </a:lnTo>
                  <a:lnTo>
                    <a:pt x="538" y="99"/>
                  </a:lnTo>
                  <a:lnTo>
                    <a:pt x="579" y="125"/>
                  </a:lnTo>
                  <a:lnTo>
                    <a:pt x="618" y="154"/>
                  </a:lnTo>
                  <a:lnTo>
                    <a:pt x="657" y="184"/>
                  </a:lnTo>
                  <a:lnTo>
                    <a:pt x="690" y="216"/>
                  </a:lnTo>
                  <a:close/>
                </a:path>
              </a:pathLst>
            </a:custGeom>
            <a:solidFill>
              <a:srgbClr val="00A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1199"/>
            <p:cNvSpPr>
              <a:spLocks/>
            </p:cNvSpPr>
            <p:nvPr userDrawn="1"/>
          </p:nvSpPr>
          <p:spPr bwMode="auto">
            <a:xfrm>
              <a:off x="3259283" y="1640582"/>
              <a:ext cx="992187" cy="1011237"/>
            </a:xfrm>
            <a:custGeom>
              <a:avLst/>
              <a:gdLst>
                <a:gd name="T0" fmla="*/ 2147483647 w 625"/>
                <a:gd name="T1" fmla="*/ 2147483647 h 637"/>
                <a:gd name="T2" fmla="*/ 2147483647 w 625"/>
                <a:gd name="T3" fmla="*/ 2147483647 h 637"/>
                <a:gd name="T4" fmla="*/ 2147483647 w 625"/>
                <a:gd name="T5" fmla="*/ 2147483647 h 637"/>
                <a:gd name="T6" fmla="*/ 2147483647 w 625"/>
                <a:gd name="T7" fmla="*/ 2147483647 h 637"/>
                <a:gd name="T8" fmla="*/ 2147483647 w 625"/>
                <a:gd name="T9" fmla="*/ 2147483647 h 637"/>
                <a:gd name="T10" fmla="*/ 2147483647 w 625"/>
                <a:gd name="T11" fmla="*/ 2147483647 h 637"/>
                <a:gd name="T12" fmla="*/ 2147483647 w 625"/>
                <a:gd name="T13" fmla="*/ 2147483647 h 637"/>
                <a:gd name="T14" fmla="*/ 2147483647 w 625"/>
                <a:gd name="T15" fmla="*/ 2147483647 h 637"/>
                <a:gd name="T16" fmla="*/ 2147483647 w 625"/>
                <a:gd name="T17" fmla="*/ 0 h 637"/>
                <a:gd name="T18" fmla="*/ 2147483647 w 625"/>
                <a:gd name="T19" fmla="*/ 0 h 637"/>
                <a:gd name="T20" fmla="*/ 2147483647 w 625"/>
                <a:gd name="T21" fmla="*/ 2147483647 h 637"/>
                <a:gd name="T22" fmla="*/ 2147483647 w 625"/>
                <a:gd name="T23" fmla="*/ 2147483647 h 637"/>
                <a:gd name="T24" fmla="*/ 2147483647 w 625"/>
                <a:gd name="T25" fmla="*/ 2147483647 h 637"/>
                <a:gd name="T26" fmla="*/ 2147483647 w 625"/>
                <a:gd name="T27" fmla="*/ 2147483647 h 637"/>
                <a:gd name="T28" fmla="*/ 2147483647 w 625"/>
                <a:gd name="T29" fmla="*/ 2147483647 h 637"/>
                <a:gd name="T30" fmla="*/ 2147483647 w 625"/>
                <a:gd name="T31" fmla="*/ 2147483647 h 637"/>
                <a:gd name="T32" fmla="*/ 2147483647 w 625"/>
                <a:gd name="T33" fmla="*/ 2147483647 h 637"/>
                <a:gd name="T34" fmla="*/ 2147483647 w 625"/>
                <a:gd name="T35" fmla="*/ 2147483647 h 637"/>
                <a:gd name="T36" fmla="*/ 2147483647 w 625"/>
                <a:gd name="T37" fmla="*/ 2147483647 h 637"/>
                <a:gd name="T38" fmla="*/ 2147483647 w 625"/>
                <a:gd name="T39" fmla="*/ 2147483647 h 637"/>
                <a:gd name="T40" fmla="*/ 2147483647 w 625"/>
                <a:gd name="T41" fmla="*/ 2147483647 h 637"/>
                <a:gd name="T42" fmla="*/ 2147483647 w 625"/>
                <a:gd name="T43" fmla="*/ 2147483647 h 637"/>
                <a:gd name="T44" fmla="*/ 2147483647 w 625"/>
                <a:gd name="T45" fmla="*/ 2147483647 h 637"/>
                <a:gd name="T46" fmla="*/ 2147483647 w 625"/>
                <a:gd name="T47" fmla="*/ 2147483647 h 637"/>
                <a:gd name="T48" fmla="*/ 2147483647 w 625"/>
                <a:gd name="T49" fmla="*/ 2147483647 h 637"/>
                <a:gd name="T50" fmla="*/ 0 w 625"/>
                <a:gd name="T51" fmla="*/ 2147483647 h 637"/>
                <a:gd name="T52" fmla="*/ 0 w 625"/>
                <a:gd name="T53" fmla="*/ 2147483647 h 637"/>
                <a:gd name="T54" fmla="*/ 2147483647 w 625"/>
                <a:gd name="T55" fmla="*/ 2147483647 h 637"/>
                <a:gd name="T56" fmla="*/ 2147483647 w 625"/>
                <a:gd name="T57" fmla="*/ 2147483647 h 637"/>
                <a:gd name="T58" fmla="*/ 2147483647 w 625"/>
                <a:gd name="T59" fmla="*/ 2147483647 h 637"/>
                <a:gd name="T60" fmla="*/ 2147483647 w 625"/>
                <a:gd name="T61" fmla="*/ 2147483647 h 637"/>
                <a:gd name="T62" fmla="*/ 2147483647 w 625"/>
                <a:gd name="T63" fmla="*/ 2147483647 h 637"/>
                <a:gd name="T64" fmla="*/ 2147483647 w 625"/>
                <a:gd name="T65" fmla="*/ 2147483647 h 637"/>
                <a:gd name="T66" fmla="*/ 2147483647 w 625"/>
                <a:gd name="T67" fmla="*/ 2147483647 h 637"/>
                <a:gd name="T68" fmla="*/ 2147483647 w 625"/>
                <a:gd name="T69" fmla="*/ 2147483647 h 637"/>
                <a:gd name="T70" fmla="*/ 2147483647 w 625"/>
                <a:gd name="T71" fmla="*/ 2147483647 h 637"/>
                <a:gd name="T72" fmla="*/ 2147483647 w 625"/>
                <a:gd name="T73" fmla="*/ 2147483647 h 637"/>
                <a:gd name="T74" fmla="*/ 2147483647 w 625"/>
                <a:gd name="T75" fmla="*/ 2147483647 h 637"/>
                <a:gd name="T76" fmla="*/ 2147483647 w 625"/>
                <a:gd name="T77" fmla="*/ 2147483647 h 637"/>
                <a:gd name="T78" fmla="*/ 2147483647 w 625"/>
                <a:gd name="T79" fmla="*/ 2147483647 h 637"/>
                <a:gd name="T80" fmla="*/ 2147483647 w 625"/>
                <a:gd name="T81" fmla="*/ 2147483647 h 637"/>
                <a:gd name="T82" fmla="*/ 2147483647 w 625"/>
                <a:gd name="T83" fmla="*/ 2147483647 h 637"/>
                <a:gd name="T84" fmla="*/ 2147483647 w 625"/>
                <a:gd name="T85" fmla="*/ 2147483647 h 637"/>
                <a:gd name="T86" fmla="*/ 2147483647 w 625"/>
                <a:gd name="T87" fmla="*/ 2147483647 h 637"/>
                <a:gd name="T88" fmla="*/ 2147483647 w 625"/>
                <a:gd name="T89" fmla="*/ 2147483647 h 637"/>
                <a:gd name="T90" fmla="*/ 2147483647 w 625"/>
                <a:gd name="T91" fmla="*/ 2147483647 h 637"/>
                <a:gd name="T92" fmla="*/ 2147483647 w 625"/>
                <a:gd name="T93" fmla="*/ 2147483647 h 637"/>
                <a:gd name="T94" fmla="*/ 2147483647 w 625"/>
                <a:gd name="T95" fmla="*/ 2147483647 h 637"/>
                <a:gd name="T96" fmla="*/ 2147483647 w 625"/>
                <a:gd name="T97" fmla="*/ 2147483647 h 637"/>
                <a:gd name="T98" fmla="*/ 2147483647 w 625"/>
                <a:gd name="T99" fmla="*/ 2147483647 h 637"/>
                <a:gd name="T100" fmla="*/ 2147483647 w 625"/>
                <a:gd name="T101" fmla="*/ 2147483647 h 637"/>
                <a:gd name="T102" fmla="*/ 2147483647 w 625"/>
                <a:gd name="T103" fmla="*/ 2147483647 h 637"/>
                <a:gd name="T104" fmla="*/ 2147483647 w 625"/>
                <a:gd name="T105" fmla="*/ 2147483647 h 637"/>
                <a:gd name="T106" fmla="*/ 2147483647 w 625"/>
                <a:gd name="T107" fmla="*/ 2147483647 h 637"/>
                <a:gd name="T108" fmla="*/ 2147483647 w 625"/>
                <a:gd name="T109" fmla="*/ 2147483647 h 63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625" h="637">
                  <a:moveTo>
                    <a:pt x="625" y="163"/>
                  </a:moveTo>
                  <a:lnTo>
                    <a:pt x="625" y="163"/>
                  </a:lnTo>
                  <a:lnTo>
                    <a:pt x="606" y="140"/>
                  </a:lnTo>
                  <a:lnTo>
                    <a:pt x="585" y="117"/>
                  </a:lnTo>
                  <a:lnTo>
                    <a:pt x="552" y="85"/>
                  </a:lnTo>
                  <a:lnTo>
                    <a:pt x="513" y="55"/>
                  </a:lnTo>
                  <a:lnTo>
                    <a:pt x="474" y="26"/>
                  </a:lnTo>
                  <a:lnTo>
                    <a:pt x="433" y="0"/>
                  </a:lnTo>
                  <a:lnTo>
                    <a:pt x="408" y="47"/>
                  </a:lnTo>
                  <a:lnTo>
                    <a:pt x="384" y="91"/>
                  </a:lnTo>
                  <a:lnTo>
                    <a:pt x="358" y="133"/>
                  </a:lnTo>
                  <a:lnTo>
                    <a:pt x="332" y="171"/>
                  </a:lnTo>
                  <a:lnTo>
                    <a:pt x="305" y="207"/>
                  </a:lnTo>
                  <a:lnTo>
                    <a:pt x="276" y="241"/>
                  </a:lnTo>
                  <a:lnTo>
                    <a:pt x="247" y="271"/>
                  </a:lnTo>
                  <a:lnTo>
                    <a:pt x="218" y="300"/>
                  </a:lnTo>
                  <a:lnTo>
                    <a:pt x="189" y="326"/>
                  </a:lnTo>
                  <a:lnTo>
                    <a:pt x="160" y="351"/>
                  </a:lnTo>
                  <a:lnTo>
                    <a:pt x="131" y="373"/>
                  </a:lnTo>
                  <a:lnTo>
                    <a:pt x="104" y="393"/>
                  </a:lnTo>
                  <a:lnTo>
                    <a:pt x="76" y="411"/>
                  </a:lnTo>
                  <a:lnTo>
                    <a:pt x="49" y="428"/>
                  </a:lnTo>
                  <a:lnTo>
                    <a:pt x="23" y="442"/>
                  </a:lnTo>
                  <a:lnTo>
                    <a:pt x="0" y="456"/>
                  </a:lnTo>
                  <a:lnTo>
                    <a:pt x="20" y="486"/>
                  </a:lnTo>
                  <a:lnTo>
                    <a:pt x="41" y="517"/>
                  </a:lnTo>
                  <a:lnTo>
                    <a:pt x="64" y="544"/>
                  </a:lnTo>
                  <a:lnTo>
                    <a:pt x="88" y="571"/>
                  </a:lnTo>
                  <a:lnTo>
                    <a:pt x="108" y="590"/>
                  </a:lnTo>
                  <a:lnTo>
                    <a:pt x="127" y="607"/>
                  </a:lnTo>
                  <a:lnTo>
                    <a:pt x="146" y="623"/>
                  </a:lnTo>
                  <a:lnTo>
                    <a:pt x="166" y="637"/>
                  </a:lnTo>
                  <a:lnTo>
                    <a:pt x="189" y="628"/>
                  </a:lnTo>
                  <a:lnTo>
                    <a:pt x="212" y="619"/>
                  </a:lnTo>
                  <a:lnTo>
                    <a:pt x="254" y="597"/>
                  </a:lnTo>
                  <a:lnTo>
                    <a:pt x="296" y="573"/>
                  </a:lnTo>
                  <a:lnTo>
                    <a:pt x="334" y="546"/>
                  </a:lnTo>
                  <a:lnTo>
                    <a:pt x="369" y="518"/>
                  </a:lnTo>
                  <a:lnTo>
                    <a:pt x="402" y="488"/>
                  </a:lnTo>
                  <a:lnTo>
                    <a:pt x="434" y="456"/>
                  </a:lnTo>
                  <a:lnTo>
                    <a:pt x="463" y="424"/>
                  </a:lnTo>
                  <a:lnTo>
                    <a:pt x="491" y="390"/>
                  </a:lnTo>
                  <a:lnTo>
                    <a:pt x="515" y="357"/>
                  </a:lnTo>
                  <a:lnTo>
                    <a:pt x="538" y="323"/>
                  </a:lnTo>
                  <a:lnTo>
                    <a:pt x="559" y="290"/>
                  </a:lnTo>
                  <a:lnTo>
                    <a:pt x="577" y="258"/>
                  </a:lnTo>
                  <a:lnTo>
                    <a:pt x="596" y="224"/>
                  </a:lnTo>
                  <a:lnTo>
                    <a:pt x="611" y="194"/>
                  </a:lnTo>
                  <a:lnTo>
                    <a:pt x="625" y="163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1200"/>
            <p:cNvSpPr>
              <a:spLocks/>
            </p:cNvSpPr>
            <p:nvPr userDrawn="1"/>
          </p:nvSpPr>
          <p:spPr bwMode="auto">
            <a:xfrm>
              <a:off x="3205969" y="2227277"/>
              <a:ext cx="128587" cy="157163"/>
            </a:xfrm>
            <a:custGeom>
              <a:avLst/>
              <a:gdLst>
                <a:gd name="T0" fmla="*/ 0 w 81"/>
                <a:gd name="T1" fmla="*/ 2147483647 h 99"/>
                <a:gd name="T2" fmla="*/ 0 w 81"/>
                <a:gd name="T3" fmla="*/ 2147483647 h 99"/>
                <a:gd name="T4" fmla="*/ 2147483647 w 81"/>
                <a:gd name="T5" fmla="*/ 2147483647 h 99"/>
                <a:gd name="T6" fmla="*/ 2147483647 w 81"/>
                <a:gd name="T7" fmla="*/ 2147483647 h 99"/>
                <a:gd name="T8" fmla="*/ 2147483647 w 81"/>
                <a:gd name="T9" fmla="*/ 2147483647 h 99"/>
                <a:gd name="T10" fmla="*/ 2147483647 w 81"/>
                <a:gd name="T11" fmla="*/ 2147483647 h 99"/>
                <a:gd name="T12" fmla="*/ 2147483647 w 81"/>
                <a:gd name="T13" fmla="*/ 2147483647 h 99"/>
                <a:gd name="T14" fmla="*/ 2147483647 w 81"/>
                <a:gd name="T15" fmla="*/ 2147483647 h 99"/>
                <a:gd name="T16" fmla="*/ 2147483647 w 81"/>
                <a:gd name="T17" fmla="*/ 0 h 99"/>
                <a:gd name="T18" fmla="*/ 2147483647 w 81"/>
                <a:gd name="T19" fmla="*/ 0 h 99"/>
                <a:gd name="T20" fmla="*/ 0 w 81"/>
                <a:gd name="T21" fmla="*/ 2147483647 h 99"/>
                <a:gd name="T22" fmla="*/ 0 w 81"/>
                <a:gd name="T23" fmla="*/ 2147483647 h 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1" h="99">
                  <a:moveTo>
                    <a:pt x="0" y="24"/>
                  </a:moveTo>
                  <a:lnTo>
                    <a:pt x="0" y="24"/>
                  </a:lnTo>
                  <a:lnTo>
                    <a:pt x="21" y="62"/>
                  </a:lnTo>
                  <a:lnTo>
                    <a:pt x="43" y="99"/>
                  </a:lnTo>
                  <a:lnTo>
                    <a:pt x="81" y="78"/>
                  </a:lnTo>
                  <a:lnTo>
                    <a:pt x="56" y="39"/>
                  </a:lnTo>
                  <a:lnTo>
                    <a:pt x="37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Freeform 1201"/>
            <p:cNvSpPr>
              <a:spLocks/>
            </p:cNvSpPr>
            <p:nvPr userDrawn="1"/>
          </p:nvSpPr>
          <p:spPr bwMode="auto">
            <a:xfrm>
              <a:off x="3144682" y="1678911"/>
              <a:ext cx="211138" cy="547687"/>
            </a:xfrm>
            <a:custGeom>
              <a:avLst/>
              <a:gdLst>
                <a:gd name="T0" fmla="*/ 2147483647 w 133"/>
                <a:gd name="T1" fmla="*/ 0 h 345"/>
                <a:gd name="T2" fmla="*/ 2147483647 w 133"/>
                <a:gd name="T3" fmla="*/ 0 h 345"/>
                <a:gd name="T4" fmla="*/ 0 w 133"/>
                <a:gd name="T5" fmla="*/ 2147483647 h 345"/>
                <a:gd name="T6" fmla="*/ 2147483647 w 133"/>
                <a:gd name="T7" fmla="*/ 2147483647 h 345"/>
                <a:gd name="T8" fmla="*/ 2147483647 w 133"/>
                <a:gd name="T9" fmla="*/ 2147483647 h 345"/>
                <a:gd name="T10" fmla="*/ 2147483647 w 133"/>
                <a:gd name="T11" fmla="*/ 2147483647 h 345"/>
                <a:gd name="T12" fmla="*/ 2147483647 w 133"/>
                <a:gd name="T13" fmla="*/ 2147483647 h 345"/>
                <a:gd name="T14" fmla="*/ 2147483647 w 133"/>
                <a:gd name="T15" fmla="*/ 2147483647 h 345"/>
                <a:gd name="T16" fmla="*/ 2147483647 w 133"/>
                <a:gd name="T17" fmla="*/ 2147483647 h 345"/>
                <a:gd name="T18" fmla="*/ 2147483647 w 133"/>
                <a:gd name="T19" fmla="*/ 2147483647 h 345"/>
                <a:gd name="T20" fmla="*/ 2147483647 w 133"/>
                <a:gd name="T21" fmla="*/ 2147483647 h 345"/>
                <a:gd name="T22" fmla="*/ 2147483647 w 133"/>
                <a:gd name="T23" fmla="*/ 2147483647 h 345"/>
                <a:gd name="T24" fmla="*/ 2147483647 w 133"/>
                <a:gd name="T25" fmla="*/ 2147483647 h 345"/>
                <a:gd name="T26" fmla="*/ 2147483647 w 133"/>
                <a:gd name="T27" fmla="*/ 2147483647 h 345"/>
                <a:gd name="T28" fmla="*/ 2147483647 w 133"/>
                <a:gd name="T29" fmla="*/ 2147483647 h 345"/>
                <a:gd name="T30" fmla="*/ 2147483647 w 133"/>
                <a:gd name="T31" fmla="*/ 2147483647 h 345"/>
                <a:gd name="T32" fmla="*/ 2147483647 w 133"/>
                <a:gd name="T33" fmla="*/ 2147483647 h 345"/>
                <a:gd name="T34" fmla="*/ 2147483647 w 133"/>
                <a:gd name="T35" fmla="*/ 2147483647 h 345"/>
                <a:gd name="T36" fmla="*/ 2147483647 w 133"/>
                <a:gd name="T37" fmla="*/ 2147483647 h 345"/>
                <a:gd name="T38" fmla="*/ 2147483647 w 133"/>
                <a:gd name="T39" fmla="*/ 2147483647 h 345"/>
                <a:gd name="T40" fmla="*/ 2147483647 w 133"/>
                <a:gd name="T41" fmla="*/ 2147483647 h 345"/>
                <a:gd name="T42" fmla="*/ 2147483647 w 133"/>
                <a:gd name="T43" fmla="*/ 2147483647 h 345"/>
                <a:gd name="T44" fmla="*/ 2147483647 w 133"/>
                <a:gd name="T45" fmla="*/ 2147483647 h 345"/>
                <a:gd name="T46" fmla="*/ 2147483647 w 133"/>
                <a:gd name="T47" fmla="*/ 2147483647 h 345"/>
                <a:gd name="T48" fmla="*/ 2147483647 w 133"/>
                <a:gd name="T49" fmla="*/ 0 h 345"/>
                <a:gd name="T50" fmla="*/ 2147483647 w 133"/>
                <a:gd name="T51" fmla="*/ 0 h 34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33" h="345">
                  <a:moveTo>
                    <a:pt x="2" y="0"/>
                  </a:moveTo>
                  <a:lnTo>
                    <a:pt x="2" y="0"/>
                  </a:lnTo>
                  <a:lnTo>
                    <a:pt x="0" y="29"/>
                  </a:lnTo>
                  <a:lnTo>
                    <a:pt x="2" y="63"/>
                  </a:lnTo>
                  <a:lnTo>
                    <a:pt x="5" y="106"/>
                  </a:lnTo>
                  <a:lnTo>
                    <a:pt x="8" y="131"/>
                  </a:lnTo>
                  <a:lnTo>
                    <a:pt x="12" y="157"/>
                  </a:lnTo>
                  <a:lnTo>
                    <a:pt x="18" y="186"/>
                  </a:lnTo>
                  <a:lnTo>
                    <a:pt x="26" y="215"/>
                  </a:lnTo>
                  <a:lnTo>
                    <a:pt x="35" y="247"/>
                  </a:lnTo>
                  <a:lnTo>
                    <a:pt x="46" y="279"/>
                  </a:lnTo>
                  <a:lnTo>
                    <a:pt x="59" y="311"/>
                  </a:lnTo>
                  <a:lnTo>
                    <a:pt x="75" y="345"/>
                  </a:lnTo>
                  <a:lnTo>
                    <a:pt x="102" y="325"/>
                  </a:lnTo>
                  <a:lnTo>
                    <a:pt x="133" y="301"/>
                  </a:lnTo>
                  <a:lnTo>
                    <a:pt x="113" y="272"/>
                  </a:lnTo>
                  <a:lnTo>
                    <a:pt x="93" y="241"/>
                  </a:lnTo>
                  <a:lnTo>
                    <a:pt x="75" y="208"/>
                  </a:lnTo>
                  <a:lnTo>
                    <a:pt x="56" y="171"/>
                  </a:lnTo>
                  <a:lnTo>
                    <a:pt x="40" y="133"/>
                  </a:lnTo>
                  <a:lnTo>
                    <a:pt x="26" y="90"/>
                  </a:lnTo>
                  <a:lnTo>
                    <a:pt x="12" y="4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8D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Freeform 1202"/>
            <p:cNvSpPr>
              <a:spLocks/>
            </p:cNvSpPr>
            <p:nvPr userDrawn="1"/>
          </p:nvSpPr>
          <p:spPr bwMode="auto">
            <a:xfrm>
              <a:off x="3526887" y="2266138"/>
              <a:ext cx="171450" cy="158750"/>
            </a:xfrm>
            <a:custGeom>
              <a:avLst/>
              <a:gdLst>
                <a:gd name="T0" fmla="*/ 2147483647 w 108"/>
                <a:gd name="T1" fmla="*/ 2147483647 h 100"/>
                <a:gd name="T2" fmla="*/ 2147483647 w 108"/>
                <a:gd name="T3" fmla="*/ 2147483647 h 100"/>
                <a:gd name="T4" fmla="*/ 2147483647 w 108"/>
                <a:gd name="T5" fmla="*/ 2147483647 h 100"/>
                <a:gd name="T6" fmla="*/ 2147483647 w 108"/>
                <a:gd name="T7" fmla="*/ 2147483647 h 100"/>
                <a:gd name="T8" fmla="*/ 2147483647 w 108"/>
                <a:gd name="T9" fmla="*/ 2147483647 h 100"/>
                <a:gd name="T10" fmla="*/ 0 w 108"/>
                <a:gd name="T11" fmla="*/ 2147483647 h 100"/>
                <a:gd name="T12" fmla="*/ 0 w 108"/>
                <a:gd name="T13" fmla="*/ 2147483647 h 100"/>
                <a:gd name="T14" fmla="*/ 2147483647 w 108"/>
                <a:gd name="T15" fmla="*/ 2147483647 h 100"/>
                <a:gd name="T16" fmla="*/ 2147483647 w 108"/>
                <a:gd name="T17" fmla="*/ 2147483647 h 100"/>
                <a:gd name="T18" fmla="*/ 2147483647 w 108"/>
                <a:gd name="T19" fmla="*/ 2147483647 h 100"/>
                <a:gd name="T20" fmla="*/ 2147483647 w 108"/>
                <a:gd name="T21" fmla="*/ 2147483647 h 100"/>
                <a:gd name="T22" fmla="*/ 2147483647 w 108"/>
                <a:gd name="T23" fmla="*/ 2147483647 h 100"/>
                <a:gd name="T24" fmla="*/ 2147483647 w 108"/>
                <a:gd name="T25" fmla="*/ 2147483647 h 100"/>
                <a:gd name="T26" fmla="*/ 2147483647 w 108"/>
                <a:gd name="T27" fmla="*/ 2147483647 h 100"/>
                <a:gd name="T28" fmla="*/ 2147483647 w 108"/>
                <a:gd name="T29" fmla="*/ 2147483647 h 100"/>
                <a:gd name="T30" fmla="*/ 2147483647 w 108"/>
                <a:gd name="T31" fmla="*/ 2147483647 h 100"/>
                <a:gd name="T32" fmla="*/ 2147483647 w 108"/>
                <a:gd name="T33" fmla="*/ 2147483647 h 100"/>
                <a:gd name="T34" fmla="*/ 2147483647 w 108"/>
                <a:gd name="T35" fmla="*/ 2147483647 h 100"/>
                <a:gd name="T36" fmla="*/ 2147483647 w 108"/>
                <a:gd name="T37" fmla="*/ 2147483647 h 100"/>
                <a:gd name="T38" fmla="*/ 2147483647 w 108"/>
                <a:gd name="T39" fmla="*/ 2147483647 h 100"/>
                <a:gd name="T40" fmla="*/ 2147483647 w 108"/>
                <a:gd name="T41" fmla="*/ 2147483647 h 100"/>
                <a:gd name="T42" fmla="*/ 2147483647 w 108"/>
                <a:gd name="T43" fmla="*/ 2147483647 h 100"/>
                <a:gd name="T44" fmla="*/ 2147483647 w 108"/>
                <a:gd name="T45" fmla="*/ 2147483647 h 100"/>
                <a:gd name="T46" fmla="*/ 2147483647 w 108"/>
                <a:gd name="T47" fmla="*/ 2147483647 h 100"/>
                <a:gd name="T48" fmla="*/ 2147483647 w 108"/>
                <a:gd name="T49" fmla="*/ 2147483647 h 100"/>
                <a:gd name="T50" fmla="*/ 2147483647 w 108"/>
                <a:gd name="T51" fmla="*/ 2147483647 h 100"/>
                <a:gd name="T52" fmla="*/ 2147483647 w 108"/>
                <a:gd name="T53" fmla="*/ 0 h 100"/>
                <a:gd name="T54" fmla="*/ 2147483647 w 108"/>
                <a:gd name="T55" fmla="*/ 2147483647 h 100"/>
                <a:gd name="T56" fmla="*/ 2147483647 w 108"/>
                <a:gd name="T57" fmla="*/ 2147483647 h 100"/>
                <a:gd name="T58" fmla="*/ 2147483647 w 108"/>
                <a:gd name="T59" fmla="*/ 2147483647 h 100"/>
                <a:gd name="T60" fmla="*/ 2147483647 w 108"/>
                <a:gd name="T61" fmla="*/ 2147483647 h 100"/>
                <a:gd name="T62" fmla="*/ 2147483647 w 108"/>
                <a:gd name="T63" fmla="*/ 2147483647 h 1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8" h="100">
                  <a:moveTo>
                    <a:pt x="15" y="16"/>
                  </a:moveTo>
                  <a:lnTo>
                    <a:pt x="15" y="16"/>
                  </a:lnTo>
                  <a:lnTo>
                    <a:pt x="9" y="23"/>
                  </a:lnTo>
                  <a:lnTo>
                    <a:pt x="4" y="29"/>
                  </a:lnTo>
                  <a:lnTo>
                    <a:pt x="1" y="35"/>
                  </a:lnTo>
                  <a:lnTo>
                    <a:pt x="0" y="42"/>
                  </a:lnTo>
                  <a:lnTo>
                    <a:pt x="21" y="59"/>
                  </a:lnTo>
                  <a:lnTo>
                    <a:pt x="42" y="74"/>
                  </a:lnTo>
                  <a:lnTo>
                    <a:pt x="64" y="88"/>
                  </a:lnTo>
                  <a:lnTo>
                    <a:pt x="83" y="100"/>
                  </a:lnTo>
                  <a:lnTo>
                    <a:pt x="90" y="94"/>
                  </a:lnTo>
                  <a:lnTo>
                    <a:pt x="97" y="85"/>
                  </a:lnTo>
                  <a:lnTo>
                    <a:pt x="103" y="76"/>
                  </a:lnTo>
                  <a:lnTo>
                    <a:pt x="106" y="65"/>
                  </a:lnTo>
                  <a:lnTo>
                    <a:pt x="108" y="55"/>
                  </a:lnTo>
                  <a:lnTo>
                    <a:pt x="106" y="45"/>
                  </a:lnTo>
                  <a:lnTo>
                    <a:pt x="103" y="35"/>
                  </a:lnTo>
                  <a:lnTo>
                    <a:pt x="99" y="26"/>
                  </a:lnTo>
                  <a:lnTo>
                    <a:pt x="93" y="16"/>
                  </a:lnTo>
                  <a:lnTo>
                    <a:pt x="83" y="9"/>
                  </a:lnTo>
                  <a:lnTo>
                    <a:pt x="74" y="4"/>
                  </a:lnTo>
                  <a:lnTo>
                    <a:pt x="65" y="1"/>
                  </a:lnTo>
                  <a:lnTo>
                    <a:pt x="55" y="0"/>
                  </a:lnTo>
                  <a:lnTo>
                    <a:pt x="44" y="1"/>
                  </a:lnTo>
                  <a:lnTo>
                    <a:pt x="33" y="4"/>
                  </a:lnTo>
                  <a:lnTo>
                    <a:pt x="24" y="9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Freeform 1203"/>
            <p:cNvSpPr>
              <a:spLocks/>
            </p:cNvSpPr>
            <p:nvPr userDrawn="1"/>
          </p:nvSpPr>
          <p:spPr bwMode="auto">
            <a:xfrm>
              <a:off x="3335503" y="2424794"/>
              <a:ext cx="160337" cy="163513"/>
            </a:xfrm>
            <a:custGeom>
              <a:avLst/>
              <a:gdLst>
                <a:gd name="T0" fmla="*/ 2147483647 w 101"/>
                <a:gd name="T1" fmla="*/ 0 h 103"/>
                <a:gd name="T2" fmla="*/ 2147483647 w 101"/>
                <a:gd name="T3" fmla="*/ 0 h 103"/>
                <a:gd name="T4" fmla="*/ 2147483647 w 101"/>
                <a:gd name="T5" fmla="*/ 2147483647 h 103"/>
                <a:gd name="T6" fmla="*/ 2147483647 w 101"/>
                <a:gd name="T7" fmla="*/ 2147483647 h 103"/>
                <a:gd name="T8" fmla="*/ 2147483647 w 101"/>
                <a:gd name="T9" fmla="*/ 2147483647 h 103"/>
                <a:gd name="T10" fmla="*/ 2147483647 w 101"/>
                <a:gd name="T11" fmla="*/ 2147483647 h 103"/>
                <a:gd name="T12" fmla="*/ 0 w 101"/>
                <a:gd name="T13" fmla="*/ 2147483647 h 103"/>
                <a:gd name="T14" fmla="*/ 0 w 101"/>
                <a:gd name="T15" fmla="*/ 2147483647 h 103"/>
                <a:gd name="T16" fmla="*/ 2147483647 w 101"/>
                <a:gd name="T17" fmla="*/ 2147483647 h 103"/>
                <a:gd name="T18" fmla="*/ 2147483647 w 101"/>
                <a:gd name="T19" fmla="*/ 2147483647 h 103"/>
                <a:gd name="T20" fmla="*/ 2147483647 w 101"/>
                <a:gd name="T21" fmla="*/ 2147483647 h 103"/>
                <a:gd name="T22" fmla="*/ 2147483647 w 101"/>
                <a:gd name="T23" fmla="*/ 2147483647 h 103"/>
                <a:gd name="T24" fmla="*/ 2147483647 w 101"/>
                <a:gd name="T25" fmla="*/ 2147483647 h 103"/>
                <a:gd name="T26" fmla="*/ 2147483647 w 101"/>
                <a:gd name="T27" fmla="*/ 2147483647 h 103"/>
                <a:gd name="T28" fmla="*/ 2147483647 w 101"/>
                <a:gd name="T29" fmla="*/ 2147483647 h 103"/>
                <a:gd name="T30" fmla="*/ 2147483647 w 101"/>
                <a:gd name="T31" fmla="*/ 2147483647 h 103"/>
                <a:gd name="T32" fmla="*/ 2147483647 w 101"/>
                <a:gd name="T33" fmla="*/ 2147483647 h 103"/>
                <a:gd name="T34" fmla="*/ 2147483647 w 101"/>
                <a:gd name="T35" fmla="*/ 2147483647 h 103"/>
                <a:gd name="T36" fmla="*/ 2147483647 w 101"/>
                <a:gd name="T37" fmla="*/ 2147483647 h 103"/>
                <a:gd name="T38" fmla="*/ 2147483647 w 101"/>
                <a:gd name="T39" fmla="*/ 2147483647 h 103"/>
                <a:gd name="T40" fmla="*/ 2147483647 w 101"/>
                <a:gd name="T41" fmla="*/ 2147483647 h 103"/>
                <a:gd name="T42" fmla="*/ 2147483647 w 101"/>
                <a:gd name="T43" fmla="*/ 0 h 103"/>
                <a:gd name="T44" fmla="*/ 2147483647 w 101"/>
                <a:gd name="T45" fmla="*/ 0 h 10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1" h="103">
                  <a:moveTo>
                    <a:pt x="34" y="0"/>
                  </a:moveTo>
                  <a:lnTo>
                    <a:pt x="34" y="0"/>
                  </a:lnTo>
                  <a:lnTo>
                    <a:pt x="23" y="4"/>
                  </a:lnTo>
                  <a:lnTo>
                    <a:pt x="13" y="12"/>
                  </a:lnTo>
                  <a:lnTo>
                    <a:pt x="6" y="21"/>
                  </a:lnTo>
                  <a:lnTo>
                    <a:pt x="0" y="30"/>
                  </a:lnTo>
                  <a:lnTo>
                    <a:pt x="20" y="55"/>
                  </a:lnTo>
                  <a:lnTo>
                    <a:pt x="41" y="77"/>
                  </a:lnTo>
                  <a:lnTo>
                    <a:pt x="69" y="103"/>
                  </a:lnTo>
                  <a:lnTo>
                    <a:pt x="80" y="97"/>
                  </a:lnTo>
                  <a:lnTo>
                    <a:pt x="89" y="91"/>
                  </a:lnTo>
                  <a:lnTo>
                    <a:pt x="96" y="82"/>
                  </a:lnTo>
                  <a:lnTo>
                    <a:pt x="101" y="71"/>
                  </a:lnTo>
                  <a:lnTo>
                    <a:pt x="83" y="55"/>
                  </a:lnTo>
                  <a:lnTo>
                    <a:pt x="66" y="3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1204"/>
            <p:cNvSpPr>
              <a:spLocks/>
            </p:cNvSpPr>
            <p:nvPr userDrawn="1"/>
          </p:nvSpPr>
          <p:spPr bwMode="auto">
            <a:xfrm>
              <a:off x="3875142" y="1915897"/>
              <a:ext cx="174625" cy="174625"/>
            </a:xfrm>
            <a:custGeom>
              <a:avLst/>
              <a:gdLst>
                <a:gd name="T0" fmla="*/ 2147483647 w 110"/>
                <a:gd name="T1" fmla="*/ 2147483647 h 110"/>
                <a:gd name="T2" fmla="*/ 2147483647 w 110"/>
                <a:gd name="T3" fmla="*/ 2147483647 h 110"/>
                <a:gd name="T4" fmla="*/ 2147483647 w 110"/>
                <a:gd name="T5" fmla="*/ 2147483647 h 110"/>
                <a:gd name="T6" fmla="*/ 2147483647 w 110"/>
                <a:gd name="T7" fmla="*/ 2147483647 h 110"/>
                <a:gd name="T8" fmla="*/ 2147483647 w 110"/>
                <a:gd name="T9" fmla="*/ 2147483647 h 110"/>
                <a:gd name="T10" fmla="*/ 0 w 110"/>
                <a:gd name="T11" fmla="*/ 2147483647 h 110"/>
                <a:gd name="T12" fmla="*/ 0 w 110"/>
                <a:gd name="T13" fmla="*/ 2147483647 h 110"/>
                <a:gd name="T14" fmla="*/ 2147483647 w 110"/>
                <a:gd name="T15" fmla="*/ 2147483647 h 110"/>
                <a:gd name="T16" fmla="*/ 2147483647 w 110"/>
                <a:gd name="T17" fmla="*/ 2147483647 h 110"/>
                <a:gd name="T18" fmla="*/ 2147483647 w 110"/>
                <a:gd name="T19" fmla="*/ 2147483647 h 110"/>
                <a:gd name="T20" fmla="*/ 2147483647 w 110"/>
                <a:gd name="T21" fmla="*/ 2147483647 h 110"/>
                <a:gd name="T22" fmla="*/ 2147483647 w 110"/>
                <a:gd name="T23" fmla="*/ 2147483647 h 110"/>
                <a:gd name="T24" fmla="*/ 2147483647 w 110"/>
                <a:gd name="T25" fmla="*/ 2147483647 h 110"/>
                <a:gd name="T26" fmla="*/ 2147483647 w 110"/>
                <a:gd name="T27" fmla="*/ 2147483647 h 110"/>
                <a:gd name="T28" fmla="*/ 2147483647 w 110"/>
                <a:gd name="T29" fmla="*/ 2147483647 h 110"/>
                <a:gd name="T30" fmla="*/ 2147483647 w 110"/>
                <a:gd name="T31" fmla="*/ 2147483647 h 110"/>
                <a:gd name="T32" fmla="*/ 2147483647 w 110"/>
                <a:gd name="T33" fmla="*/ 2147483647 h 110"/>
                <a:gd name="T34" fmla="*/ 2147483647 w 110"/>
                <a:gd name="T35" fmla="*/ 2147483647 h 110"/>
                <a:gd name="T36" fmla="*/ 2147483647 w 110"/>
                <a:gd name="T37" fmla="*/ 2147483647 h 110"/>
                <a:gd name="T38" fmla="*/ 2147483647 w 110"/>
                <a:gd name="T39" fmla="*/ 2147483647 h 110"/>
                <a:gd name="T40" fmla="*/ 2147483647 w 110"/>
                <a:gd name="T41" fmla="*/ 2147483647 h 110"/>
                <a:gd name="T42" fmla="*/ 2147483647 w 110"/>
                <a:gd name="T43" fmla="*/ 2147483647 h 110"/>
                <a:gd name="T44" fmla="*/ 2147483647 w 110"/>
                <a:gd name="T45" fmla="*/ 2147483647 h 110"/>
                <a:gd name="T46" fmla="*/ 2147483647 w 110"/>
                <a:gd name="T47" fmla="*/ 2147483647 h 110"/>
                <a:gd name="T48" fmla="*/ 2147483647 w 110"/>
                <a:gd name="T49" fmla="*/ 2147483647 h 110"/>
                <a:gd name="T50" fmla="*/ 2147483647 w 110"/>
                <a:gd name="T51" fmla="*/ 2147483647 h 110"/>
                <a:gd name="T52" fmla="*/ 2147483647 w 110"/>
                <a:gd name="T53" fmla="*/ 2147483647 h 110"/>
                <a:gd name="T54" fmla="*/ 2147483647 w 110"/>
                <a:gd name="T55" fmla="*/ 2147483647 h 110"/>
                <a:gd name="T56" fmla="*/ 2147483647 w 110"/>
                <a:gd name="T57" fmla="*/ 2147483647 h 110"/>
                <a:gd name="T58" fmla="*/ 2147483647 w 110"/>
                <a:gd name="T59" fmla="*/ 2147483647 h 110"/>
                <a:gd name="T60" fmla="*/ 2147483647 w 110"/>
                <a:gd name="T61" fmla="*/ 2147483647 h 110"/>
                <a:gd name="T62" fmla="*/ 2147483647 w 110"/>
                <a:gd name="T63" fmla="*/ 0 h 110"/>
                <a:gd name="T64" fmla="*/ 2147483647 w 110"/>
                <a:gd name="T65" fmla="*/ 0 h 110"/>
                <a:gd name="T66" fmla="*/ 2147483647 w 110"/>
                <a:gd name="T67" fmla="*/ 0 h 110"/>
                <a:gd name="T68" fmla="*/ 2147483647 w 110"/>
                <a:gd name="T69" fmla="*/ 2147483647 h 110"/>
                <a:gd name="T70" fmla="*/ 2147483647 w 110"/>
                <a:gd name="T71" fmla="*/ 2147483647 h 110"/>
                <a:gd name="T72" fmla="*/ 2147483647 w 110"/>
                <a:gd name="T73" fmla="*/ 2147483647 h 110"/>
                <a:gd name="T74" fmla="*/ 2147483647 w 110"/>
                <a:gd name="T75" fmla="*/ 2147483647 h 11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10" h="110">
                  <a:moveTo>
                    <a:pt x="17" y="16"/>
                  </a:moveTo>
                  <a:lnTo>
                    <a:pt x="17" y="16"/>
                  </a:lnTo>
                  <a:lnTo>
                    <a:pt x="9" y="25"/>
                  </a:lnTo>
                  <a:lnTo>
                    <a:pt x="5" y="34"/>
                  </a:lnTo>
                  <a:lnTo>
                    <a:pt x="2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8" y="86"/>
                  </a:lnTo>
                  <a:lnTo>
                    <a:pt x="14" y="95"/>
                  </a:lnTo>
                  <a:lnTo>
                    <a:pt x="23" y="101"/>
                  </a:lnTo>
                  <a:lnTo>
                    <a:pt x="32" y="105"/>
                  </a:lnTo>
                  <a:lnTo>
                    <a:pt x="43" y="108"/>
                  </a:lnTo>
                  <a:lnTo>
                    <a:pt x="53" y="110"/>
                  </a:lnTo>
                  <a:lnTo>
                    <a:pt x="64" y="108"/>
                  </a:lnTo>
                  <a:lnTo>
                    <a:pt x="73" y="105"/>
                  </a:lnTo>
                  <a:lnTo>
                    <a:pt x="84" y="101"/>
                  </a:lnTo>
                  <a:lnTo>
                    <a:pt x="93" y="93"/>
                  </a:lnTo>
                  <a:lnTo>
                    <a:pt x="99" y="86"/>
                  </a:lnTo>
                  <a:lnTo>
                    <a:pt x="105" y="75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4"/>
                  </a:lnTo>
                  <a:lnTo>
                    <a:pt x="102" y="25"/>
                  </a:lnTo>
                  <a:lnTo>
                    <a:pt x="94" y="16"/>
                  </a:lnTo>
                  <a:lnTo>
                    <a:pt x="87" y="9"/>
                  </a:lnTo>
                  <a:lnTo>
                    <a:pt x="78" y="3"/>
                  </a:lnTo>
                  <a:lnTo>
                    <a:pt x="67" y="0"/>
                  </a:lnTo>
                  <a:lnTo>
                    <a:pt x="56" y="0"/>
                  </a:lnTo>
                  <a:lnTo>
                    <a:pt x="46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1205"/>
            <p:cNvSpPr>
              <a:spLocks/>
            </p:cNvSpPr>
            <p:nvPr userDrawn="1"/>
          </p:nvSpPr>
          <p:spPr bwMode="auto">
            <a:xfrm>
              <a:off x="3709250" y="2093429"/>
              <a:ext cx="174625" cy="174625"/>
            </a:xfrm>
            <a:custGeom>
              <a:avLst/>
              <a:gdLst>
                <a:gd name="T0" fmla="*/ 2147483647 w 110"/>
                <a:gd name="T1" fmla="*/ 2147483647 h 110"/>
                <a:gd name="T2" fmla="*/ 2147483647 w 110"/>
                <a:gd name="T3" fmla="*/ 2147483647 h 110"/>
                <a:gd name="T4" fmla="*/ 2147483647 w 110"/>
                <a:gd name="T5" fmla="*/ 2147483647 h 110"/>
                <a:gd name="T6" fmla="*/ 2147483647 w 110"/>
                <a:gd name="T7" fmla="*/ 2147483647 h 110"/>
                <a:gd name="T8" fmla="*/ 2147483647 w 110"/>
                <a:gd name="T9" fmla="*/ 2147483647 h 110"/>
                <a:gd name="T10" fmla="*/ 0 w 110"/>
                <a:gd name="T11" fmla="*/ 2147483647 h 110"/>
                <a:gd name="T12" fmla="*/ 0 w 110"/>
                <a:gd name="T13" fmla="*/ 2147483647 h 110"/>
                <a:gd name="T14" fmla="*/ 2147483647 w 110"/>
                <a:gd name="T15" fmla="*/ 2147483647 h 110"/>
                <a:gd name="T16" fmla="*/ 2147483647 w 110"/>
                <a:gd name="T17" fmla="*/ 2147483647 h 110"/>
                <a:gd name="T18" fmla="*/ 2147483647 w 110"/>
                <a:gd name="T19" fmla="*/ 2147483647 h 110"/>
                <a:gd name="T20" fmla="*/ 2147483647 w 110"/>
                <a:gd name="T21" fmla="*/ 2147483647 h 110"/>
                <a:gd name="T22" fmla="*/ 2147483647 w 110"/>
                <a:gd name="T23" fmla="*/ 2147483647 h 110"/>
                <a:gd name="T24" fmla="*/ 2147483647 w 110"/>
                <a:gd name="T25" fmla="*/ 2147483647 h 110"/>
                <a:gd name="T26" fmla="*/ 2147483647 w 110"/>
                <a:gd name="T27" fmla="*/ 2147483647 h 110"/>
                <a:gd name="T28" fmla="*/ 2147483647 w 110"/>
                <a:gd name="T29" fmla="*/ 2147483647 h 110"/>
                <a:gd name="T30" fmla="*/ 2147483647 w 110"/>
                <a:gd name="T31" fmla="*/ 2147483647 h 110"/>
                <a:gd name="T32" fmla="*/ 2147483647 w 110"/>
                <a:gd name="T33" fmla="*/ 2147483647 h 110"/>
                <a:gd name="T34" fmla="*/ 2147483647 w 110"/>
                <a:gd name="T35" fmla="*/ 2147483647 h 110"/>
                <a:gd name="T36" fmla="*/ 2147483647 w 110"/>
                <a:gd name="T37" fmla="*/ 2147483647 h 110"/>
                <a:gd name="T38" fmla="*/ 2147483647 w 110"/>
                <a:gd name="T39" fmla="*/ 2147483647 h 110"/>
                <a:gd name="T40" fmla="*/ 2147483647 w 110"/>
                <a:gd name="T41" fmla="*/ 2147483647 h 110"/>
                <a:gd name="T42" fmla="*/ 2147483647 w 110"/>
                <a:gd name="T43" fmla="*/ 2147483647 h 110"/>
                <a:gd name="T44" fmla="*/ 2147483647 w 110"/>
                <a:gd name="T45" fmla="*/ 2147483647 h 110"/>
                <a:gd name="T46" fmla="*/ 2147483647 w 110"/>
                <a:gd name="T47" fmla="*/ 2147483647 h 110"/>
                <a:gd name="T48" fmla="*/ 2147483647 w 110"/>
                <a:gd name="T49" fmla="*/ 2147483647 h 110"/>
                <a:gd name="T50" fmla="*/ 2147483647 w 110"/>
                <a:gd name="T51" fmla="*/ 2147483647 h 110"/>
                <a:gd name="T52" fmla="*/ 2147483647 w 110"/>
                <a:gd name="T53" fmla="*/ 2147483647 h 110"/>
                <a:gd name="T54" fmla="*/ 2147483647 w 110"/>
                <a:gd name="T55" fmla="*/ 2147483647 h 110"/>
                <a:gd name="T56" fmla="*/ 2147483647 w 110"/>
                <a:gd name="T57" fmla="*/ 2147483647 h 110"/>
                <a:gd name="T58" fmla="*/ 2147483647 w 110"/>
                <a:gd name="T59" fmla="*/ 2147483647 h 110"/>
                <a:gd name="T60" fmla="*/ 2147483647 w 110"/>
                <a:gd name="T61" fmla="*/ 2147483647 h 110"/>
                <a:gd name="T62" fmla="*/ 2147483647 w 110"/>
                <a:gd name="T63" fmla="*/ 2147483647 h 110"/>
                <a:gd name="T64" fmla="*/ 2147483647 w 110"/>
                <a:gd name="T65" fmla="*/ 0 h 110"/>
                <a:gd name="T66" fmla="*/ 2147483647 w 110"/>
                <a:gd name="T67" fmla="*/ 2147483647 h 110"/>
                <a:gd name="T68" fmla="*/ 2147483647 w 110"/>
                <a:gd name="T69" fmla="*/ 2147483647 h 110"/>
                <a:gd name="T70" fmla="*/ 2147483647 w 110"/>
                <a:gd name="T71" fmla="*/ 2147483647 h 110"/>
                <a:gd name="T72" fmla="*/ 2147483647 w 110"/>
                <a:gd name="T73" fmla="*/ 2147483647 h 110"/>
                <a:gd name="T74" fmla="*/ 2147483647 w 110"/>
                <a:gd name="T75" fmla="*/ 2147483647 h 11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10" h="110">
                  <a:moveTo>
                    <a:pt x="17" y="17"/>
                  </a:moveTo>
                  <a:lnTo>
                    <a:pt x="17" y="17"/>
                  </a:lnTo>
                  <a:lnTo>
                    <a:pt x="9" y="24"/>
                  </a:lnTo>
                  <a:lnTo>
                    <a:pt x="4" y="35"/>
                  </a:lnTo>
                  <a:lnTo>
                    <a:pt x="1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5"/>
                  </a:lnTo>
                  <a:lnTo>
                    <a:pt x="15" y="94"/>
                  </a:lnTo>
                  <a:lnTo>
                    <a:pt x="23" y="102"/>
                  </a:lnTo>
                  <a:lnTo>
                    <a:pt x="32" y="107"/>
                  </a:lnTo>
                  <a:lnTo>
                    <a:pt x="43" y="110"/>
                  </a:lnTo>
                  <a:lnTo>
                    <a:pt x="53" y="110"/>
                  </a:lnTo>
                  <a:lnTo>
                    <a:pt x="64" y="110"/>
                  </a:lnTo>
                  <a:lnTo>
                    <a:pt x="75" y="107"/>
                  </a:lnTo>
                  <a:lnTo>
                    <a:pt x="84" y="101"/>
                  </a:lnTo>
                  <a:lnTo>
                    <a:pt x="93" y="94"/>
                  </a:lnTo>
                  <a:lnTo>
                    <a:pt x="100" y="85"/>
                  </a:lnTo>
                  <a:lnTo>
                    <a:pt x="105" y="76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5"/>
                  </a:lnTo>
                  <a:lnTo>
                    <a:pt x="102" y="24"/>
                  </a:lnTo>
                  <a:lnTo>
                    <a:pt x="96" y="17"/>
                  </a:lnTo>
                  <a:lnTo>
                    <a:pt x="87" y="9"/>
                  </a:lnTo>
                  <a:lnTo>
                    <a:pt x="78" y="5"/>
                  </a:lnTo>
                  <a:lnTo>
                    <a:pt x="67" y="2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6" y="5"/>
                  </a:lnTo>
                  <a:lnTo>
                    <a:pt x="26" y="9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Freeform 1206"/>
            <p:cNvSpPr>
              <a:spLocks/>
            </p:cNvSpPr>
            <p:nvPr userDrawn="1"/>
          </p:nvSpPr>
          <p:spPr bwMode="auto">
            <a:xfrm>
              <a:off x="3335235" y="2265969"/>
              <a:ext cx="393700" cy="323850"/>
            </a:xfrm>
            <a:custGeom>
              <a:avLst/>
              <a:gdLst>
                <a:gd name="T0" fmla="*/ 2147483647 w 248"/>
                <a:gd name="T1" fmla="*/ 2147483647 h 204"/>
                <a:gd name="T2" fmla="*/ 2147483647 w 248"/>
                <a:gd name="T3" fmla="*/ 2147483647 h 204"/>
                <a:gd name="T4" fmla="*/ 2147483647 w 248"/>
                <a:gd name="T5" fmla="*/ 2147483647 h 204"/>
                <a:gd name="T6" fmla="*/ 2147483647 w 248"/>
                <a:gd name="T7" fmla="*/ 2147483647 h 204"/>
                <a:gd name="T8" fmla="*/ 2147483647 w 248"/>
                <a:gd name="T9" fmla="*/ 2147483647 h 204"/>
                <a:gd name="T10" fmla="*/ 2147483647 w 248"/>
                <a:gd name="T11" fmla="*/ 2147483647 h 204"/>
                <a:gd name="T12" fmla="*/ 2147483647 w 248"/>
                <a:gd name="T13" fmla="*/ 2147483647 h 204"/>
                <a:gd name="T14" fmla="*/ 2147483647 w 248"/>
                <a:gd name="T15" fmla="*/ 2147483647 h 204"/>
                <a:gd name="T16" fmla="*/ 2147483647 w 248"/>
                <a:gd name="T17" fmla="*/ 2147483647 h 204"/>
                <a:gd name="T18" fmla="*/ 2147483647 w 248"/>
                <a:gd name="T19" fmla="*/ 2147483647 h 204"/>
                <a:gd name="T20" fmla="*/ 2147483647 w 248"/>
                <a:gd name="T21" fmla="*/ 0 h 204"/>
                <a:gd name="T22" fmla="*/ 2147483647 w 248"/>
                <a:gd name="T23" fmla="*/ 0 h 204"/>
                <a:gd name="T24" fmla="*/ 2147483647 w 248"/>
                <a:gd name="T25" fmla="*/ 2147483647 h 204"/>
                <a:gd name="T26" fmla="*/ 0 w 248"/>
                <a:gd name="T27" fmla="*/ 2147483647 h 204"/>
                <a:gd name="T28" fmla="*/ 0 w 248"/>
                <a:gd name="T29" fmla="*/ 2147483647 h 204"/>
                <a:gd name="T30" fmla="*/ 2147483647 w 248"/>
                <a:gd name="T31" fmla="*/ 2147483647 h 204"/>
                <a:gd name="T32" fmla="*/ 2147483647 w 248"/>
                <a:gd name="T33" fmla="*/ 2147483647 h 204"/>
                <a:gd name="T34" fmla="*/ 2147483647 w 248"/>
                <a:gd name="T35" fmla="*/ 2147483647 h 204"/>
                <a:gd name="T36" fmla="*/ 2147483647 w 248"/>
                <a:gd name="T37" fmla="*/ 2147483647 h 204"/>
                <a:gd name="T38" fmla="*/ 2147483647 w 248"/>
                <a:gd name="T39" fmla="*/ 2147483647 h 204"/>
                <a:gd name="T40" fmla="*/ 2147483647 w 248"/>
                <a:gd name="T41" fmla="*/ 2147483647 h 204"/>
                <a:gd name="T42" fmla="*/ 2147483647 w 248"/>
                <a:gd name="T43" fmla="*/ 2147483647 h 204"/>
                <a:gd name="T44" fmla="*/ 2147483647 w 248"/>
                <a:gd name="T45" fmla="*/ 2147483647 h 204"/>
                <a:gd name="T46" fmla="*/ 2147483647 w 248"/>
                <a:gd name="T47" fmla="*/ 2147483647 h 204"/>
                <a:gd name="T48" fmla="*/ 2147483647 w 248"/>
                <a:gd name="T49" fmla="*/ 2147483647 h 204"/>
                <a:gd name="T50" fmla="*/ 2147483647 w 248"/>
                <a:gd name="T51" fmla="*/ 2147483647 h 204"/>
                <a:gd name="T52" fmla="*/ 2147483647 w 248"/>
                <a:gd name="T53" fmla="*/ 2147483647 h 204"/>
                <a:gd name="T54" fmla="*/ 2147483647 w 248"/>
                <a:gd name="T55" fmla="*/ 2147483647 h 204"/>
                <a:gd name="T56" fmla="*/ 2147483647 w 248"/>
                <a:gd name="T57" fmla="*/ 2147483647 h 204"/>
                <a:gd name="T58" fmla="*/ 2147483647 w 248"/>
                <a:gd name="T59" fmla="*/ 2147483647 h 204"/>
                <a:gd name="T60" fmla="*/ 2147483647 w 248"/>
                <a:gd name="T61" fmla="*/ 2147483647 h 204"/>
                <a:gd name="T62" fmla="*/ 2147483647 w 248"/>
                <a:gd name="T63" fmla="*/ 2147483647 h 204"/>
                <a:gd name="T64" fmla="*/ 2147483647 w 248"/>
                <a:gd name="T65" fmla="*/ 2147483647 h 204"/>
                <a:gd name="T66" fmla="*/ 2147483647 w 248"/>
                <a:gd name="T67" fmla="*/ 2147483647 h 204"/>
                <a:gd name="T68" fmla="*/ 2147483647 w 248"/>
                <a:gd name="T69" fmla="*/ 2147483647 h 204"/>
                <a:gd name="T70" fmla="*/ 2147483647 w 248"/>
                <a:gd name="T71" fmla="*/ 2147483647 h 204"/>
                <a:gd name="T72" fmla="*/ 2147483647 w 248"/>
                <a:gd name="T73" fmla="*/ 2147483647 h 204"/>
                <a:gd name="T74" fmla="*/ 2147483647 w 248"/>
                <a:gd name="T75" fmla="*/ 2147483647 h 204"/>
                <a:gd name="T76" fmla="*/ 2147483647 w 248"/>
                <a:gd name="T77" fmla="*/ 2147483647 h 204"/>
                <a:gd name="T78" fmla="*/ 2147483647 w 248"/>
                <a:gd name="T79" fmla="*/ 2147483647 h 204"/>
                <a:gd name="T80" fmla="*/ 2147483647 w 248"/>
                <a:gd name="T81" fmla="*/ 2147483647 h 204"/>
                <a:gd name="T82" fmla="*/ 2147483647 w 248"/>
                <a:gd name="T83" fmla="*/ 2147483647 h 204"/>
                <a:gd name="T84" fmla="*/ 2147483647 w 248"/>
                <a:gd name="T85" fmla="*/ 2147483647 h 204"/>
                <a:gd name="T86" fmla="*/ 2147483647 w 248"/>
                <a:gd name="T87" fmla="*/ 2147483647 h 204"/>
                <a:gd name="T88" fmla="*/ 2147483647 w 248"/>
                <a:gd name="T89" fmla="*/ 2147483647 h 204"/>
                <a:gd name="T90" fmla="*/ 2147483647 w 248"/>
                <a:gd name="T91" fmla="*/ 2147483647 h 204"/>
                <a:gd name="T92" fmla="*/ 2147483647 w 248"/>
                <a:gd name="T93" fmla="*/ 2147483647 h 204"/>
                <a:gd name="T94" fmla="*/ 2147483647 w 248"/>
                <a:gd name="T95" fmla="*/ 2147483647 h 204"/>
                <a:gd name="T96" fmla="*/ 2147483647 w 248"/>
                <a:gd name="T97" fmla="*/ 2147483647 h 204"/>
                <a:gd name="T98" fmla="*/ 2147483647 w 248"/>
                <a:gd name="T99" fmla="*/ 2147483647 h 204"/>
                <a:gd name="T100" fmla="*/ 2147483647 w 248"/>
                <a:gd name="T101" fmla="*/ 2147483647 h 204"/>
                <a:gd name="T102" fmla="*/ 2147483647 w 248"/>
                <a:gd name="T103" fmla="*/ 2147483647 h 204"/>
                <a:gd name="T104" fmla="*/ 2147483647 w 248"/>
                <a:gd name="T105" fmla="*/ 2147483647 h 204"/>
                <a:gd name="T106" fmla="*/ 2147483647 w 248"/>
                <a:gd name="T107" fmla="*/ 2147483647 h 20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48" h="204">
                  <a:moveTo>
                    <a:pt x="134" y="93"/>
                  </a:moveTo>
                  <a:lnTo>
                    <a:pt x="134" y="93"/>
                  </a:lnTo>
                  <a:lnTo>
                    <a:pt x="129" y="89"/>
                  </a:lnTo>
                  <a:lnTo>
                    <a:pt x="125" y="83"/>
                  </a:lnTo>
                  <a:lnTo>
                    <a:pt x="122" y="75"/>
                  </a:lnTo>
                  <a:lnTo>
                    <a:pt x="120" y="69"/>
                  </a:lnTo>
                  <a:lnTo>
                    <a:pt x="119" y="55"/>
                  </a:lnTo>
                  <a:lnTo>
                    <a:pt x="122" y="41"/>
                  </a:lnTo>
                  <a:lnTo>
                    <a:pt x="99" y="22"/>
                  </a:lnTo>
                  <a:lnTo>
                    <a:pt x="74" y="0"/>
                  </a:lnTo>
                  <a:lnTo>
                    <a:pt x="38" y="26"/>
                  </a:lnTo>
                  <a:lnTo>
                    <a:pt x="0" y="51"/>
                  </a:lnTo>
                  <a:lnTo>
                    <a:pt x="17" y="75"/>
                  </a:lnTo>
                  <a:lnTo>
                    <a:pt x="35" y="98"/>
                  </a:lnTo>
                  <a:lnTo>
                    <a:pt x="42" y="96"/>
                  </a:lnTo>
                  <a:lnTo>
                    <a:pt x="50" y="95"/>
                  </a:lnTo>
                  <a:lnTo>
                    <a:pt x="58" y="95"/>
                  </a:lnTo>
                  <a:lnTo>
                    <a:pt x="65" y="96"/>
                  </a:lnTo>
                  <a:lnTo>
                    <a:pt x="73" y="98"/>
                  </a:lnTo>
                  <a:lnTo>
                    <a:pt x="79" y="101"/>
                  </a:lnTo>
                  <a:lnTo>
                    <a:pt x="87" y="105"/>
                  </a:lnTo>
                  <a:lnTo>
                    <a:pt x="93" y="110"/>
                  </a:lnTo>
                  <a:lnTo>
                    <a:pt x="97" y="116"/>
                  </a:lnTo>
                  <a:lnTo>
                    <a:pt x="102" y="124"/>
                  </a:lnTo>
                  <a:lnTo>
                    <a:pt x="105" y="131"/>
                  </a:lnTo>
                  <a:lnTo>
                    <a:pt x="106" y="139"/>
                  </a:lnTo>
                  <a:lnTo>
                    <a:pt x="106" y="147"/>
                  </a:lnTo>
                  <a:lnTo>
                    <a:pt x="106" y="154"/>
                  </a:lnTo>
                  <a:lnTo>
                    <a:pt x="105" y="162"/>
                  </a:lnTo>
                  <a:lnTo>
                    <a:pt x="102" y="169"/>
                  </a:lnTo>
                  <a:lnTo>
                    <a:pt x="122" y="188"/>
                  </a:lnTo>
                  <a:lnTo>
                    <a:pt x="143" y="204"/>
                  </a:lnTo>
                  <a:lnTo>
                    <a:pt x="192" y="168"/>
                  </a:lnTo>
                  <a:lnTo>
                    <a:pt x="248" y="121"/>
                  </a:lnTo>
                  <a:lnTo>
                    <a:pt x="228" y="111"/>
                  </a:lnTo>
                  <a:lnTo>
                    <a:pt x="205" y="99"/>
                  </a:lnTo>
                  <a:lnTo>
                    <a:pt x="196" y="104"/>
                  </a:lnTo>
                  <a:lnTo>
                    <a:pt x="187" y="107"/>
                  </a:lnTo>
                  <a:lnTo>
                    <a:pt x="178" y="110"/>
                  </a:lnTo>
                  <a:lnTo>
                    <a:pt x="167" y="110"/>
                  </a:lnTo>
                  <a:lnTo>
                    <a:pt x="158" y="108"/>
                  </a:lnTo>
                  <a:lnTo>
                    <a:pt x="149" y="105"/>
                  </a:lnTo>
                  <a:lnTo>
                    <a:pt x="141" y="99"/>
                  </a:lnTo>
                  <a:lnTo>
                    <a:pt x="134" y="93"/>
                  </a:lnTo>
                  <a:close/>
                </a:path>
              </a:pathLst>
            </a:custGeom>
            <a:solidFill>
              <a:srgbClr val="FFF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1207"/>
            <p:cNvSpPr>
              <a:spLocks/>
            </p:cNvSpPr>
            <p:nvPr userDrawn="1"/>
          </p:nvSpPr>
          <p:spPr bwMode="auto">
            <a:xfrm>
              <a:off x="3522799" y="2332805"/>
              <a:ext cx="136525" cy="109538"/>
            </a:xfrm>
            <a:custGeom>
              <a:avLst/>
              <a:gdLst>
                <a:gd name="T0" fmla="*/ 2147483647 w 86"/>
                <a:gd name="T1" fmla="*/ 2147483647 h 69"/>
                <a:gd name="T2" fmla="*/ 2147483647 w 86"/>
                <a:gd name="T3" fmla="*/ 2147483647 h 69"/>
                <a:gd name="T4" fmla="*/ 2147483647 w 86"/>
                <a:gd name="T5" fmla="*/ 2147483647 h 69"/>
                <a:gd name="T6" fmla="*/ 2147483647 w 86"/>
                <a:gd name="T7" fmla="*/ 2147483647 h 69"/>
                <a:gd name="T8" fmla="*/ 2147483647 w 86"/>
                <a:gd name="T9" fmla="*/ 2147483647 h 69"/>
                <a:gd name="T10" fmla="*/ 2147483647 w 86"/>
                <a:gd name="T11" fmla="*/ 2147483647 h 69"/>
                <a:gd name="T12" fmla="*/ 2147483647 w 86"/>
                <a:gd name="T13" fmla="*/ 2147483647 h 69"/>
                <a:gd name="T14" fmla="*/ 2147483647 w 86"/>
                <a:gd name="T15" fmla="*/ 2147483647 h 69"/>
                <a:gd name="T16" fmla="*/ 2147483647 w 86"/>
                <a:gd name="T17" fmla="*/ 2147483647 h 69"/>
                <a:gd name="T18" fmla="*/ 2147483647 w 86"/>
                <a:gd name="T19" fmla="*/ 2147483647 h 69"/>
                <a:gd name="T20" fmla="*/ 2147483647 w 86"/>
                <a:gd name="T21" fmla="*/ 2147483647 h 69"/>
                <a:gd name="T22" fmla="*/ 2147483647 w 86"/>
                <a:gd name="T23" fmla="*/ 2147483647 h 69"/>
                <a:gd name="T24" fmla="*/ 2147483647 w 86"/>
                <a:gd name="T25" fmla="*/ 2147483647 h 69"/>
                <a:gd name="T26" fmla="*/ 2147483647 w 86"/>
                <a:gd name="T27" fmla="*/ 2147483647 h 69"/>
                <a:gd name="T28" fmla="*/ 2147483647 w 86"/>
                <a:gd name="T29" fmla="*/ 0 h 69"/>
                <a:gd name="T30" fmla="*/ 2147483647 w 86"/>
                <a:gd name="T31" fmla="*/ 0 h 69"/>
                <a:gd name="T32" fmla="*/ 0 w 86"/>
                <a:gd name="T33" fmla="*/ 2147483647 h 69"/>
                <a:gd name="T34" fmla="*/ 2147483647 w 86"/>
                <a:gd name="T35" fmla="*/ 2147483647 h 69"/>
                <a:gd name="T36" fmla="*/ 2147483647 w 86"/>
                <a:gd name="T37" fmla="*/ 2147483647 h 69"/>
                <a:gd name="T38" fmla="*/ 2147483647 w 86"/>
                <a:gd name="T39" fmla="*/ 2147483647 h 69"/>
                <a:gd name="T40" fmla="*/ 2147483647 w 86"/>
                <a:gd name="T41" fmla="*/ 2147483647 h 69"/>
                <a:gd name="T42" fmla="*/ 2147483647 w 86"/>
                <a:gd name="T43" fmla="*/ 2147483647 h 69"/>
                <a:gd name="T44" fmla="*/ 2147483647 w 86"/>
                <a:gd name="T45" fmla="*/ 2147483647 h 6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6" h="69">
                  <a:moveTo>
                    <a:pt x="15" y="52"/>
                  </a:moveTo>
                  <a:lnTo>
                    <a:pt x="15" y="52"/>
                  </a:lnTo>
                  <a:lnTo>
                    <a:pt x="22" y="58"/>
                  </a:lnTo>
                  <a:lnTo>
                    <a:pt x="30" y="64"/>
                  </a:lnTo>
                  <a:lnTo>
                    <a:pt x="39" y="67"/>
                  </a:lnTo>
                  <a:lnTo>
                    <a:pt x="48" y="69"/>
                  </a:lnTo>
                  <a:lnTo>
                    <a:pt x="59" y="69"/>
                  </a:lnTo>
                  <a:lnTo>
                    <a:pt x="68" y="66"/>
                  </a:lnTo>
                  <a:lnTo>
                    <a:pt x="77" y="63"/>
                  </a:lnTo>
                  <a:lnTo>
                    <a:pt x="86" y="58"/>
                  </a:lnTo>
                  <a:lnTo>
                    <a:pt x="67" y="46"/>
                  </a:lnTo>
                  <a:lnTo>
                    <a:pt x="45" y="32"/>
                  </a:lnTo>
                  <a:lnTo>
                    <a:pt x="24" y="17"/>
                  </a:lnTo>
                  <a:lnTo>
                    <a:pt x="3" y="0"/>
                  </a:lnTo>
                  <a:lnTo>
                    <a:pt x="0" y="14"/>
                  </a:lnTo>
                  <a:lnTo>
                    <a:pt x="1" y="28"/>
                  </a:lnTo>
                  <a:lnTo>
                    <a:pt x="3" y="34"/>
                  </a:lnTo>
                  <a:lnTo>
                    <a:pt x="6" y="42"/>
                  </a:lnTo>
                  <a:lnTo>
                    <a:pt x="10" y="48"/>
                  </a:lnTo>
                  <a:lnTo>
                    <a:pt x="15" y="52"/>
                  </a:lnTo>
                  <a:close/>
                </a:path>
              </a:pathLst>
            </a:custGeom>
            <a:solidFill>
              <a:srgbClr val="78D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1208"/>
            <p:cNvSpPr>
              <a:spLocks/>
            </p:cNvSpPr>
            <p:nvPr userDrawn="1"/>
          </p:nvSpPr>
          <p:spPr bwMode="auto">
            <a:xfrm>
              <a:off x="3394964" y="2421156"/>
              <a:ext cx="112713" cy="117475"/>
            </a:xfrm>
            <a:custGeom>
              <a:avLst/>
              <a:gdLst>
                <a:gd name="T0" fmla="*/ 2147483647 w 71"/>
                <a:gd name="T1" fmla="*/ 2147483647 h 74"/>
                <a:gd name="T2" fmla="*/ 2147483647 w 71"/>
                <a:gd name="T3" fmla="*/ 2147483647 h 74"/>
                <a:gd name="T4" fmla="*/ 2147483647 w 71"/>
                <a:gd name="T5" fmla="*/ 2147483647 h 74"/>
                <a:gd name="T6" fmla="*/ 2147483647 w 71"/>
                <a:gd name="T7" fmla="*/ 2147483647 h 74"/>
                <a:gd name="T8" fmla="*/ 2147483647 w 71"/>
                <a:gd name="T9" fmla="*/ 2147483647 h 74"/>
                <a:gd name="T10" fmla="*/ 2147483647 w 71"/>
                <a:gd name="T11" fmla="*/ 2147483647 h 74"/>
                <a:gd name="T12" fmla="*/ 2147483647 w 71"/>
                <a:gd name="T13" fmla="*/ 0 h 74"/>
                <a:gd name="T14" fmla="*/ 2147483647 w 71"/>
                <a:gd name="T15" fmla="*/ 0 h 74"/>
                <a:gd name="T16" fmla="*/ 2147483647 w 71"/>
                <a:gd name="T17" fmla="*/ 2147483647 h 74"/>
                <a:gd name="T18" fmla="*/ 0 w 71"/>
                <a:gd name="T19" fmla="*/ 2147483647 h 74"/>
                <a:gd name="T20" fmla="*/ 0 w 71"/>
                <a:gd name="T21" fmla="*/ 2147483647 h 74"/>
                <a:gd name="T22" fmla="*/ 2147483647 w 71"/>
                <a:gd name="T23" fmla="*/ 2147483647 h 74"/>
                <a:gd name="T24" fmla="*/ 2147483647 w 71"/>
                <a:gd name="T25" fmla="*/ 2147483647 h 74"/>
                <a:gd name="T26" fmla="*/ 2147483647 w 71"/>
                <a:gd name="T27" fmla="*/ 2147483647 h 74"/>
                <a:gd name="T28" fmla="*/ 2147483647 w 71"/>
                <a:gd name="T29" fmla="*/ 2147483647 h 74"/>
                <a:gd name="T30" fmla="*/ 2147483647 w 71"/>
                <a:gd name="T31" fmla="*/ 2147483647 h 74"/>
                <a:gd name="T32" fmla="*/ 2147483647 w 71"/>
                <a:gd name="T33" fmla="*/ 2147483647 h 74"/>
                <a:gd name="T34" fmla="*/ 2147483647 w 71"/>
                <a:gd name="T35" fmla="*/ 2147483647 h 74"/>
                <a:gd name="T36" fmla="*/ 2147483647 w 71"/>
                <a:gd name="T37" fmla="*/ 2147483647 h 74"/>
                <a:gd name="T38" fmla="*/ 2147483647 w 71"/>
                <a:gd name="T39" fmla="*/ 2147483647 h 74"/>
                <a:gd name="T40" fmla="*/ 2147483647 w 71"/>
                <a:gd name="T41" fmla="*/ 2147483647 h 74"/>
                <a:gd name="T42" fmla="*/ 2147483647 w 71"/>
                <a:gd name="T43" fmla="*/ 2147483647 h 74"/>
                <a:gd name="T44" fmla="*/ 2147483647 w 71"/>
                <a:gd name="T45" fmla="*/ 2147483647 h 74"/>
                <a:gd name="T46" fmla="*/ 2147483647 w 71"/>
                <a:gd name="T47" fmla="*/ 2147483647 h 7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1" h="74">
                  <a:moveTo>
                    <a:pt x="58" y="15"/>
                  </a:moveTo>
                  <a:lnTo>
                    <a:pt x="58" y="15"/>
                  </a:lnTo>
                  <a:lnTo>
                    <a:pt x="52" y="10"/>
                  </a:lnTo>
                  <a:lnTo>
                    <a:pt x="44" y="6"/>
                  </a:lnTo>
                  <a:lnTo>
                    <a:pt x="38" y="3"/>
                  </a:lnTo>
                  <a:lnTo>
                    <a:pt x="30" y="1"/>
                  </a:lnTo>
                  <a:lnTo>
                    <a:pt x="23" y="0"/>
                  </a:lnTo>
                  <a:lnTo>
                    <a:pt x="15" y="0"/>
                  </a:lnTo>
                  <a:lnTo>
                    <a:pt x="7" y="1"/>
                  </a:lnTo>
                  <a:lnTo>
                    <a:pt x="0" y="3"/>
                  </a:lnTo>
                  <a:lnTo>
                    <a:pt x="32" y="39"/>
                  </a:lnTo>
                  <a:lnTo>
                    <a:pt x="49" y="58"/>
                  </a:lnTo>
                  <a:lnTo>
                    <a:pt x="67" y="74"/>
                  </a:lnTo>
                  <a:lnTo>
                    <a:pt x="70" y="67"/>
                  </a:lnTo>
                  <a:lnTo>
                    <a:pt x="71" y="59"/>
                  </a:lnTo>
                  <a:lnTo>
                    <a:pt x="71" y="52"/>
                  </a:lnTo>
                  <a:lnTo>
                    <a:pt x="71" y="44"/>
                  </a:lnTo>
                  <a:lnTo>
                    <a:pt x="70" y="36"/>
                  </a:lnTo>
                  <a:lnTo>
                    <a:pt x="67" y="29"/>
                  </a:lnTo>
                  <a:lnTo>
                    <a:pt x="62" y="21"/>
                  </a:lnTo>
                  <a:lnTo>
                    <a:pt x="58" y="15"/>
                  </a:lnTo>
                  <a:close/>
                </a:path>
              </a:pathLst>
            </a:custGeom>
            <a:solidFill>
              <a:srgbClr val="78D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Freeform 1209"/>
            <p:cNvSpPr>
              <a:spLocks/>
            </p:cNvSpPr>
            <p:nvPr userDrawn="1"/>
          </p:nvSpPr>
          <p:spPr bwMode="auto">
            <a:xfrm>
              <a:off x="3561695" y="2462206"/>
              <a:ext cx="246062" cy="214312"/>
            </a:xfrm>
            <a:custGeom>
              <a:avLst/>
              <a:gdLst>
                <a:gd name="T0" fmla="*/ 2147483647 w 155"/>
                <a:gd name="T1" fmla="*/ 2147483647 h 135"/>
                <a:gd name="T2" fmla="*/ 2147483647 w 155"/>
                <a:gd name="T3" fmla="*/ 2147483647 h 135"/>
                <a:gd name="T4" fmla="*/ 2147483647 w 155"/>
                <a:gd name="T5" fmla="*/ 2147483647 h 135"/>
                <a:gd name="T6" fmla="*/ 2147483647 w 155"/>
                <a:gd name="T7" fmla="*/ 2147483647 h 135"/>
                <a:gd name="T8" fmla="*/ 2147483647 w 155"/>
                <a:gd name="T9" fmla="*/ 0 h 135"/>
                <a:gd name="T10" fmla="*/ 2147483647 w 155"/>
                <a:gd name="T11" fmla="*/ 0 h 135"/>
                <a:gd name="T12" fmla="*/ 2147483647 w 155"/>
                <a:gd name="T13" fmla="*/ 2147483647 h 135"/>
                <a:gd name="T14" fmla="*/ 0 w 155"/>
                <a:gd name="T15" fmla="*/ 2147483647 h 135"/>
                <a:gd name="T16" fmla="*/ 0 w 155"/>
                <a:gd name="T17" fmla="*/ 2147483647 h 135"/>
                <a:gd name="T18" fmla="*/ 2147483647 w 155"/>
                <a:gd name="T19" fmla="*/ 2147483647 h 135"/>
                <a:gd name="T20" fmla="*/ 2147483647 w 155"/>
                <a:gd name="T21" fmla="*/ 2147483647 h 135"/>
                <a:gd name="T22" fmla="*/ 2147483647 w 155"/>
                <a:gd name="T23" fmla="*/ 2147483647 h 1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5" h="135">
                  <a:moveTo>
                    <a:pt x="155" y="19"/>
                  </a:moveTo>
                  <a:lnTo>
                    <a:pt x="155" y="19"/>
                  </a:lnTo>
                  <a:lnTo>
                    <a:pt x="142" y="15"/>
                  </a:lnTo>
                  <a:lnTo>
                    <a:pt x="126" y="9"/>
                  </a:lnTo>
                  <a:lnTo>
                    <a:pt x="105" y="0"/>
                  </a:lnTo>
                  <a:lnTo>
                    <a:pt x="49" y="47"/>
                  </a:lnTo>
                  <a:lnTo>
                    <a:pt x="0" y="83"/>
                  </a:lnTo>
                  <a:lnTo>
                    <a:pt x="37" y="109"/>
                  </a:lnTo>
                  <a:lnTo>
                    <a:pt x="76" y="135"/>
                  </a:lnTo>
                  <a:lnTo>
                    <a:pt x="155" y="19"/>
                  </a:lnTo>
                  <a:close/>
                </a:path>
              </a:pathLst>
            </a:custGeom>
            <a:solidFill>
              <a:srgbClr val="FCC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Freeform 1210"/>
            <p:cNvSpPr>
              <a:spLocks/>
            </p:cNvSpPr>
            <p:nvPr userDrawn="1"/>
          </p:nvSpPr>
          <p:spPr bwMode="auto">
            <a:xfrm>
              <a:off x="3264407" y="2153275"/>
              <a:ext cx="187325" cy="193675"/>
            </a:xfrm>
            <a:custGeom>
              <a:avLst/>
              <a:gdLst>
                <a:gd name="T0" fmla="*/ 2147483647 w 118"/>
                <a:gd name="T1" fmla="*/ 0 h 122"/>
                <a:gd name="T2" fmla="*/ 2147483647 w 118"/>
                <a:gd name="T3" fmla="*/ 0 h 122"/>
                <a:gd name="T4" fmla="*/ 2147483647 w 118"/>
                <a:gd name="T5" fmla="*/ 2147483647 h 122"/>
                <a:gd name="T6" fmla="*/ 0 w 118"/>
                <a:gd name="T7" fmla="*/ 2147483647 h 122"/>
                <a:gd name="T8" fmla="*/ 0 w 118"/>
                <a:gd name="T9" fmla="*/ 2147483647 h 122"/>
                <a:gd name="T10" fmla="*/ 2147483647 w 118"/>
                <a:gd name="T11" fmla="*/ 2147483647 h 122"/>
                <a:gd name="T12" fmla="*/ 2147483647 w 118"/>
                <a:gd name="T13" fmla="*/ 2147483647 h 122"/>
                <a:gd name="T14" fmla="*/ 2147483647 w 118"/>
                <a:gd name="T15" fmla="*/ 2147483647 h 122"/>
                <a:gd name="T16" fmla="*/ 2147483647 w 118"/>
                <a:gd name="T17" fmla="*/ 2147483647 h 122"/>
                <a:gd name="T18" fmla="*/ 2147483647 w 118"/>
                <a:gd name="T19" fmla="*/ 2147483647 h 122"/>
                <a:gd name="T20" fmla="*/ 2147483647 w 118"/>
                <a:gd name="T21" fmla="*/ 2147483647 h 122"/>
                <a:gd name="T22" fmla="*/ 2147483647 w 118"/>
                <a:gd name="T23" fmla="*/ 2147483647 h 122"/>
                <a:gd name="T24" fmla="*/ 2147483647 w 118"/>
                <a:gd name="T25" fmla="*/ 2147483647 h 122"/>
                <a:gd name="T26" fmla="*/ 2147483647 w 118"/>
                <a:gd name="T27" fmla="*/ 0 h 122"/>
                <a:gd name="T28" fmla="*/ 2147483647 w 118"/>
                <a:gd name="T29" fmla="*/ 0 h 1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8" h="122">
                  <a:moveTo>
                    <a:pt x="58" y="0"/>
                  </a:moveTo>
                  <a:lnTo>
                    <a:pt x="58" y="0"/>
                  </a:lnTo>
                  <a:lnTo>
                    <a:pt x="27" y="24"/>
                  </a:lnTo>
                  <a:lnTo>
                    <a:pt x="0" y="44"/>
                  </a:lnTo>
                  <a:lnTo>
                    <a:pt x="19" y="83"/>
                  </a:lnTo>
                  <a:lnTo>
                    <a:pt x="44" y="122"/>
                  </a:lnTo>
                  <a:lnTo>
                    <a:pt x="82" y="97"/>
                  </a:lnTo>
                  <a:lnTo>
                    <a:pt x="118" y="71"/>
                  </a:lnTo>
                  <a:lnTo>
                    <a:pt x="88" y="38"/>
                  </a:lnTo>
                  <a:lnTo>
                    <a:pt x="73" y="1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CC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Freeform 1211"/>
            <p:cNvSpPr>
              <a:spLocks/>
            </p:cNvSpPr>
            <p:nvPr userDrawn="1"/>
          </p:nvSpPr>
          <p:spPr bwMode="auto">
            <a:xfrm>
              <a:off x="3359924" y="1597964"/>
              <a:ext cx="620713" cy="669925"/>
            </a:xfrm>
            <a:custGeom>
              <a:avLst/>
              <a:gdLst>
                <a:gd name="T0" fmla="*/ 2147483647 w 391"/>
                <a:gd name="T1" fmla="*/ 0 h 422"/>
                <a:gd name="T2" fmla="*/ 2147483647 w 391"/>
                <a:gd name="T3" fmla="*/ 0 h 422"/>
                <a:gd name="T4" fmla="*/ 2147483647 w 391"/>
                <a:gd name="T5" fmla="*/ 2147483647 h 422"/>
                <a:gd name="T6" fmla="*/ 2147483647 w 391"/>
                <a:gd name="T7" fmla="*/ 2147483647 h 422"/>
                <a:gd name="T8" fmla="*/ 2147483647 w 391"/>
                <a:gd name="T9" fmla="*/ 2147483647 h 422"/>
                <a:gd name="T10" fmla="*/ 2147483647 w 391"/>
                <a:gd name="T11" fmla="*/ 2147483647 h 422"/>
                <a:gd name="T12" fmla="*/ 2147483647 w 391"/>
                <a:gd name="T13" fmla="*/ 2147483647 h 422"/>
                <a:gd name="T14" fmla="*/ 2147483647 w 391"/>
                <a:gd name="T15" fmla="*/ 2147483647 h 422"/>
                <a:gd name="T16" fmla="*/ 2147483647 w 391"/>
                <a:gd name="T17" fmla="*/ 2147483647 h 422"/>
                <a:gd name="T18" fmla="*/ 0 w 391"/>
                <a:gd name="T19" fmla="*/ 2147483647 h 422"/>
                <a:gd name="T20" fmla="*/ 0 w 391"/>
                <a:gd name="T21" fmla="*/ 2147483647 h 422"/>
                <a:gd name="T22" fmla="*/ 2147483647 w 391"/>
                <a:gd name="T23" fmla="*/ 2147483647 h 422"/>
                <a:gd name="T24" fmla="*/ 2147483647 w 391"/>
                <a:gd name="T25" fmla="*/ 2147483647 h 422"/>
                <a:gd name="T26" fmla="*/ 2147483647 w 391"/>
                <a:gd name="T27" fmla="*/ 2147483647 h 422"/>
                <a:gd name="T28" fmla="*/ 2147483647 w 391"/>
                <a:gd name="T29" fmla="*/ 2147483647 h 422"/>
                <a:gd name="T30" fmla="*/ 2147483647 w 391"/>
                <a:gd name="T31" fmla="*/ 2147483647 h 422"/>
                <a:gd name="T32" fmla="*/ 2147483647 w 391"/>
                <a:gd name="T33" fmla="*/ 2147483647 h 422"/>
                <a:gd name="T34" fmla="*/ 2147483647 w 391"/>
                <a:gd name="T35" fmla="*/ 2147483647 h 422"/>
                <a:gd name="T36" fmla="*/ 2147483647 w 391"/>
                <a:gd name="T37" fmla="*/ 2147483647 h 422"/>
                <a:gd name="T38" fmla="*/ 2147483647 w 391"/>
                <a:gd name="T39" fmla="*/ 2147483647 h 422"/>
                <a:gd name="T40" fmla="*/ 2147483647 w 391"/>
                <a:gd name="T41" fmla="*/ 2147483647 h 422"/>
                <a:gd name="T42" fmla="*/ 2147483647 w 391"/>
                <a:gd name="T43" fmla="*/ 2147483647 h 422"/>
                <a:gd name="T44" fmla="*/ 2147483647 w 391"/>
                <a:gd name="T45" fmla="*/ 2147483647 h 422"/>
                <a:gd name="T46" fmla="*/ 2147483647 w 391"/>
                <a:gd name="T47" fmla="*/ 2147483647 h 422"/>
                <a:gd name="T48" fmla="*/ 2147483647 w 391"/>
                <a:gd name="T49" fmla="*/ 2147483647 h 422"/>
                <a:gd name="T50" fmla="*/ 2147483647 w 391"/>
                <a:gd name="T51" fmla="*/ 2147483647 h 422"/>
                <a:gd name="T52" fmla="*/ 2147483647 w 391"/>
                <a:gd name="T53" fmla="*/ 2147483647 h 422"/>
                <a:gd name="T54" fmla="*/ 2147483647 w 391"/>
                <a:gd name="T55" fmla="*/ 2147483647 h 422"/>
                <a:gd name="T56" fmla="*/ 2147483647 w 391"/>
                <a:gd name="T57" fmla="*/ 2147483647 h 422"/>
                <a:gd name="T58" fmla="*/ 2147483647 w 391"/>
                <a:gd name="T59" fmla="*/ 0 h 422"/>
                <a:gd name="T60" fmla="*/ 2147483647 w 391"/>
                <a:gd name="T61" fmla="*/ 0 h 42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91" h="422">
                  <a:moveTo>
                    <a:pt x="324" y="0"/>
                  </a:moveTo>
                  <a:lnTo>
                    <a:pt x="324" y="0"/>
                  </a:lnTo>
                  <a:lnTo>
                    <a:pt x="283" y="58"/>
                  </a:lnTo>
                  <a:lnTo>
                    <a:pt x="240" y="113"/>
                  </a:lnTo>
                  <a:lnTo>
                    <a:pt x="198" y="162"/>
                  </a:lnTo>
                  <a:lnTo>
                    <a:pt x="156" y="207"/>
                  </a:lnTo>
                  <a:lnTo>
                    <a:pt x="114" y="250"/>
                  </a:lnTo>
                  <a:lnTo>
                    <a:pt x="74" y="288"/>
                  </a:lnTo>
                  <a:lnTo>
                    <a:pt x="36" y="322"/>
                  </a:lnTo>
                  <a:lnTo>
                    <a:pt x="0" y="351"/>
                  </a:lnTo>
                  <a:lnTo>
                    <a:pt x="15" y="370"/>
                  </a:lnTo>
                  <a:lnTo>
                    <a:pt x="30" y="389"/>
                  </a:lnTo>
                  <a:lnTo>
                    <a:pt x="60" y="422"/>
                  </a:lnTo>
                  <a:lnTo>
                    <a:pt x="89" y="401"/>
                  </a:lnTo>
                  <a:lnTo>
                    <a:pt x="115" y="378"/>
                  </a:lnTo>
                  <a:lnTo>
                    <a:pt x="143" y="357"/>
                  </a:lnTo>
                  <a:lnTo>
                    <a:pt x="167" y="332"/>
                  </a:lnTo>
                  <a:lnTo>
                    <a:pt x="214" y="287"/>
                  </a:lnTo>
                  <a:lnTo>
                    <a:pt x="258" y="239"/>
                  </a:lnTo>
                  <a:lnTo>
                    <a:pt x="298" y="192"/>
                  </a:lnTo>
                  <a:lnTo>
                    <a:pt x="333" y="148"/>
                  </a:lnTo>
                  <a:lnTo>
                    <a:pt x="365" y="107"/>
                  </a:lnTo>
                  <a:lnTo>
                    <a:pt x="391" y="70"/>
                  </a:lnTo>
                  <a:lnTo>
                    <a:pt x="364" y="35"/>
                  </a:lnTo>
                  <a:lnTo>
                    <a:pt x="341" y="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Freeform 1212"/>
            <p:cNvSpPr>
              <a:spLocks/>
            </p:cNvSpPr>
            <p:nvPr userDrawn="1"/>
          </p:nvSpPr>
          <p:spPr bwMode="auto">
            <a:xfrm>
              <a:off x="3506226" y="2001396"/>
              <a:ext cx="711200" cy="714375"/>
            </a:xfrm>
            <a:custGeom>
              <a:avLst/>
              <a:gdLst>
                <a:gd name="T0" fmla="*/ 2147483647 w 448"/>
                <a:gd name="T1" fmla="*/ 2147483647 h 450"/>
                <a:gd name="T2" fmla="*/ 2147483647 w 448"/>
                <a:gd name="T3" fmla="*/ 2147483647 h 450"/>
                <a:gd name="T4" fmla="*/ 2147483647 w 448"/>
                <a:gd name="T5" fmla="*/ 2147483647 h 450"/>
                <a:gd name="T6" fmla="*/ 2147483647 w 448"/>
                <a:gd name="T7" fmla="*/ 2147483647 h 450"/>
                <a:gd name="T8" fmla="*/ 2147483647 w 448"/>
                <a:gd name="T9" fmla="*/ 2147483647 h 450"/>
                <a:gd name="T10" fmla="*/ 2147483647 w 448"/>
                <a:gd name="T11" fmla="*/ 2147483647 h 450"/>
                <a:gd name="T12" fmla="*/ 2147483647 w 448"/>
                <a:gd name="T13" fmla="*/ 2147483647 h 450"/>
                <a:gd name="T14" fmla="*/ 2147483647 w 448"/>
                <a:gd name="T15" fmla="*/ 2147483647 h 450"/>
                <a:gd name="T16" fmla="*/ 2147483647 w 448"/>
                <a:gd name="T17" fmla="*/ 2147483647 h 450"/>
                <a:gd name="T18" fmla="*/ 2147483647 w 448"/>
                <a:gd name="T19" fmla="*/ 2147483647 h 450"/>
                <a:gd name="T20" fmla="*/ 0 w 448"/>
                <a:gd name="T21" fmla="*/ 2147483647 h 450"/>
                <a:gd name="T22" fmla="*/ 0 w 448"/>
                <a:gd name="T23" fmla="*/ 2147483647 h 450"/>
                <a:gd name="T24" fmla="*/ 2147483647 w 448"/>
                <a:gd name="T25" fmla="*/ 2147483647 h 450"/>
                <a:gd name="T26" fmla="*/ 2147483647 w 448"/>
                <a:gd name="T27" fmla="*/ 2147483647 h 450"/>
                <a:gd name="T28" fmla="*/ 2147483647 w 448"/>
                <a:gd name="T29" fmla="*/ 2147483647 h 450"/>
                <a:gd name="T30" fmla="*/ 2147483647 w 448"/>
                <a:gd name="T31" fmla="*/ 2147483647 h 450"/>
                <a:gd name="T32" fmla="*/ 2147483647 w 448"/>
                <a:gd name="T33" fmla="*/ 2147483647 h 450"/>
                <a:gd name="T34" fmla="*/ 2147483647 w 448"/>
                <a:gd name="T35" fmla="*/ 2147483647 h 450"/>
                <a:gd name="T36" fmla="*/ 2147483647 w 448"/>
                <a:gd name="T37" fmla="*/ 2147483647 h 450"/>
                <a:gd name="T38" fmla="*/ 2147483647 w 448"/>
                <a:gd name="T39" fmla="*/ 2147483647 h 450"/>
                <a:gd name="T40" fmla="*/ 2147483647 w 448"/>
                <a:gd name="T41" fmla="*/ 2147483647 h 450"/>
                <a:gd name="T42" fmla="*/ 2147483647 w 448"/>
                <a:gd name="T43" fmla="*/ 2147483647 h 450"/>
                <a:gd name="T44" fmla="*/ 2147483647 w 448"/>
                <a:gd name="T45" fmla="*/ 2147483647 h 450"/>
                <a:gd name="T46" fmla="*/ 2147483647 w 448"/>
                <a:gd name="T47" fmla="*/ 2147483647 h 450"/>
                <a:gd name="T48" fmla="*/ 2147483647 w 448"/>
                <a:gd name="T49" fmla="*/ 2147483647 h 450"/>
                <a:gd name="T50" fmla="*/ 2147483647 w 448"/>
                <a:gd name="T51" fmla="*/ 2147483647 h 450"/>
                <a:gd name="T52" fmla="*/ 2147483647 w 448"/>
                <a:gd name="T53" fmla="*/ 2147483647 h 450"/>
                <a:gd name="T54" fmla="*/ 2147483647 w 448"/>
                <a:gd name="T55" fmla="*/ 2147483647 h 450"/>
                <a:gd name="T56" fmla="*/ 2147483647 w 448"/>
                <a:gd name="T57" fmla="*/ 2147483647 h 450"/>
                <a:gd name="T58" fmla="*/ 2147483647 w 448"/>
                <a:gd name="T59" fmla="*/ 2147483647 h 450"/>
                <a:gd name="T60" fmla="*/ 2147483647 w 448"/>
                <a:gd name="T61" fmla="*/ 2147483647 h 450"/>
                <a:gd name="T62" fmla="*/ 2147483647 w 448"/>
                <a:gd name="T63" fmla="*/ 2147483647 h 450"/>
                <a:gd name="T64" fmla="*/ 2147483647 w 448"/>
                <a:gd name="T65" fmla="*/ 0 h 450"/>
                <a:gd name="T66" fmla="*/ 2147483647 w 448"/>
                <a:gd name="T67" fmla="*/ 0 h 450"/>
                <a:gd name="T68" fmla="*/ 2147483647 w 448"/>
                <a:gd name="T69" fmla="*/ 2147483647 h 450"/>
                <a:gd name="T70" fmla="*/ 2147483647 w 448"/>
                <a:gd name="T71" fmla="*/ 2147483647 h 450"/>
                <a:gd name="T72" fmla="*/ 2147483647 w 448"/>
                <a:gd name="T73" fmla="*/ 2147483647 h 450"/>
                <a:gd name="T74" fmla="*/ 2147483647 w 448"/>
                <a:gd name="T75" fmla="*/ 2147483647 h 450"/>
                <a:gd name="T76" fmla="*/ 2147483647 w 448"/>
                <a:gd name="T77" fmla="*/ 2147483647 h 450"/>
                <a:gd name="T78" fmla="*/ 2147483647 w 448"/>
                <a:gd name="T79" fmla="*/ 2147483647 h 450"/>
                <a:gd name="T80" fmla="*/ 2147483647 w 448"/>
                <a:gd name="T81" fmla="*/ 2147483647 h 450"/>
                <a:gd name="T82" fmla="*/ 2147483647 w 448"/>
                <a:gd name="T83" fmla="*/ 2147483647 h 450"/>
                <a:gd name="T84" fmla="*/ 2147483647 w 448"/>
                <a:gd name="T85" fmla="*/ 2147483647 h 45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48" h="450">
                  <a:moveTo>
                    <a:pt x="143" y="290"/>
                  </a:moveTo>
                  <a:lnTo>
                    <a:pt x="143" y="290"/>
                  </a:lnTo>
                  <a:lnTo>
                    <a:pt x="164" y="299"/>
                  </a:lnTo>
                  <a:lnTo>
                    <a:pt x="180" y="305"/>
                  </a:lnTo>
                  <a:lnTo>
                    <a:pt x="193" y="309"/>
                  </a:lnTo>
                  <a:lnTo>
                    <a:pt x="114" y="425"/>
                  </a:lnTo>
                  <a:lnTo>
                    <a:pt x="75" y="399"/>
                  </a:lnTo>
                  <a:lnTo>
                    <a:pt x="38" y="373"/>
                  </a:lnTo>
                  <a:lnTo>
                    <a:pt x="0" y="399"/>
                  </a:lnTo>
                  <a:lnTo>
                    <a:pt x="21" y="415"/>
                  </a:lnTo>
                  <a:lnTo>
                    <a:pt x="41" y="427"/>
                  </a:lnTo>
                  <a:lnTo>
                    <a:pt x="62" y="439"/>
                  </a:lnTo>
                  <a:lnTo>
                    <a:pt x="84" y="450"/>
                  </a:lnTo>
                  <a:lnTo>
                    <a:pt x="113" y="431"/>
                  </a:lnTo>
                  <a:lnTo>
                    <a:pt x="142" y="413"/>
                  </a:lnTo>
                  <a:lnTo>
                    <a:pt x="169" y="393"/>
                  </a:lnTo>
                  <a:lnTo>
                    <a:pt x="195" y="372"/>
                  </a:lnTo>
                  <a:lnTo>
                    <a:pt x="221" y="351"/>
                  </a:lnTo>
                  <a:lnTo>
                    <a:pt x="247" y="329"/>
                  </a:lnTo>
                  <a:lnTo>
                    <a:pt x="294" y="284"/>
                  </a:lnTo>
                  <a:lnTo>
                    <a:pt x="338" y="238"/>
                  </a:lnTo>
                  <a:lnTo>
                    <a:pt x="379" y="194"/>
                  </a:lnTo>
                  <a:lnTo>
                    <a:pt x="416" y="149"/>
                  </a:lnTo>
                  <a:lnTo>
                    <a:pt x="448" y="107"/>
                  </a:lnTo>
                  <a:lnTo>
                    <a:pt x="440" y="79"/>
                  </a:lnTo>
                  <a:lnTo>
                    <a:pt x="429" y="52"/>
                  </a:lnTo>
                  <a:lnTo>
                    <a:pt x="420" y="26"/>
                  </a:lnTo>
                  <a:lnTo>
                    <a:pt x="410" y="0"/>
                  </a:lnTo>
                  <a:lnTo>
                    <a:pt x="376" y="46"/>
                  </a:lnTo>
                  <a:lnTo>
                    <a:pt x="341" y="88"/>
                  </a:lnTo>
                  <a:lnTo>
                    <a:pt x="308" y="128"/>
                  </a:lnTo>
                  <a:lnTo>
                    <a:pt x="274" y="166"/>
                  </a:lnTo>
                  <a:lnTo>
                    <a:pt x="239" y="201"/>
                  </a:lnTo>
                  <a:lnTo>
                    <a:pt x="207" y="233"/>
                  </a:lnTo>
                  <a:lnTo>
                    <a:pt x="175" y="264"/>
                  </a:lnTo>
                  <a:lnTo>
                    <a:pt x="143" y="290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Freeform 1213"/>
            <p:cNvSpPr>
              <a:spLocks/>
            </p:cNvSpPr>
            <p:nvPr userDrawn="1"/>
          </p:nvSpPr>
          <p:spPr bwMode="auto">
            <a:xfrm>
              <a:off x="4210074" y="2013780"/>
              <a:ext cx="173038" cy="611187"/>
            </a:xfrm>
            <a:custGeom>
              <a:avLst/>
              <a:gdLst>
                <a:gd name="T0" fmla="*/ 2147483647 w 109"/>
                <a:gd name="T1" fmla="*/ 2147483647 h 385"/>
                <a:gd name="T2" fmla="*/ 2147483647 w 109"/>
                <a:gd name="T3" fmla="*/ 2147483647 h 385"/>
                <a:gd name="T4" fmla="*/ 2147483647 w 109"/>
                <a:gd name="T5" fmla="*/ 2147483647 h 385"/>
                <a:gd name="T6" fmla="*/ 2147483647 w 109"/>
                <a:gd name="T7" fmla="*/ 2147483647 h 385"/>
                <a:gd name="T8" fmla="*/ 2147483647 w 109"/>
                <a:gd name="T9" fmla="*/ 2147483647 h 385"/>
                <a:gd name="T10" fmla="*/ 2147483647 w 109"/>
                <a:gd name="T11" fmla="*/ 2147483647 h 385"/>
                <a:gd name="T12" fmla="*/ 2147483647 w 109"/>
                <a:gd name="T13" fmla="*/ 2147483647 h 385"/>
                <a:gd name="T14" fmla="*/ 2147483647 w 109"/>
                <a:gd name="T15" fmla="*/ 2147483647 h 385"/>
                <a:gd name="T16" fmla="*/ 2147483647 w 109"/>
                <a:gd name="T17" fmla="*/ 2147483647 h 385"/>
                <a:gd name="T18" fmla="*/ 2147483647 w 109"/>
                <a:gd name="T19" fmla="*/ 2147483647 h 385"/>
                <a:gd name="T20" fmla="*/ 2147483647 w 109"/>
                <a:gd name="T21" fmla="*/ 2147483647 h 385"/>
                <a:gd name="T22" fmla="*/ 2147483647 w 109"/>
                <a:gd name="T23" fmla="*/ 2147483647 h 385"/>
                <a:gd name="T24" fmla="*/ 2147483647 w 109"/>
                <a:gd name="T25" fmla="*/ 2147483647 h 385"/>
                <a:gd name="T26" fmla="*/ 2147483647 w 109"/>
                <a:gd name="T27" fmla="*/ 2147483647 h 385"/>
                <a:gd name="T28" fmla="*/ 2147483647 w 109"/>
                <a:gd name="T29" fmla="*/ 2147483647 h 385"/>
                <a:gd name="T30" fmla="*/ 2147483647 w 109"/>
                <a:gd name="T31" fmla="*/ 2147483647 h 385"/>
                <a:gd name="T32" fmla="*/ 2147483647 w 109"/>
                <a:gd name="T33" fmla="*/ 2147483647 h 385"/>
                <a:gd name="T34" fmla="*/ 2147483647 w 109"/>
                <a:gd name="T35" fmla="*/ 0 h 385"/>
                <a:gd name="T36" fmla="*/ 2147483647 w 109"/>
                <a:gd name="T37" fmla="*/ 0 h 385"/>
                <a:gd name="T38" fmla="*/ 2147483647 w 109"/>
                <a:gd name="T39" fmla="*/ 2147483647 h 385"/>
                <a:gd name="T40" fmla="*/ 0 w 109"/>
                <a:gd name="T41" fmla="*/ 2147483647 h 385"/>
                <a:gd name="T42" fmla="*/ 0 w 109"/>
                <a:gd name="T43" fmla="*/ 2147483647 h 385"/>
                <a:gd name="T44" fmla="*/ 2147483647 w 109"/>
                <a:gd name="T45" fmla="*/ 2147483647 h 385"/>
                <a:gd name="T46" fmla="*/ 2147483647 w 109"/>
                <a:gd name="T47" fmla="*/ 2147483647 h 385"/>
                <a:gd name="T48" fmla="*/ 2147483647 w 109"/>
                <a:gd name="T49" fmla="*/ 2147483647 h 385"/>
                <a:gd name="T50" fmla="*/ 2147483647 w 109"/>
                <a:gd name="T51" fmla="*/ 2147483647 h 385"/>
                <a:gd name="T52" fmla="*/ 2147483647 w 109"/>
                <a:gd name="T53" fmla="*/ 2147483647 h 385"/>
                <a:gd name="T54" fmla="*/ 2147483647 w 109"/>
                <a:gd name="T55" fmla="*/ 2147483647 h 385"/>
                <a:gd name="T56" fmla="*/ 2147483647 w 109"/>
                <a:gd name="T57" fmla="*/ 2147483647 h 385"/>
                <a:gd name="T58" fmla="*/ 2147483647 w 109"/>
                <a:gd name="T59" fmla="*/ 2147483647 h 385"/>
                <a:gd name="T60" fmla="*/ 2147483647 w 109"/>
                <a:gd name="T61" fmla="*/ 2147483647 h 38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09" h="385">
                  <a:moveTo>
                    <a:pt x="15" y="385"/>
                  </a:moveTo>
                  <a:lnTo>
                    <a:pt x="15" y="385"/>
                  </a:lnTo>
                  <a:lnTo>
                    <a:pt x="32" y="367"/>
                  </a:lnTo>
                  <a:lnTo>
                    <a:pt x="47" y="347"/>
                  </a:lnTo>
                  <a:lnTo>
                    <a:pt x="61" y="326"/>
                  </a:lnTo>
                  <a:lnTo>
                    <a:pt x="74" y="304"/>
                  </a:lnTo>
                  <a:lnTo>
                    <a:pt x="84" y="282"/>
                  </a:lnTo>
                  <a:lnTo>
                    <a:pt x="93" y="259"/>
                  </a:lnTo>
                  <a:lnTo>
                    <a:pt x="100" y="234"/>
                  </a:lnTo>
                  <a:lnTo>
                    <a:pt x="105" y="210"/>
                  </a:lnTo>
                  <a:lnTo>
                    <a:pt x="108" y="184"/>
                  </a:lnTo>
                  <a:lnTo>
                    <a:pt x="109" y="158"/>
                  </a:lnTo>
                  <a:lnTo>
                    <a:pt x="108" y="132"/>
                  </a:lnTo>
                  <a:lnTo>
                    <a:pt x="105" y="106"/>
                  </a:lnTo>
                  <a:lnTo>
                    <a:pt x="100" y="80"/>
                  </a:lnTo>
                  <a:lnTo>
                    <a:pt x="93" y="53"/>
                  </a:lnTo>
                  <a:lnTo>
                    <a:pt x="82" y="27"/>
                  </a:lnTo>
                  <a:lnTo>
                    <a:pt x="70" y="0"/>
                  </a:lnTo>
                  <a:lnTo>
                    <a:pt x="39" y="44"/>
                  </a:lnTo>
                  <a:lnTo>
                    <a:pt x="0" y="99"/>
                  </a:lnTo>
                  <a:lnTo>
                    <a:pt x="9" y="132"/>
                  </a:lnTo>
                  <a:lnTo>
                    <a:pt x="15" y="166"/>
                  </a:lnTo>
                  <a:lnTo>
                    <a:pt x="20" y="201"/>
                  </a:lnTo>
                  <a:lnTo>
                    <a:pt x="24" y="236"/>
                  </a:lnTo>
                  <a:lnTo>
                    <a:pt x="24" y="272"/>
                  </a:lnTo>
                  <a:lnTo>
                    <a:pt x="24" y="309"/>
                  </a:lnTo>
                  <a:lnTo>
                    <a:pt x="21" y="347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0090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Freeform 1214"/>
            <p:cNvSpPr>
              <a:spLocks/>
            </p:cNvSpPr>
            <p:nvPr userDrawn="1"/>
          </p:nvSpPr>
          <p:spPr bwMode="auto">
            <a:xfrm>
              <a:off x="4023676" y="1779039"/>
              <a:ext cx="82550" cy="120650"/>
            </a:xfrm>
            <a:custGeom>
              <a:avLst/>
              <a:gdLst>
                <a:gd name="T0" fmla="*/ 2147483647 w 52"/>
                <a:gd name="T1" fmla="*/ 2147483647 h 76"/>
                <a:gd name="T2" fmla="*/ 2147483647 w 52"/>
                <a:gd name="T3" fmla="*/ 2147483647 h 76"/>
                <a:gd name="T4" fmla="*/ 2147483647 w 52"/>
                <a:gd name="T5" fmla="*/ 2147483647 h 76"/>
                <a:gd name="T6" fmla="*/ 2147483647 w 52"/>
                <a:gd name="T7" fmla="*/ 2147483647 h 76"/>
                <a:gd name="T8" fmla="*/ 2147483647 w 52"/>
                <a:gd name="T9" fmla="*/ 2147483647 h 76"/>
                <a:gd name="T10" fmla="*/ 2147483647 w 52"/>
                <a:gd name="T11" fmla="*/ 2147483647 h 76"/>
                <a:gd name="T12" fmla="*/ 2147483647 w 52"/>
                <a:gd name="T13" fmla="*/ 2147483647 h 76"/>
                <a:gd name="T14" fmla="*/ 2147483647 w 52"/>
                <a:gd name="T15" fmla="*/ 2147483647 h 76"/>
                <a:gd name="T16" fmla="*/ 2147483647 w 52"/>
                <a:gd name="T17" fmla="*/ 0 h 76"/>
                <a:gd name="T18" fmla="*/ 2147483647 w 52"/>
                <a:gd name="T19" fmla="*/ 0 h 76"/>
                <a:gd name="T20" fmla="*/ 2147483647 w 52"/>
                <a:gd name="T21" fmla="*/ 2147483647 h 76"/>
                <a:gd name="T22" fmla="*/ 0 w 52"/>
                <a:gd name="T23" fmla="*/ 2147483647 h 76"/>
                <a:gd name="T24" fmla="*/ 0 w 52"/>
                <a:gd name="T25" fmla="*/ 2147483647 h 76"/>
                <a:gd name="T26" fmla="*/ 0 w 52"/>
                <a:gd name="T27" fmla="*/ 2147483647 h 76"/>
                <a:gd name="T28" fmla="*/ 2147483647 w 52"/>
                <a:gd name="T29" fmla="*/ 2147483647 h 76"/>
                <a:gd name="T30" fmla="*/ 2147483647 w 52"/>
                <a:gd name="T31" fmla="*/ 2147483647 h 76"/>
                <a:gd name="T32" fmla="*/ 2147483647 w 52"/>
                <a:gd name="T33" fmla="*/ 2147483647 h 76"/>
                <a:gd name="T34" fmla="*/ 2147483647 w 52"/>
                <a:gd name="T35" fmla="*/ 2147483647 h 76"/>
                <a:gd name="T36" fmla="*/ 2147483647 w 52"/>
                <a:gd name="T37" fmla="*/ 2147483647 h 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2" h="76">
                  <a:moveTo>
                    <a:pt x="15" y="59"/>
                  </a:moveTo>
                  <a:lnTo>
                    <a:pt x="15" y="59"/>
                  </a:lnTo>
                  <a:lnTo>
                    <a:pt x="23" y="67"/>
                  </a:lnTo>
                  <a:lnTo>
                    <a:pt x="32" y="72"/>
                  </a:lnTo>
                  <a:lnTo>
                    <a:pt x="41" y="75"/>
                  </a:lnTo>
                  <a:lnTo>
                    <a:pt x="52" y="76"/>
                  </a:lnTo>
                  <a:lnTo>
                    <a:pt x="27" y="36"/>
                  </a:lnTo>
                  <a:lnTo>
                    <a:pt x="4" y="0"/>
                  </a:lnTo>
                  <a:lnTo>
                    <a:pt x="1" y="8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32"/>
                  </a:lnTo>
                  <a:lnTo>
                    <a:pt x="3" y="40"/>
                  </a:lnTo>
                  <a:lnTo>
                    <a:pt x="4" y="47"/>
                  </a:lnTo>
                  <a:lnTo>
                    <a:pt x="9" y="53"/>
                  </a:lnTo>
                  <a:lnTo>
                    <a:pt x="15" y="59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Freeform 1215"/>
            <p:cNvSpPr>
              <a:spLocks/>
            </p:cNvSpPr>
            <p:nvPr userDrawn="1"/>
          </p:nvSpPr>
          <p:spPr bwMode="auto">
            <a:xfrm>
              <a:off x="3982827" y="1674278"/>
              <a:ext cx="101600" cy="104775"/>
            </a:xfrm>
            <a:custGeom>
              <a:avLst/>
              <a:gdLst>
                <a:gd name="T0" fmla="*/ 2147483647 w 64"/>
                <a:gd name="T1" fmla="*/ 2147483647 h 66"/>
                <a:gd name="T2" fmla="*/ 2147483647 w 64"/>
                <a:gd name="T3" fmla="*/ 2147483647 h 66"/>
                <a:gd name="T4" fmla="*/ 2147483647 w 64"/>
                <a:gd name="T5" fmla="*/ 2147483647 h 66"/>
                <a:gd name="T6" fmla="*/ 2147483647 w 64"/>
                <a:gd name="T7" fmla="*/ 0 h 66"/>
                <a:gd name="T8" fmla="*/ 2147483647 w 64"/>
                <a:gd name="T9" fmla="*/ 0 h 66"/>
                <a:gd name="T10" fmla="*/ 0 w 64"/>
                <a:gd name="T11" fmla="*/ 2147483647 h 66"/>
                <a:gd name="T12" fmla="*/ 0 w 64"/>
                <a:gd name="T13" fmla="*/ 2147483647 h 66"/>
                <a:gd name="T14" fmla="*/ 2147483647 w 64"/>
                <a:gd name="T15" fmla="*/ 2147483647 h 66"/>
                <a:gd name="T16" fmla="*/ 2147483647 w 64"/>
                <a:gd name="T17" fmla="*/ 2147483647 h 66"/>
                <a:gd name="T18" fmla="*/ 2147483647 w 64"/>
                <a:gd name="T19" fmla="*/ 2147483647 h 66"/>
                <a:gd name="T20" fmla="*/ 2147483647 w 64"/>
                <a:gd name="T21" fmla="*/ 2147483647 h 66"/>
                <a:gd name="T22" fmla="*/ 2147483647 w 64"/>
                <a:gd name="T23" fmla="*/ 2147483647 h 66"/>
                <a:gd name="T24" fmla="*/ 2147483647 w 64"/>
                <a:gd name="T25" fmla="*/ 2147483647 h 66"/>
                <a:gd name="T26" fmla="*/ 2147483647 w 64"/>
                <a:gd name="T27" fmla="*/ 2147483647 h 66"/>
                <a:gd name="T28" fmla="*/ 2147483647 w 64"/>
                <a:gd name="T29" fmla="*/ 2147483647 h 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4" h="66">
                  <a:moveTo>
                    <a:pt x="64" y="35"/>
                  </a:moveTo>
                  <a:lnTo>
                    <a:pt x="64" y="35"/>
                  </a:lnTo>
                  <a:lnTo>
                    <a:pt x="40" y="17"/>
                  </a:lnTo>
                  <a:lnTo>
                    <a:pt x="15" y="0"/>
                  </a:lnTo>
                  <a:lnTo>
                    <a:pt x="0" y="23"/>
                  </a:lnTo>
                  <a:lnTo>
                    <a:pt x="30" y="66"/>
                  </a:lnTo>
                  <a:lnTo>
                    <a:pt x="37" y="57"/>
                  </a:lnTo>
                  <a:lnTo>
                    <a:pt x="43" y="48"/>
                  </a:lnTo>
                  <a:lnTo>
                    <a:pt x="53" y="40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D4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Freeform 1216"/>
            <p:cNvSpPr>
              <a:spLocks/>
            </p:cNvSpPr>
            <p:nvPr userDrawn="1"/>
          </p:nvSpPr>
          <p:spPr bwMode="auto">
            <a:xfrm>
              <a:off x="4100598" y="1825523"/>
              <a:ext cx="131762" cy="174625"/>
            </a:xfrm>
            <a:custGeom>
              <a:avLst/>
              <a:gdLst>
                <a:gd name="T0" fmla="*/ 2147483647 w 83"/>
                <a:gd name="T1" fmla="*/ 2147483647 h 110"/>
                <a:gd name="T2" fmla="*/ 2147483647 w 83"/>
                <a:gd name="T3" fmla="*/ 2147483647 h 110"/>
                <a:gd name="T4" fmla="*/ 2147483647 w 83"/>
                <a:gd name="T5" fmla="*/ 2147483647 h 110"/>
                <a:gd name="T6" fmla="*/ 2147483647 w 83"/>
                <a:gd name="T7" fmla="*/ 2147483647 h 110"/>
                <a:gd name="T8" fmla="*/ 2147483647 w 83"/>
                <a:gd name="T9" fmla="*/ 2147483647 h 110"/>
                <a:gd name="T10" fmla="*/ 2147483647 w 83"/>
                <a:gd name="T11" fmla="*/ 2147483647 h 110"/>
                <a:gd name="T12" fmla="*/ 2147483647 w 83"/>
                <a:gd name="T13" fmla="*/ 2147483647 h 110"/>
                <a:gd name="T14" fmla="*/ 2147483647 w 83"/>
                <a:gd name="T15" fmla="*/ 2147483647 h 110"/>
                <a:gd name="T16" fmla="*/ 2147483647 w 83"/>
                <a:gd name="T17" fmla="*/ 2147483647 h 110"/>
                <a:gd name="T18" fmla="*/ 2147483647 w 83"/>
                <a:gd name="T19" fmla="*/ 2147483647 h 110"/>
                <a:gd name="T20" fmla="*/ 0 w 83"/>
                <a:gd name="T21" fmla="*/ 2147483647 h 110"/>
                <a:gd name="T22" fmla="*/ 0 w 83"/>
                <a:gd name="T23" fmla="*/ 2147483647 h 110"/>
                <a:gd name="T24" fmla="*/ 2147483647 w 83"/>
                <a:gd name="T25" fmla="*/ 2147483647 h 110"/>
                <a:gd name="T26" fmla="*/ 2147483647 w 83"/>
                <a:gd name="T27" fmla="*/ 2147483647 h 110"/>
                <a:gd name="T28" fmla="*/ 2147483647 w 83"/>
                <a:gd name="T29" fmla="*/ 2147483647 h 110"/>
                <a:gd name="T30" fmla="*/ 2147483647 w 83"/>
                <a:gd name="T31" fmla="*/ 2147483647 h 110"/>
                <a:gd name="T32" fmla="*/ 2147483647 w 83"/>
                <a:gd name="T33" fmla="*/ 2147483647 h 110"/>
                <a:gd name="T34" fmla="*/ 2147483647 w 83"/>
                <a:gd name="T35" fmla="*/ 2147483647 h 110"/>
                <a:gd name="T36" fmla="*/ 2147483647 w 83"/>
                <a:gd name="T37" fmla="*/ 0 h 110"/>
                <a:gd name="T38" fmla="*/ 2147483647 w 83"/>
                <a:gd name="T39" fmla="*/ 0 h 110"/>
                <a:gd name="T40" fmla="*/ 2147483647 w 83"/>
                <a:gd name="T41" fmla="*/ 2147483647 h 110"/>
                <a:gd name="T42" fmla="*/ 2147483647 w 83"/>
                <a:gd name="T43" fmla="*/ 2147483647 h 11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3" h="110">
                  <a:moveTo>
                    <a:pt x="56" y="2"/>
                  </a:moveTo>
                  <a:lnTo>
                    <a:pt x="56" y="2"/>
                  </a:lnTo>
                  <a:lnTo>
                    <a:pt x="55" y="10"/>
                  </a:lnTo>
                  <a:lnTo>
                    <a:pt x="51" y="17"/>
                  </a:lnTo>
                  <a:lnTo>
                    <a:pt x="47" y="23"/>
                  </a:lnTo>
                  <a:lnTo>
                    <a:pt x="41" y="29"/>
                  </a:lnTo>
                  <a:lnTo>
                    <a:pt x="32" y="37"/>
                  </a:lnTo>
                  <a:lnTo>
                    <a:pt x="21" y="42"/>
                  </a:lnTo>
                  <a:lnTo>
                    <a:pt x="10" y="45"/>
                  </a:lnTo>
                  <a:lnTo>
                    <a:pt x="0" y="46"/>
                  </a:lnTo>
                  <a:lnTo>
                    <a:pt x="15" y="77"/>
                  </a:lnTo>
                  <a:lnTo>
                    <a:pt x="32" y="110"/>
                  </a:lnTo>
                  <a:lnTo>
                    <a:pt x="58" y="72"/>
                  </a:lnTo>
                  <a:lnTo>
                    <a:pt x="83" y="32"/>
                  </a:lnTo>
                  <a:lnTo>
                    <a:pt x="56" y="0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rgbClr val="D4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Freeform 1217"/>
            <p:cNvSpPr>
              <a:spLocks/>
            </p:cNvSpPr>
            <p:nvPr userDrawn="1"/>
          </p:nvSpPr>
          <p:spPr bwMode="auto">
            <a:xfrm>
              <a:off x="4023773" y="1727771"/>
              <a:ext cx="165100" cy="169863"/>
            </a:xfrm>
            <a:custGeom>
              <a:avLst/>
              <a:gdLst>
                <a:gd name="T0" fmla="*/ 2147483647 w 104"/>
                <a:gd name="T1" fmla="*/ 2147483647 h 107"/>
                <a:gd name="T2" fmla="*/ 2147483647 w 104"/>
                <a:gd name="T3" fmla="*/ 2147483647 h 107"/>
                <a:gd name="T4" fmla="*/ 2147483647 w 104"/>
                <a:gd name="T5" fmla="*/ 2147483647 h 107"/>
                <a:gd name="T6" fmla="*/ 2147483647 w 104"/>
                <a:gd name="T7" fmla="*/ 2147483647 h 107"/>
                <a:gd name="T8" fmla="*/ 2147483647 w 104"/>
                <a:gd name="T9" fmla="*/ 2147483647 h 107"/>
                <a:gd name="T10" fmla="*/ 2147483647 w 104"/>
                <a:gd name="T11" fmla="*/ 2147483647 h 107"/>
                <a:gd name="T12" fmla="*/ 2147483647 w 104"/>
                <a:gd name="T13" fmla="*/ 2147483647 h 107"/>
                <a:gd name="T14" fmla="*/ 2147483647 w 104"/>
                <a:gd name="T15" fmla="*/ 2147483647 h 107"/>
                <a:gd name="T16" fmla="*/ 2147483647 w 104"/>
                <a:gd name="T17" fmla="*/ 2147483647 h 107"/>
                <a:gd name="T18" fmla="*/ 2147483647 w 104"/>
                <a:gd name="T19" fmla="*/ 2147483647 h 107"/>
                <a:gd name="T20" fmla="*/ 2147483647 w 104"/>
                <a:gd name="T21" fmla="*/ 2147483647 h 107"/>
                <a:gd name="T22" fmla="*/ 2147483647 w 104"/>
                <a:gd name="T23" fmla="*/ 2147483647 h 107"/>
                <a:gd name="T24" fmla="*/ 2147483647 w 104"/>
                <a:gd name="T25" fmla="*/ 2147483647 h 107"/>
                <a:gd name="T26" fmla="*/ 2147483647 w 104"/>
                <a:gd name="T27" fmla="*/ 2147483647 h 107"/>
                <a:gd name="T28" fmla="*/ 2147483647 w 104"/>
                <a:gd name="T29" fmla="*/ 2147483647 h 107"/>
                <a:gd name="T30" fmla="*/ 2147483647 w 104"/>
                <a:gd name="T31" fmla="*/ 2147483647 h 107"/>
                <a:gd name="T32" fmla="*/ 2147483647 w 104"/>
                <a:gd name="T33" fmla="*/ 2147483647 h 107"/>
                <a:gd name="T34" fmla="*/ 2147483647 w 104"/>
                <a:gd name="T35" fmla="*/ 2147483647 h 107"/>
                <a:gd name="T36" fmla="*/ 2147483647 w 104"/>
                <a:gd name="T37" fmla="*/ 2147483647 h 107"/>
                <a:gd name="T38" fmla="*/ 2147483647 w 104"/>
                <a:gd name="T39" fmla="*/ 2147483647 h 107"/>
                <a:gd name="T40" fmla="*/ 2147483647 w 104"/>
                <a:gd name="T41" fmla="*/ 2147483647 h 107"/>
                <a:gd name="T42" fmla="*/ 2147483647 w 104"/>
                <a:gd name="T43" fmla="*/ 2147483647 h 107"/>
                <a:gd name="T44" fmla="*/ 2147483647 w 104"/>
                <a:gd name="T45" fmla="*/ 2147483647 h 107"/>
                <a:gd name="T46" fmla="*/ 2147483647 w 104"/>
                <a:gd name="T47" fmla="*/ 0 h 107"/>
                <a:gd name="T48" fmla="*/ 2147483647 w 104"/>
                <a:gd name="T49" fmla="*/ 0 h 107"/>
                <a:gd name="T50" fmla="*/ 2147483647 w 104"/>
                <a:gd name="T51" fmla="*/ 2147483647 h 107"/>
                <a:gd name="T52" fmla="*/ 2147483647 w 104"/>
                <a:gd name="T53" fmla="*/ 2147483647 h 107"/>
                <a:gd name="T54" fmla="*/ 2147483647 w 104"/>
                <a:gd name="T55" fmla="*/ 2147483647 h 107"/>
                <a:gd name="T56" fmla="*/ 2147483647 w 104"/>
                <a:gd name="T57" fmla="*/ 2147483647 h 107"/>
                <a:gd name="T58" fmla="*/ 0 w 104"/>
                <a:gd name="T59" fmla="*/ 2147483647 h 107"/>
                <a:gd name="T60" fmla="*/ 0 w 104"/>
                <a:gd name="T61" fmla="*/ 2147483647 h 107"/>
                <a:gd name="T62" fmla="*/ 2147483647 w 104"/>
                <a:gd name="T63" fmla="*/ 2147483647 h 107"/>
                <a:gd name="T64" fmla="*/ 2147483647 w 104"/>
                <a:gd name="T65" fmla="*/ 2147483647 h 107"/>
                <a:gd name="T66" fmla="*/ 2147483647 w 104"/>
                <a:gd name="T67" fmla="*/ 2147483647 h 107"/>
                <a:gd name="T68" fmla="*/ 2147483647 w 104"/>
                <a:gd name="T69" fmla="*/ 2147483647 h 107"/>
                <a:gd name="T70" fmla="*/ 2147483647 w 104"/>
                <a:gd name="T71" fmla="*/ 2147483647 h 107"/>
                <a:gd name="T72" fmla="*/ 2147483647 w 104"/>
                <a:gd name="T73" fmla="*/ 2147483647 h 107"/>
                <a:gd name="T74" fmla="*/ 2147483647 w 104"/>
                <a:gd name="T75" fmla="*/ 2147483647 h 107"/>
                <a:gd name="T76" fmla="*/ 2147483647 w 104"/>
                <a:gd name="T77" fmla="*/ 2147483647 h 10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04" h="107">
                  <a:moveTo>
                    <a:pt x="89" y="90"/>
                  </a:moveTo>
                  <a:lnTo>
                    <a:pt x="89" y="90"/>
                  </a:lnTo>
                  <a:lnTo>
                    <a:pt x="95" y="84"/>
                  </a:lnTo>
                  <a:lnTo>
                    <a:pt x="99" y="78"/>
                  </a:lnTo>
                  <a:lnTo>
                    <a:pt x="103" y="71"/>
                  </a:lnTo>
                  <a:lnTo>
                    <a:pt x="104" y="63"/>
                  </a:lnTo>
                  <a:lnTo>
                    <a:pt x="104" y="61"/>
                  </a:lnTo>
                  <a:lnTo>
                    <a:pt x="89" y="48"/>
                  </a:lnTo>
                  <a:lnTo>
                    <a:pt x="84" y="42"/>
                  </a:lnTo>
                  <a:lnTo>
                    <a:pt x="74" y="34"/>
                  </a:lnTo>
                  <a:lnTo>
                    <a:pt x="66" y="26"/>
                  </a:lnTo>
                  <a:lnTo>
                    <a:pt x="60" y="20"/>
                  </a:lnTo>
                  <a:lnTo>
                    <a:pt x="49" y="11"/>
                  </a:lnTo>
                  <a:lnTo>
                    <a:pt x="46" y="10"/>
                  </a:lnTo>
                  <a:lnTo>
                    <a:pt x="34" y="0"/>
                  </a:lnTo>
                  <a:lnTo>
                    <a:pt x="23" y="5"/>
                  </a:lnTo>
                  <a:lnTo>
                    <a:pt x="13" y="13"/>
                  </a:lnTo>
                  <a:lnTo>
                    <a:pt x="7" y="22"/>
                  </a:lnTo>
                  <a:lnTo>
                    <a:pt x="0" y="31"/>
                  </a:lnTo>
                  <a:lnTo>
                    <a:pt x="23" y="67"/>
                  </a:lnTo>
                  <a:lnTo>
                    <a:pt x="48" y="107"/>
                  </a:lnTo>
                  <a:lnTo>
                    <a:pt x="58" y="106"/>
                  </a:lnTo>
                  <a:lnTo>
                    <a:pt x="69" y="103"/>
                  </a:lnTo>
                  <a:lnTo>
                    <a:pt x="80" y="98"/>
                  </a:lnTo>
                  <a:lnTo>
                    <a:pt x="89" y="90"/>
                  </a:lnTo>
                  <a:close/>
                </a:path>
              </a:pathLst>
            </a:custGeom>
            <a:solidFill>
              <a:srgbClr val="008A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Freeform 1218"/>
            <p:cNvSpPr>
              <a:spLocks/>
            </p:cNvSpPr>
            <p:nvPr userDrawn="1"/>
          </p:nvSpPr>
          <p:spPr bwMode="auto">
            <a:xfrm>
              <a:off x="4151922" y="1874044"/>
              <a:ext cx="171450" cy="293688"/>
            </a:xfrm>
            <a:custGeom>
              <a:avLst/>
              <a:gdLst>
                <a:gd name="T0" fmla="*/ 2147483647 w 108"/>
                <a:gd name="T1" fmla="*/ 2147483647 h 185"/>
                <a:gd name="T2" fmla="*/ 2147483647 w 108"/>
                <a:gd name="T3" fmla="*/ 2147483647 h 185"/>
                <a:gd name="T4" fmla="*/ 2147483647 w 108"/>
                <a:gd name="T5" fmla="*/ 0 h 185"/>
                <a:gd name="T6" fmla="*/ 2147483647 w 108"/>
                <a:gd name="T7" fmla="*/ 0 h 185"/>
                <a:gd name="T8" fmla="*/ 2147483647 w 108"/>
                <a:gd name="T9" fmla="*/ 2147483647 h 185"/>
                <a:gd name="T10" fmla="*/ 0 w 108"/>
                <a:gd name="T11" fmla="*/ 2147483647 h 185"/>
                <a:gd name="T12" fmla="*/ 0 w 108"/>
                <a:gd name="T13" fmla="*/ 2147483647 h 185"/>
                <a:gd name="T14" fmla="*/ 2147483647 w 108"/>
                <a:gd name="T15" fmla="*/ 2147483647 h 185"/>
                <a:gd name="T16" fmla="*/ 2147483647 w 108"/>
                <a:gd name="T17" fmla="*/ 2147483647 h 185"/>
                <a:gd name="T18" fmla="*/ 2147483647 w 108"/>
                <a:gd name="T19" fmla="*/ 2147483647 h 185"/>
                <a:gd name="T20" fmla="*/ 2147483647 w 108"/>
                <a:gd name="T21" fmla="*/ 2147483647 h 185"/>
                <a:gd name="T22" fmla="*/ 2147483647 w 108"/>
                <a:gd name="T23" fmla="*/ 2147483647 h 185"/>
                <a:gd name="T24" fmla="*/ 2147483647 w 108"/>
                <a:gd name="T25" fmla="*/ 2147483647 h 185"/>
                <a:gd name="T26" fmla="*/ 2147483647 w 108"/>
                <a:gd name="T27" fmla="*/ 2147483647 h 185"/>
                <a:gd name="T28" fmla="*/ 2147483647 w 108"/>
                <a:gd name="T29" fmla="*/ 2147483647 h 185"/>
                <a:gd name="T30" fmla="*/ 2147483647 w 108"/>
                <a:gd name="T31" fmla="*/ 2147483647 h 185"/>
                <a:gd name="T32" fmla="*/ 2147483647 w 108"/>
                <a:gd name="T33" fmla="*/ 2147483647 h 185"/>
                <a:gd name="T34" fmla="*/ 2147483647 w 108"/>
                <a:gd name="T35" fmla="*/ 2147483647 h 185"/>
                <a:gd name="T36" fmla="*/ 2147483647 w 108"/>
                <a:gd name="T37" fmla="*/ 2147483647 h 185"/>
                <a:gd name="T38" fmla="*/ 2147483647 w 108"/>
                <a:gd name="T39" fmla="*/ 2147483647 h 185"/>
                <a:gd name="T40" fmla="*/ 2147483647 w 108"/>
                <a:gd name="T41" fmla="*/ 2147483647 h 185"/>
                <a:gd name="T42" fmla="*/ 2147483647 w 108"/>
                <a:gd name="T43" fmla="*/ 2147483647 h 185"/>
                <a:gd name="T44" fmla="*/ 2147483647 w 108"/>
                <a:gd name="T45" fmla="*/ 2147483647 h 185"/>
                <a:gd name="T46" fmla="*/ 2147483647 w 108"/>
                <a:gd name="T47" fmla="*/ 2147483647 h 185"/>
                <a:gd name="T48" fmla="*/ 2147483647 w 108"/>
                <a:gd name="T49" fmla="*/ 2147483647 h 185"/>
                <a:gd name="T50" fmla="*/ 2147483647 w 108"/>
                <a:gd name="T51" fmla="*/ 2147483647 h 185"/>
                <a:gd name="T52" fmla="*/ 2147483647 w 108"/>
                <a:gd name="T53" fmla="*/ 2147483647 h 185"/>
                <a:gd name="T54" fmla="*/ 2147483647 w 108"/>
                <a:gd name="T55" fmla="*/ 2147483647 h 185"/>
                <a:gd name="T56" fmla="*/ 2147483647 w 108"/>
                <a:gd name="T57" fmla="*/ 2147483647 h 185"/>
                <a:gd name="T58" fmla="*/ 2147483647 w 108"/>
                <a:gd name="T59" fmla="*/ 2147483647 h 185"/>
                <a:gd name="T60" fmla="*/ 2147483647 w 108"/>
                <a:gd name="T61" fmla="*/ 2147483647 h 18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08" h="185">
                  <a:moveTo>
                    <a:pt x="53" y="2"/>
                  </a:moveTo>
                  <a:lnTo>
                    <a:pt x="53" y="2"/>
                  </a:lnTo>
                  <a:lnTo>
                    <a:pt x="51" y="0"/>
                  </a:lnTo>
                  <a:lnTo>
                    <a:pt x="26" y="40"/>
                  </a:lnTo>
                  <a:lnTo>
                    <a:pt x="0" y="78"/>
                  </a:lnTo>
                  <a:lnTo>
                    <a:pt x="10" y="104"/>
                  </a:lnTo>
                  <a:lnTo>
                    <a:pt x="19" y="130"/>
                  </a:lnTo>
                  <a:lnTo>
                    <a:pt x="30" y="157"/>
                  </a:lnTo>
                  <a:lnTo>
                    <a:pt x="38" y="185"/>
                  </a:lnTo>
                  <a:lnTo>
                    <a:pt x="77" y="130"/>
                  </a:lnTo>
                  <a:lnTo>
                    <a:pt x="108" y="86"/>
                  </a:lnTo>
                  <a:lnTo>
                    <a:pt x="106" y="83"/>
                  </a:lnTo>
                  <a:lnTo>
                    <a:pt x="97" y="64"/>
                  </a:lnTo>
                  <a:lnTo>
                    <a:pt x="96" y="63"/>
                  </a:lnTo>
                  <a:lnTo>
                    <a:pt x="83" y="43"/>
                  </a:lnTo>
                  <a:lnTo>
                    <a:pt x="83" y="42"/>
                  </a:lnTo>
                  <a:lnTo>
                    <a:pt x="68" y="22"/>
                  </a:lnTo>
                  <a:lnTo>
                    <a:pt x="65" y="17"/>
                  </a:lnTo>
                  <a:lnTo>
                    <a:pt x="53" y="2"/>
                  </a:lnTo>
                  <a:close/>
                </a:path>
              </a:pathLst>
            </a:custGeom>
            <a:solidFill>
              <a:srgbClr val="CF8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Freeform 1219"/>
            <p:cNvSpPr>
              <a:spLocks/>
            </p:cNvSpPr>
            <p:nvPr userDrawn="1"/>
          </p:nvSpPr>
          <p:spPr bwMode="auto">
            <a:xfrm>
              <a:off x="3898561" y="1611016"/>
              <a:ext cx="103187" cy="98425"/>
            </a:xfrm>
            <a:custGeom>
              <a:avLst/>
              <a:gdLst>
                <a:gd name="T0" fmla="*/ 2147483647 w 65"/>
                <a:gd name="T1" fmla="*/ 2147483647 h 62"/>
                <a:gd name="T2" fmla="*/ 2147483647 w 65"/>
                <a:gd name="T3" fmla="*/ 2147483647 h 62"/>
                <a:gd name="T4" fmla="*/ 2147483647 w 65"/>
                <a:gd name="T5" fmla="*/ 2147483647 h 62"/>
                <a:gd name="T6" fmla="*/ 2147483647 w 65"/>
                <a:gd name="T7" fmla="*/ 2147483647 h 62"/>
                <a:gd name="T8" fmla="*/ 2147483647 w 65"/>
                <a:gd name="T9" fmla="*/ 2147483647 h 62"/>
                <a:gd name="T10" fmla="*/ 2147483647 w 65"/>
                <a:gd name="T11" fmla="*/ 2147483647 h 62"/>
                <a:gd name="T12" fmla="*/ 2147483647 w 65"/>
                <a:gd name="T13" fmla="*/ 2147483647 h 62"/>
                <a:gd name="T14" fmla="*/ 2147483647 w 65"/>
                <a:gd name="T15" fmla="*/ 2147483647 h 62"/>
                <a:gd name="T16" fmla="*/ 2147483647 w 65"/>
                <a:gd name="T17" fmla="*/ 2147483647 h 62"/>
                <a:gd name="T18" fmla="*/ 2147483647 w 65"/>
                <a:gd name="T19" fmla="*/ 2147483647 h 62"/>
                <a:gd name="T20" fmla="*/ 0 w 65"/>
                <a:gd name="T21" fmla="*/ 0 h 62"/>
                <a:gd name="T22" fmla="*/ 0 w 65"/>
                <a:gd name="T23" fmla="*/ 0 h 62"/>
                <a:gd name="T24" fmla="*/ 2147483647 w 65"/>
                <a:gd name="T25" fmla="*/ 2147483647 h 62"/>
                <a:gd name="T26" fmla="*/ 2147483647 w 65"/>
                <a:gd name="T27" fmla="*/ 2147483647 h 62"/>
                <a:gd name="T28" fmla="*/ 2147483647 w 65"/>
                <a:gd name="T29" fmla="*/ 2147483647 h 62"/>
                <a:gd name="T30" fmla="*/ 2147483647 w 65"/>
                <a:gd name="T31" fmla="*/ 2147483647 h 62"/>
                <a:gd name="T32" fmla="*/ 2147483647 w 65"/>
                <a:gd name="T33" fmla="*/ 2147483647 h 62"/>
                <a:gd name="T34" fmla="*/ 2147483647 w 65"/>
                <a:gd name="T35" fmla="*/ 2147483647 h 62"/>
                <a:gd name="T36" fmla="*/ 2147483647 w 65"/>
                <a:gd name="T37" fmla="*/ 2147483647 h 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5" h="62">
                  <a:moveTo>
                    <a:pt x="56" y="33"/>
                  </a:moveTo>
                  <a:lnTo>
                    <a:pt x="56" y="33"/>
                  </a:lnTo>
                  <a:lnTo>
                    <a:pt x="48" y="29"/>
                  </a:lnTo>
                  <a:lnTo>
                    <a:pt x="27" y="17"/>
                  </a:lnTo>
                  <a:lnTo>
                    <a:pt x="20" y="12"/>
                  </a:lnTo>
                  <a:lnTo>
                    <a:pt x="3" y="1"/>
                  </a:lnTo>
                  <a:lnTo>
                    <a:pt x="0" y="0"/>
                  </a:lnTo>
                  <a:lnTo>
                    <a:pt x="23" y="27"/>
                  </a:lnTo>
                  <a:lnTo>
                    <a:pt x="50" y="62"/>
                  </a:lnTo>
                  <a:lnTo>
                    <a:pt x="65" y="39"/>
                  </a:lnTo>
                  <a:lnTo>
                    <a:pt x="56" y="33"/>
                  </a:lnTo>
                  <a:close/>
                </a:path>
              </a:pathLst>
            </a:custGeom>
            <a:solidFill>
              <a:srgbClr val="CF8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3" name="组合 46"/>
          <p:cNvGrpSpPr>
            <a:grpSpLocks/>
          </p:cNvGrpSpPr>
          <p:nvPr userDrawn="1"/>
        </p:nvGrpSpPr>
        <p:grpSpPr bwMode="auto">
          <a:xfrm>
            <a:off x="6737350" y="142875"/>
            <a:ext cx="1049338" cy="1243013"/>
            <a:chOff x="5451449" y="214290"/>
            <a:chExt cx="1162050" cy="1376363"/>
          </a:xfrm>
        </p:grpSpPr>
        <p:sp>
          <p:nvSpPr>
            <p:cNvPr id="64" name="Freeform 1145"/>
            <p:cNvSpPr>
              <a:spLocks/>
            </p:cNvSpPr>
            <p:nvPr userDrawn="1"/>
          </p:nvSpPr>
          <p:spPr bwMode="auto">
            <a:xfrm>
              <a:off x="5451449" y="214290"/>
              <a:ext cx="1162050" cy="1374605"/>
            </a:xfrm>
            <a:custGeom>
              <a:avLst/>
              <a:gdLst>
                <a:gd name="T0" fmla="*/ 2147483647 w 732"/>
                <a:gd name="T1" fmla="*/ 2147483647 h 866"/>
                <a:gd name="T2" fmla="*/ 2147483647 w 732"/>
                <a:gd name="T3" fmla="*/ 2147483647 h 866"/>
                <a:gd name="T4" fmla="*/ 2147483647 w 732"/>
                <a:gd name="T5" fmla="*/ 2147483647 h 866"/>
                <a:gd name="T6" fmla="*/ 2147483647 w 732"/>
                <a:gd name="T7" fmla="*/ 2147483647 h 866"/>
                <a:gd name="T8" fmla="*/ 2147483647 w 732"/>
                <a:gd name="T9" fmla="*/ 2147483647 h 866"/>
                <a:gd name="T10" fmla="*/ 2147483647 w 732"/>
                <a:gd name="T11" fmla="*/ 2147483647 h 866"/>
                <a:gd name="T12" fmla="*/ 2147483647 w 732"/>
                <a:gd name="T13" fmla="*/ 2147483647 h 866"/>
                <a:gd name="T14" fmla="*/ 2147483647 w 732"/>
                <a:gd name="T15" fmla="*/ 2147483647 h 866"/>
                <a:gd name="T16" fmla="*/ 2147483647 w 732"/>
                <a:gd name="T17" fmla="*/ 2147483647 h 866"/>
                <a:gd name="T18" fmla="*/ 2147483647 w 732"/>
                <a:gd name="T19" fmla="*/ 2147483647 h 866"/>
                <a:gd name="T20" fmla="*/ 2147483647 w 732"/>
                <a:gd name="T21" fmla="*/ 2147483647 h 866"/>
                <a:gd name="T22" fmla="*/ 2147483647 w 732"/>
                <a:gd name="T23" fmla="*/ 2147483647 h 866"/>
                <a:gd name="T24" fmla="*/ 2147483647 w 732"/>
                <a:gd name="T25" fmla="*/ 2147483647 h 866"/>
                <a:gd name="T26" fmla="*/ 2147483647 w 732"/>
                <a:gd name="T27" fmla="*/ 2147483647 h 866"/>
                <a:gd name="T28" fmla="*/ 2147483647 w 732"/>
                <a:gd name="T29" fmla="*/ 2147483647 h 866"/>
                <a:gd name="T30" fmla="*/ 2147483647 w 732"/>
                <a:gd name="T31" fmla="*/ 2147483647 h 866"/>
                <a:gd name="T32" fmla="*/ 0 w 732"/>
                <a:gd name="T33" fmla="*/ 2147483647 h 866"/>
                <a:gd name="T34" fmla="*/ 2147483647 w 732"/>
                <a:gd name="T35" fmla="*/ 2147483647 h 866"/>
                <a:gd name="T36" fmla="*/ 2147483647 w 732"/>
                <a:gd name="T37" fmla="*/ 2147483647 h 866"/>
                <a:gd name="T38" fmla="*/ 2147483647 w 732"/>
                <a:gd name="T39" fmla="*/ 2147483647 h 866"/>
                <a:gd name="T40" fmla="*/ 2147483647 w 732"/>
                <a:gd name="T41" fmla="*/ 2147483647 h 866"/>
                <a:gd name="T42" fmla="*/ 2147483647 w 732"/>
                <a:gd name="T43" fmla="*/ 2147483647 h 866"/>
                <a:gd name="T44" fmla="*/ 2147483647 w 732"/>
                <a:gd name="T45" fmla="*/ 2147483647 h 866"/>
                <a:gd name="T46" fmla="*/ 2147483647 w 732"/>
                <a:gd name="T47" fmla="*/ 2147483647 h 866"/>
                <a:gd name="T48" fmla="*/ 2147483647 w 732"/>
                <a:gd name="T49" fmla="*/ 2147483647 h 866"/>
                <a:gd name="T50" fmla="*/ 2147483647 w 732"/>
                <a:gd name="T51" fmla="*/ 2147483647 h 866"/>
                <a:gd name="T52" fmla="*/ 2147483647 w 732"/>
                <a:gd name="T53" fmla="*/ 2147483647 h 866"/>
                <a:gd name="T54" fmla="*/ 2147483647 w 732"/>
                <a:gd name="T55" fmla="*/ 0 h 866"/>
                <a:gd name="T56" fmla="*/ 2147483647 w 732"/>
                <a:gd name="T57" fmla="*/ 2147483647 h 866"/>
                <a:gd name="T58" fmla="*/ 2147483647 w 732"/>
                <a:gd name="T59" fmla="*/ 2147483647 h 866"/>
                <a:gd name="T60" fmla="*/ 2147483647 w 732"/>
                <a:gd name="T61" fmla="*/ 2147483647 h 866"/>
                <a:gd name="T62" fmla="*/ 2147483647 w 732"/>
                <a:gd name="T63" fmla="*/ 2147483647 h 866"/>
                <a:gd name="T64" fmla="*/ 2147483647 w 732"/>
                <a:gd name="T65" fmla="*/ 2147483647 h 866"/>
                <a:gd name="T66" fmla="*/ 2147483647 w 732"/>
                <a:gd name="T67" fmla="*/ 2147483647 h 866"/>
                <a:gd name="T68" fmla="*/ 2147483647 w 732"/>
                <a:gd name="T69" fmla="*/ 2147483647 h 866"/>
                <a:gd name="T70" fmla="*/ 2147483647 w 732"/>
                <a:gd name="T71" fmla="*/ 2147483647 h 866"/>
                <a:gd name="T72" fmla="*/ 2147483647 w 732"/>
                <a:gd name="T73" fmla="*/ 2147483647 h 866"/>
                <a:gd name="T74" fmla="*/ 2147483647 w 732"/>
                <a:gd name="T75" fmla="*/ 2147483647 h 866"/>
                <a:gd name="T76" fmla="*/ 2147483647 w 732"/>
                <a:gd name="T77" fmla="*/ 2147483647 h 866"/>
                <a:gd name="T78" fmla="*/ 2147483647 w 732"/>
                <a:gd name="T79" fmla="*/ 2147483647 h 866"/>
                <a:gd name="T80" fmla="*/ 2147483647 w 732"/>
                <a:gd name="T81" fmla="*/ 2147483647 h 866"/>
                <a:gd name="T82" fmla="*/ 2147483647 w 732"/>
                <a:gd name="T83" fmla="*/ 2147483647 h 866"/>
                <a:gd name="T84" fmla="*/ 2147483647 w 732"/>
                <a:gd name="T85" fmla="*/ 2147483647 h 8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32" h="866">
                  <a:moveTo>
                    <a:pt x="629" y="669"/>
                  </a:moveTo>
                  <a:lnTo>
                    <a:pt x="629" y="669"/>
                  </a:lnTo>
                  <a:lnTo>
                    <a:pt x="617" y="687"/>
                  </a:lnTo>
                  <a:lnTo>
                    <a:pt x="604" y="706"/>
                  </a:lnTo>
                  <a:lnTo>
                    <a:pt x="592" y="724"/>
                  </a:lnTo>
                  <a:lnTo>
                    <a:pt x="579" y="739"/>
                  </a:lnTo>
                  <a:lnTo>
                    <a:pt x="565" y="754"/>
                  </a:lnTo>
                  <a:lnTo>
                    <a:pt x="551" y="768"/>
                  </a:lnTo>
                  <a:lnTo>
                    <a:pt x="536" y="782"/>
                  </a:lnTo>
                  <a:lnTo>
                    <a:pt x="522" y="794"/>
                  </a:lnTo>
                  <a:lnTo>
                    <a:pt x="507" y="805"/>
                  </a:lnTo>
                  <a:lnTo>
                    <a:pt x="492" y="815"/>
                  </a:lnTo>
                  <a:lnTo>
                    <a:pt x="461" y="832"/>
                  </a:lnTo>
                  <a:lnTo>
                    <a:pt x="429" y="846"/>
                  </a:lnTo>
                  <a:lnTo>
                    <a:pt x="397" y="856"/>
                  </a:lnTo>
                  <a:lnTo>
                    <a:pt x="365" y="862"/>
                  </a:lnTo>
                  <a:lnTo>
                    <a:pt x="333" y="866"/>
                  </a:lnTo>
                  <a:lnTo>
                    <a:pt x="301" y="866"/>
                  </a:lnTo>
                  <a:lnTo>
                    <a:pt x="269" y="862"/>
                  </a:lnTo>
                  <a:lnTo>
                    <a:pt x="237" y="856"/>
                  </a:lnTo>
                  <a:lnTo>
                    <a:pt x="207" y="846"/>
                  </a:lnTo>
                  <a:lnTo>
                    <a:pt x="178" y="834"/>
                  </a:lnTo>
                  <a:lnTo>
                    <a:pt x="149" y="818"/>
                  </a:lnTo>
                  <a:lnTo>
                    <a:pt x="122" y="800"/>
                  </a:lnTo>
                  <a:lnTo>
                    <a:pt x="97" y="779"/>
                  </a:lnTo>
                  <a:lnTo>
                    <a:pt x="74" y="756"/>
                  </a:lnTo>
                  <a:lnTo>
                    <a:pt x="54" y="730"/>
                  </a:lnTo>
                  <a:lnTo>
                    <a:pt x="38" y="702"/>
                  </a:lnTo>
                  <a:lnTo>
                    <a:pt x="24" y="672"/>
                  </a:lnTo>
                  <a:lnTo>
                    <a:pt x="13" y="642"/>
                  </a:lnTo>
                  <a:lnTo>
                    <a:pt x="6" y="608"/>
                  </a:lnTo>
                  <a:lnTo>
                    <a:pt x="1" y="573"/>
                  </a:lnTo>
                  <a:lnTo>
                    <a:pt x="0" y="538"/>
                  </a:lnTo>
                  <a:lnTo>
                    <a:pt x="3" y="501"/>
                  </a:lnTo>
                  <a:lnTo>
                    <a:pt x="9" y="463"/>
                  </a:lnTo>
                  <a:lnTo>
                    <a:pt x="18" y="425"/>
                  </a:lnTo>
                  <a:lnTo>
                    <a:pt x="32" y="387"/>
                  </a:lnTo>
                  <a:lnTo>
                    <a:pt x="50" y="347"/>
                  </a:lnTo>
                  <a:lnTo>
                    <a:pt x="71" y="308"/>
                  </a:lnTo>
                  <a:lnTo>
                    <a:pt x="96" y="270"/>
                  </a:lnTo>
                  <a:lnTo>
                    <a:pt x="125" y="232"/>
                  </a:lnTo>
                  <a:lnTo>
                    <a:pt x="157" y="197"/>
                  </a:lnTo>
                  <a:lnTo>
                    <a:pt x="190" y="163"/>
                  </a:lnTo>
                  <a:lnTo>
                    <a:pt x="225" y="131"/>
                  </a:lnTo>
                  <a:lnTo>
                    <a:pt x="263" y="102"/>
                  </a:lnTo>
                  <a:lnTo>
                    <a:pt x="301" y="76"/>
                  </a:lnTo>
                  <a:lnTo>
                    <a:pt x="339" y="55"/>
                  </a:lnTo>
                  <a:lnTo>
                    <a:pt x="379" y="35"/>
                  </a:lnTo>
                  <a:lnTo>
                    <a:pt x="419" y="20"/>
                  </a:lnTo>
                  <a:lnTo>
                    <a:pt x="438" y="14"/>
                  </a:lnTo>
                  <a:lnTo>
                    <a:pt x="457" y="9"/>
                  </a:lnTo>
                  <a:lnTo>
                    <a:pt x="476" y="5"/>
                  </a:lnTo>
                  <a:lnTo>
                    <a:pt x="495" y="2"/>
                  </a:lnTo>
                  <a:lnTo>
                    <a:pt x="513" y="0"/>
                  </a:lnTo>
                  <a:lnTo>
                    <a:pt x="531" y="0"/>
                  </a:lnTo>
                  <a:lnTo>
                    <a:pt x="548" y="2"/>
                  </a:lnTo>
                  <a:lnTo>
                    <a:pt x="565" y="3"/>
                  </a:lnTo>
                  <a:lnTo>
                    <a:pt x="582" y="6"/>
                  </a:lnTo>
                  <a:lnTo>
                    <a:pt x="597" y="12"/>
                  </a:lnTo>
                  <a:lnTo>
                    <a:pt x="612" y="18"/>
                  </a:lnTo>
                  <a:lnTo>
                    <a:pt x="627" y="26"/>
                  </a:lnTo>
                  <a:lnTo>
                    <a:pt x="641" y="35"/>
                  </a:lnTo>
                  <a:lnTo>
                    <a:pt x="653" y="46"/>
                  </a:lnTo>
                  <a:lnTo>
                    <a:pt x="664" y="58"/>
                  </a:lnTo>
                  <a:lnTo>
                    <a:pt x="674" y="72"/>
                  </a:lnTo>
                  <a:lnTo>
                    <a:pt x="685" y="85"/>
                  </a:lnTo>
                  <a:lnTo>
                    <a:pt x="694" y="101"/>
                  </a:lnTo>
                  <a:lnTo>
                    <a:pt x="702" y="117"/>
                  </a:lnTo>
                  <a:lnTo>
                    <a:pt x="708" y="136"/>
                  </a:lnTo>
                  <a:lnTo>
                    <a:pt x="714" y="154"/>
                  </a:lnTo>
                  <a:lnTo>
                    <a:pt x="719" y="172"/>
                  </a:lnTo>
                  <a:lnTo>
                    <a:pt x="723" y="194"/>
                  </a:lnTo>
                  <a:lnTo>
                    <a:pt x="726" y="213"/>
                  </a:lnTo>
                  <a:lnTo>
                    <a:pt x="731" y="258"/>
                  </a:lnTo>
                  <a:lnTo>
                    <a:pt x="732" y="303"/>
                  </a:lnTo>
                  <a:lnTo>
                    <a:pt x="729" y="349"/>
                  </a:lnTo>
                  <a:lnTo>
                    <a:pt x="723" y="398"/>
                  </a:lnTo>
                  <a:lnTo>
                    <a:pt x="716" y="445"/>
                  </a:lnTo>
                  <a:lnTo>
                    <a:pt x="703" y="492"/>
                  </a:lnTo>
                  <a:lnTo>
                    <a:pt x="688" y="539"/>
                  </a:lnTo>
                  <a:lnTo>
                    <a:pt x="671" y="585"/>
                  </a:lnTo>
                  <a:lnTo>
                    <a:pt x="652" y="628"/>
                  </a:lnTo>
                  <a:lnTo>
                    <a:pt x="629" y="669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Freeform 1146"/>
            <p:cNvSpPr>
              <a:spLocks/>
            </p:cNvSpPr>
            <p:nvPr userDrawn="1"/>
          </p:nvSpPr>
          <p:spPr bwMode="auto">
            <a:xfrm>
              <a:off x="6335732" y="228352"/>
              <a:ext cx="225026" cy="341014"/>
            </a:xfrm>
            <a:custGeom>
              <a:avLst/>
              <a:gdLst>
                <a:gd name="T0" fmla="*/ 2147483647 w 142"/>
                <a:gd name="T1" fmla="*/ 2147483647 h 215"/>
                <a:gd name="T2" fmla="*/ 2147483647 w 142"/>
                <a:gd name="T3" fmla="*/ 2147483647 h 215"/>
                <a:gd name="T4" fmla="*/ 0 w 142"/>
                <a:gd name="T5" fmla="*/ 2147483647 h 215"/>
                <a:gd name="T6" fmla="*/ 0 w 142"/>
                <a:gd name="T7" fmla="*/ 2147483647 h 215"/>
                <a:gd name="T8" fmla="*/ 2147483647 w 142"/>
                <a:gd name="T9" fmla="*/ 2147483647 h 215"/>
                <a:gd name="T10" fmla="*/ 2147483647 w 142"/>
                <a:gd name="T11" fmla="*/ 2147483647 h 215"/>
                <a:gd name="T12" fmla="*/ 2147483647 w 142"/>
                <a:gd name="T13" fmla="*/ 2147483647 h 215"/>
                <a:gd name="T14" fmla="*/ 2147483647 w 142"/>
                <a:gd name="T15" fmla="*/ 2147483647 h 215"/>
                <a:gd name="T16" fmla="*/ 2147483647 w 142"/>
                <a:gd name="T17" fmla="*/ 2147483647 h 215"/>
                <a:gd name="T18" fmla="*/ 2147483647 w 142"/>
                <a:gd name="T19" fmla="*/ 2147483647 h 215"/>
                <a:gd name="T20" fmla="*/ 2147483647 w 142"/>
                <a:gd name="T21" fmla="*/ 2147483647 h 215"/>
                <a:gd name="T22" fmla="*/ 2147483647 w 142"/>
                <a:gd name="T23" fmla="*/ 2147483647 h 215"/>
                <a:gd name="T24" fmla="*/ 2147483647 w 142"/>
                <a:gd name="T25" fmla="*/ 2147483647 h 215"/>
                <a:gd name="T26" fmla="*/ 2147483647 w 142"/>
                <a:gd name="T27" fmla="*/ 2147483647 h 215"/>
                <a:gd name="T28" fmla="*/ 2147483647 w 142"/>
                <a:gd name="T29" fmla="*/ 2147483647 h 215"/>
                <a:gd name="T30" fmla="*/ 2147483647 w 142"/>
                <a:gd name="T31" fmla="*/ 2147483647 h 215"/>
                <a:gd name="T32" fmla="*/ 2147483647 w 142"/>
                <a:gd name="T33" fmla="*/ 2147483647 h 215"/>
                <a:gd name="T34" fmla="*/ 2147483647 w 142"/>
                <a:gd name="T35" fmla="*/ 2147483647 h 215"/>
                <a:gd name="T36" fmla="*/ 2147483647 w 142"/>
                <a:gd name="T37" fmla="*/ 2147483647 h 215"/>
                <a:gd name="T38" fmla="*/ 2147483647 w 142"/>
                <a:gd name="T39" fmla="*/ 2147483647 h 215"/>
                <a:gd name="T40" fmla="*/ 2147483647 w 142"/>
                <a:gd name="T41" fmla="*/ 0 h 215"/>
                <a:gd name="T42" fmla="*/ 2147483647 w 142"/>
                <a:gd name="T43" fmla="*/ 0 h 215"/>
                <a:gd name="T44" fmla="*/ 2147483647 w 142"/>
                <a:gd name="T45" fmla="*/ 2147483647 h 215"/>
                <a:gd name="T46" fmla="*/ 2147483647 w 142"/>
                <a:gd name="T47" fmla="*/ 2147483647 h 2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42" h="215">
                  <a:moveTo>
                    <a:pt x="61" y="75"/>
                  </a:moveTo>
                  <a:lnTo>
                    <a:pt x="61" y="75"/>
                  </a:lnTo>
                  <a:lnTo>
                    <a:pt x="0" y="128"/>
                  </a:lnTo>
                  <a:lnTo>
                    <a:pt x="70" y="113"/>
                  </a:lnTo>
                  <a:lnTo>
                    <a:pt x="82" y="163"/>
                  </a:lnTo>
                  <a:lnTo>
                    <a:pt x="98" y="215"/>
                  </a:lnTo>
                  <a:lnTo>
                    <a:pt x="116" y="110"/>
                  </a:lnTo>
                  <a:lnTo>
                    <a:pt x="142" y="102"/>
                  </a:lnTo>
                  <a:lnTo>
                    <a:pt x="130" y="79"/>
                  </a:lnTo>
                  <a:lnTo>
                    <a:pt x="116" y="60"/>
                  </a:lnTo>
                  <a:lnTo>
                    <a:pt x="101" y="41"/>
                  </a:lnTo>
                  <a:lnTo>
                    <a:pt x="84" y="26"/>
                  </a:lnTo>
                  <a:lnTo>
                    <a:pt x="78" y="46"/>
                  </a:lnTo>
                  <a:lnTo>
                    <a:pt x="6" y="0"/>
                  </a:lnTo>
                  <a:lnTo>
                    <a:pt x="61" y="75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Freeform 1147"/>
            <p:cNvSpPr>
              <a:spLocks/>
            </p:cNvSpPr>
            <p:nvPr userDrawn="1"/>
          </p:nvSpPr>
          <p:spPr bwMode="auto">
            <a:xfrm>
              <a:off x="5947210" y="569367"/>
              <a:ext cx="504552" cy="576561"/>
            </a:xfrm>
            <a:custGeom>
              <a:avLst/>
              <a:gdLst>
                <a:gd name="T0" fmla="*/ 2147483647 w 318"/>
                <a:gd name="T1" fmla="*/ 2147483647 h 363"/>
                <a:gd name="T2" fmla="*/ 2147483647 w 318"/>
                <a:gd name="T3" fmla="*/ 2147483647 h 363"/>
                <a:gd name="T4" fmla="*/ 2147483647 w 318"/>
                <a:gd name="T5" fmla="*/ 2147483647 h 363"/>
                <a:gd name="T6" fmla="*/ 2147483647 w 318"/>
                <a:gd name="T7" fmla="*/ 2147483647 h 363"/>
                <a:gd name="T8" fmla="*/ 2147483647 w 318"/>
                <a:gd name="T9" fmla="*/ 2147483647 h 363"/>
                <a:gd name="T10" fmla="*/ 2147483647 w 318"/>
                <a:gd name="T11" fmla="*/ 2147483647 h 363"/>
                <a:gd name="T12" fmla="*/ 2147483647 w 318"/>
                <a:gd name="T13" fmla="*/ 2147483647 h 363"/>
                <a:gd name="T14" fmla="*/ 2147483647 w 318"/>
                <a:gd name="T15" fmla="*/ 0 h 363"/>
                <a:gd name="T16" fmla="*/ 2147483647 w 318"/>
                <a:gd name="T17" fmla="*/ 0 h 363"/>
                <a:gd name="T18" fmla="*/ 2147483647 w 318"/>
                <a:gd name="T19" fmla="*/ 2147483647 h 363"/>
                <a:gd name="T20" fmla="*/ 2147483647 w 318"/>
                <a:gd name="T21" fmla="*/ 2147483647 h 363"/>
                <a:gd name="T22" fmla="*/ 2147483647 w 318"/>
                <a:gd name="T23" fmla="*/ 2147483647 h 363"/>
                <a:gd name="T24" fmla="*/ 0 w 318"/>
                <a:gd name="T25" fmla="*/ 2147483647 h 363"/>
                <a:gd name="T26" fmla="*/ 0 w 318"/>
                <a:gd name="T27" fmla="*/ 2147483647 h 363"/>
                <a:gd name="T28" fmla="*/ 2147483647 w 318"/>
                <a:gd name="T29" fmla="*/ 2147483647 h 363"/>
                <a:gd name="T30" fmla="*/ 2147483647 w 318"/>
                <a:gd name="T31" fmla="*/ 2147483647 h 363"/>
                <a:gd name="T32" fmla="*/ 2147483647 w 318"/>
                <a:gd name="T33" fmla="*/ 2147483647 h 363"/>
                <a:gd name="T34" fmla="*/ 2147483647 w 318"/>
                <a:gd name="T35" fmla="*/ 2147483647 h 363"/>
                <a:gd name="T36" fmla="*/ 2147483647 w 318"/>
                <a:gd name="T37" fmla="*/ 2147483647 h 363"/>
                <a:gd name="T38" fmla="*/ 2147483647 w 318"/>
                <a:gd name="T39" fmla="*/ 2147483647 h 363"/>
                <a:gd name="T40" fmla="*/ 2147483647 w 318"/>
                <a:gd name="T41" fmla="*/ 2147483647 h 363"/>
                <a:gd name="T42" fmla="*/ 2147483647 w 318"/>
                <a:gd name="T43" fmla="*/ 2147483647 h 363"/>
                <a:gd name="T44" fmla="*/ 2147483647 w 318"/>
                <a:gd name="T45" fmla="*/ 2147483647 h 363"/>
                <a:gd name="T46" fmla="*/ 2147483647 w 318"/>
                <a:gd name="T47" fmla="*/ 2147483647 h 363"/>
                <a:gd name="T48" fmla="*/ 2147483647 w 318"/>
                <a:gd name="T49" fmla="*/ 2147483647 h 363"/>
                <a:gd name="T50" fmla="*/ 2147483647 w 318"/>
                <a:gd name="T51" fmla="*/ 2147483647 h 363"/>
                <a:gd name="T52" fmla="*/ 2147483647 w 318"/>
                <a:gd name="T53" fmla="*/ 2147483647 h 363"/>
                <a:gd name="T54" fmla="*/ 2147483647 w 318"/>
                <a:gd name="T55" fmla="*/ 2147483647 h 363"/>
                <a:gd name="T56" fmla="*/ 2147483647 w 318"/>
                <a:gd name="T57" fmla="*/ 2147483647 h 363"/>
                <a:gd name="T58" fmla="*/ 2147483647 w 318"/>
                <a:gd name="T59" fmla="*/ 2147483647 h 36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18" h="363">
                  <a:moveTo>
                    <a:pt x="227" y="142"/>
                  </a:moveTo>
                  <a:lnTo>
                    <a:pt x="227" y="142"/>
                  </a:lnTo>
                  <a:lnTo>
                    <a:pt x="289" y="9"/>
                  </a:lnTo>
                  <a:lnTo>
                    <a:pt x="230" y="49"/>
                  </a:lnTo>
                  <a:lnTo>
                    <a:pt x="167" y="87"/>
                  </a:lnTo>
                  <a:lnTo>
                    <a:pt x="158" y="0"/>
                  </a:lnTo>
                  <a:lnTo>
                    <a:pt x="139" y="61"/>
                  </a:lnTo>
                  <a:lnTo>
                    <a:pt x="122" y="125"/>
                  </a:lnTo>
                  <a:lnTo>
                    <a:pt x="0" y="47"/>
                  </a:lnTo>
                  <a:lnTo>
                    <a:pt x="99" y="165"/>
                  </a:lnTo>
                  <a:lnTo>
                    <a:pt x="6" y="232"/>
                  </a:lnTo>
                  <a:lnTo>
                    <a:pt x="119" y="219"/>
                  </a:lnTo>
                  <a:lnTo>
                    <a:pt x="145" y="291"/>
                  </a:lnTo>
                  <a:lnTo>
                    <a:pt x="174" y="363"/>
                  </a:lnTo>
                  <a:lnTo>
                    <a:pt x="195" y="221"/>
                  </a:lnTo>
                  <a:lnTo>
                    <a:pt x="257" y="210"/>
                  </a:lnTo>
                  <a:lnTo>
                    <a:pt x="318" y="197"/>
                  </a:lnTo>
                  <a:lnTo>
                    <a:pt x="227" y="142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Freeform 1148"/>
            <p:cNvSpPr>
              <a:spLocks/>
            </p:cNvSpPr>
            <p:nvPr userDrawn="1"/>
          </p:nvSpPr>
          <p:spPr bwMode="auto">
            <a:xfrm>
              <a:off x="6145866" y="319758"/>
              <a:ext cx="79110" cy="33399"/>
            </a:xfrm>
            <a:custGeom>
              <a:avLst/>
              <a:gdLst>
                <a:gd name="T0" fmla="*/ 2147483647 w 50"/>
                <a:gd name="T1" fmla="*/ 2147483647 h 21"/>
                <a:gd name="T2" fmla="*/ 2147483647 w 50"/>
                <a:gd name="T3" fmla="*/ 2147483647 h 21"/>
                <a:gd name="T4" fmla="*/ 2147483647 w 50"/>
                <a:gd name="T5" fmla="*/ 0 h 21"/>
                <a:gd name="T6" fmla="*/ 2147483647 w 50"/>
                <a:gd name="T7" fmla="*/ 0 h 21"/>
                <a:gd name="T8" fmla="*/ 0 w 50"/>
                <a:gd name="T9" fmla="*/ 2147483647 h 21"/>
                <a:gd name="T10" fmla="*/ 0 w 50"/>
                <a:gd name="T11" fmla="*/ 2147483647 h 21"/>
                <a:gd name="T12" fmla="*/ 2147483647 w 50"/>
                <a:gd name="T13" fmla="*/ 2147483647 h 21"/>
                <a:gd name="T14" fmla="*/ 2147483647 w 50"/>
                <a:gd name="T15" fmla="*/ 2147483647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" h="21">
                  <a:moveTo>
                    <a:pt x="50" y="10"/>
                  </a:moveTo>
                  <a:lnTo>
                    <a:pt x="50" y="10"/>
                  </a:lnTo>
                  <a:lnTo>
                    <a:pt x="30" y="0"/>
                  </a:lnTo>
                  <a:lnTo>
                    <a:pt x="0" y="21"/>
                  </a:lnTo>
                  <a:lnTo>
                    <a:pt x="50" y="10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1149"/>
            <p:cNvSpPr>
              <a:spLocks/>
            </p:cNvSpPr>
            <p:nvPr userDrawn="1"/>
          </p:nvSpPr>
          <p:spPr bwMode="auto">
            <a:xfrm>
              <a:off x="6010499" y="430501"/>
              <a:ext cx="38676" cy="86132"/>
            </a:xfrm>
            <a:custGeom>
              <a:avLst/>
              <a:gdLst>
                <a:gd name="T0" fmla="*/ 2147483647 w 25"/>
                <a:gd name="T1" fmla="*/ 2147483647 h 54"/>
                <a:gd name="T2" fmla="*/ 2147483647 w 25"/>
                <a:gd name="T3" fmla="*/ 2147483647 h 54"/>
                <a:gd name="T4" fmla="*/ 2147483647 w 25"/>
                <a:gd name="T5" fmla="*/ 0 h 54"/>
                <a:gd name="T6" fmla="*/ 2147483647 w 25"/>
                <a:gd name="T7" fmla="*/ 0 h 54"/>
                <a:gd name="T8" fmla="*/ 0 w 25"/>
                <a:gd name="T9" fmla="*/ 2147483647 h 54"/>
                <a:gd name="T10" fmla="*/ 0 w 25"/>
                <a:gd name="T11" fmla="*/ 2147483647 h 54"/>
                <a:gd name="T12" fmla="*/ 2147483647 w 25"/>
                <a:gd name="T13" fmla="*/ 2147483647 h 54"/>
                <a:gd name="T14" fmla="*/ 2147483647 w 25"/>
                <a:gd name="T15" fmla="*/ 2147483647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" h="54">
                  <a:moveTo>
                    <a:pt x="7" y="54"/>
                  </a:moveTo>
                  <a:lnTo>
                    <a:pt x="7" y="54"/>
                  </a:lnTo>
                  <a:lnTo>
                    <a:pt x="25" y="0"/>
                  </a:lnTo>
                  <a:lnTo>
                    <a:pt x="0" y="24"/>
                  </a:lnTo>
                  <a:lnTo>
                    <a:pt x="7" y="54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Freeform 1150"/>
            <p:cNvSpPr>
              <a:spLocks/>
            </p:cNvSpPr>
            <p:nvPr userDrawn="1"/>
          </p:nvSpPr>
          <p:spPr bwMode="auto">
            <a:xfrm>
              <a:off x="5868100" y="231868"/>
              <a:ext cx="295347" cy="147656"/>
            </a:xfrm>
            <a:custGeom>
              <a:avLst/>
              <a:gdLst>
                <a:gd name="T0" fmla="*/ 2147483647 w 187"/>
                <a:gd name="T1" fmla="*/ 2147483647 h 93"/>
                <a:gd name="T2" fmla="*/ 2147483647 w 187"/>
                <a:gd name="T3" fmla="*/ 2147483647 h 93"/>
                <a:gd name="T4" fmla="*/ 2147483647 w 187"/>
                <a:gd name="T5" fmla="*/ 0 h 93"/>
                <a:gd name="T6" fmla="*/ 2147483647 w 187"/>
                <a:gd name="T7" fmla="*/ 0 h 93"/>
                <a:gd name="T8" fmla="*/ 2147483647 w 187"/>
                <a:gd name="T9" fmla="*/ 2147483647 h 93"/>
                <a:gd name="T10" fmla="*/ 2147483647 w 187"/>
                <a:gd name="T11" fmla="*/ 2147483647 h 93"/>
                <a:gd name="T12" fmla="*/ 2147483647 w 187"/>
                <a:gd name="T13" fmla="*/ 2147483647 h 93"/>
                <a:gd name="T14" fmla="*/ 2147483647 w 187"/>
                <a:gd name="T15" fmla="*/ 2147483647 h 93"/>
                <a:gd name="T16" fmla="*/ 2147483647 w 187"/>
                <a:gd name="T17" fmla="*/ 2147483647 h 93"/>
                <a:gd name="T18" fmla="*/ 2147483647 w 187"/>
                <a:gd name="T19" fmla="*/ 2147483647 h 93"/>
                <a:gd name="T20" fmla="*/ 2147483647 w 187"/>
                <a:gd name="T21" fmla="*/ 2147483647 h 93"/>
                <a:gd name="T22" fmla="*/ 0 w 187"/>
                <a:gd name="T23" fmla="*/ 2147483647 h 93"/>
                <a:gd name="T24" fmla="*/ 0 w 187"/>
                <a:gd name="T25" fmla="*/ 2147483647 h 93"/>
                <a:gd name="T26" fmla="*/ 2147483647 w 187"/>
                <a:gd name="T27" fmla="*/ 2147483647 h 93"/>
                <a:gd name="T28" fmla="*/ 2147483647 w 187"/>
                <a:gd name="T29" fmla="*/ 2147483647 h 93"/>
                <a:gd name="T30" fmla="*/ 2147483647 w 187"/>
                <a:gd name="T31" fmla="*/ 2147483647 h 93"/>
                <a:gd name="T32" fmla="*/ 2147483647 w 187"/>
                <a:gd name="T33" fmla="*/ 2147483647 h 93"/>
                <a:gd name="T34" fmla="*/ 2147483647 w 187"/>
                <a:gd name="T35" fmla="*/ 2147483647 h 93"/>
                <a:gd name="T36" fmla="*/ 2147483647 w 187"/>
                <a:gd name="T37" fmla="*/ 2147483647 h 93"/>
                <a:gd name="T38" fmla="*/ 2147483647 w 187"/>
                <a:gd name="T39" fmla="*/ 2147483647 h 93"/>
                <a:gd name="T40" fmla="*/ 2147483647 w 187"/>
                <a:gd name="T41" fmla="*/ 2147483647 h 93"/>
                <a:gd name="T42" fmla="*/ 2147483647 w 187"/>
                <a:gd name="T43" fmla="*/ 2147483647 h 93"/>
                <a:gd name="T44" fmla="*/ 2147483647 w 187"/>
                <a:gd name="T45" fmla="*/ 2147483647 h 93"/>
                <a:gd name="T46" fmla="*/ 2147483647 w 187"/>
                <a:gd name="T47" fmla="*/ 2147483647 h 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7" h="93">
                  <a:moveTo>
                    <a:pt x="164" y="32"/>
                  </a:moveTo>
                  <a:lnTo>
                    <a:pt x="164" y="32"/>
                  </a:lnTo>
                  <a:lnTo>
                    <a:pt x="187" y="0"/>
                  </a:lnTo>
                  <a:lnTo>
                    <a:pt x="164" y="6"/>
                  </a:lnTo>
                  <a:lnTo>
                    <a:pt x="141" y="15"/>
                  </a:lnTo>
                  <a:lnTo>
                    <a:pt x="117" y="24"/>
                  </a:lnTo>
                  <a:lnTo>
                    <a:pt x="94" y="35"/>
                  </a:lnTo>
                  <a:lnTo>
                    <a:pt x="70" y="48"/>
                  </a:lnTo>
                  <a:lnTo>
                    <a:pt x="45" y="62"/>
                  </a:lnTo>
                  <a:lnTo>
                    <a:pt x="23" y="76"/>
                  </a:lnTo>
                  <a:lnTo>
                    <a:pt x="0" y="93"/>
                  </a:lnTo>
                  <a:lnTo>
                    <a:pt x="74" y="85"/>
                  </a:lnTo>
                  <a:lnTo>
                    <a:pt x="76" y="93"/>
                  </a:lnTo>
                  <a:lnTo>
                    <a:pt x="103" y="77"/>
                  </a:lnTo>
                  <a:lnTo>
                    <a:pt x="129" y="64"/>
                  </a:lnTo>
                  <a:lnTo>
                    <a:pt x="155" y="51"/>
                  </a:lnTo>
                  <a:lnTo>
                    <a:pt x="179" y="41"/>
                  </a:lnTo>
                  <a:lnTo>
                    <a:pt x="164" y="32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1151"/>
            <p:cNvSpPr>
              <a:spLocks/>
            </p:cNvSpPr>
            <p:nvPr userDrawn="1"/>
          </p:nvSpPr>
          <p:spPr bwMode="auto">
            <a:xfrm>
              <a:off x="5476061" y="565851"/>
              <a:ext cx="279525" cy="437694"/>
            </a:xfrm>
            <a:custGeom>
              <a:avLst/>
              <a:gdLst>
                <a:gd name="T0" fmla="*/ 2147483647 w 176"/>
                <a:gd name="T1" fmla="*/ 0 h 276"/>
                <a:gd name="T2" fmla="*/ 2147483647 w 176"/>
                <a:gd name="T3" fmla="*/ 0 h 276"/>
                <a:gd name="T4" fmla="*/ 2147483647 w 176"/>
                <a:gd name="T5" fmla="*/ 2147483647 h 276"/>
                <a:gd name="T6" fmla="*/ 2147483647 w 176"/>
                <a:gd name="T7" fmla="*/ 2147483647 h 276"/>
                <a:gd name="T8" fmla="*/ 2147483647 w 176"/>
                <a:gd name="T9" fmla="*/ 2147483647 h 276"/>
                <a:gd name="T10" fmla="*/ 2147483647 w 176"/>
                <a:gd name="T11" fmla="*/ 2147483647 h 276"/>
                <a:gd name="T12" fmla="*/ 2147483647 w 176"/>
                <a:gd name="T13" fmla="*/ 2147483647 h 276"/>
                <a:gd name="T14" fmla="*/ 2147483647 w 176"/>
                <a:gd name="T15" fmla="*/ 2147483647 h 276"/>
                <a:gd name="T16" fmla="*/ 2147483647 w 176"/>
                <a:gd name="T17" fmla="*/ 2147483647 h 276"/>
                <a:gd name="T18" fmla="*/ 2147483647 w 176"/>
                <a:gd name="T19" fmla="*/ 2147483647 h 276"/>
                <a:gd name="T20" fmla="*/ 0 w 176"/>
                <a:gd name="T21" fmla="*/ 2147483647 h 276"/>
                <a:gd name="T22" fmla="*/ 0 w 176"/>
                <a:gd name="T23" fmla="*/ 2147483647 h 276"/>
                <a:gd name="T24" fmla="*/ 2147483647 w 176"/>
                <a:gd name="T25" fmla="*/ 2147483647 h 276"/>
                <a:gd name="T26" fmla="*/ 2147483647 w 176"/>
                <a:gd name="T27" fmla="*/ 2147483647 h 276"/>
                <a:gd name="T28" fmla="*/ 2147483647 w 176"/>
                <a:gd name="T29" fmla="*/ 2147483647 h 276"/>
                <a:gd name="T30" fmla="*/ 2147483647 w 176"/>
                <a:gd name="T31" fmla="*/ 2147483647 h 276"/>
                <a:gd name="T32" fmla="*/ 2147483647 w 176"/>
                <a:gd name="T33" fmla="*/ 2147483647 h 276"/>
                <a:gd name="T34" fmla="*/ 2147483647 w 176"/>
                <a:gd name="T35" fmla="*/ 2147483647 h 276"/>
                <a:gd name="T36" fmla="*/ 2147483647 w 176"/>
                <a:gd name="T37" fmla="*/ 2147483647 h 276"/>
                <a:gd name="T38" fmla="*/ 2147483647 w 176"/>
                <a:gd name="T39" fmla="*/ 2147483647 h 276"/>
                <a:gd name="T40" fmla="*/ 2147483647 w 176"/>
                <a:gd name="T41" fmla="*/ 2147483647 h 276"/>
                <a:gd name="T42" fmla="*/ 2147483647 w 176"/>
                <a:gd name="T43" fmla="*/ 0 h 276"/>
                <a:gd name="T44" fmla="*/ 2147483647 w 176"/>
                <a:gd name="T45" fmla="*/ 0 h 2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76" h="276">
                  <a:moveTo>
                    <a:pt x="176" y="0"/>
                  </a:moveTo>
                  <a:lnTo>
                    <a:pt x="176" y="0"/>
                  </a:lnTo>
                  <a:lnTo>
                    <a:pt x="90" y="37"/>
                  </a:lnTo>
                  <a:lnTo>
                    <a:pt x="72" y="61"/>
                  </a:lnTo>
                  <a:lnTo>
                    <a:pt x="55" y="87"/>
                  </a:lnTo>
                  <a:lnTo>
                    <a:pt x="37" y="117"/>
                  </a:lnTo>
                  <a:lnTo>
                    <a:pt x="23" y="148"/>
                  </a:lnTo>
                  <a:lnTo>
                    <a:pt x="11" y="178"/>
                  </a:lnTo>
                  <a:lnTo>
                    <a:pt x="0" y="209"/>
                  </a:lnTo>
                  <a:lnTo>
                    <a:pt x="22" y="276"/>
                  </a:lnTo>
                  <a:lnTo>
                    <a:pt x="35" y="233"/>
                  </a:lnTo>
                  <a:lnTo>
                    <a:pt x="52" y="193"/>
                  </a:lnTo>
                  <a:lnTo>
                    <a:pt x="69" y="155"/>
                  </a:lnTo>
                  <a:lnTo>
                    <a:pt x="87" y="119"/>
                  </a:lnTo>
                  <a:lnTo>
                    <a:pt x="109" y="87"/>
                  </a:lnTo>
                  <a:lnTo>
                    <a:pt x="130" y="55"/>
                  </a:lnTo>
                  <a:lnTo>
                    <a:pt x="153" y="27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1152"/>
            <p:cNvSpPr>
              <a:spLocks/>
            </p:cNvSpPr>
            <p:nvPr userDrawn="1"/>
          </p:nvSpPr>
          <p:spPr bwMode="auto">
            <a:xfrm>
              <a:off x="6049175" y="353157"/>
              <a:ext cx="96692" cy="77343"/>
            </a:xfrm>
            <a:custGeom>
              <a:avLst/>
              <a:gdLst>
                <a:gd name="T0" fmla="*/ 0 w 60"/>
                <a:gd name="T1" fmla="*/ 2147483647 h 49"/>
                <a:gd name="T2" fmla="*/ 0 w 60"/>
                <a:gd name="T3" fmla="*/ 2147483647 h 49"/>
                <a:gd name="T4" fmla="*/ 2147483647 w 60"/>
                <a:gd name="T5" fmla="*/ 2147483647 h 49"/>
                <a:gd name="T6" fmla="*/ 2147483647 w 60"/>
                <a:gd name="T7" fmla="*/ 0 h 49"/>
                <a:gd name="T8" fmla="*/ 2147483647 w 60"/>
                <a:gd name="T9" fmla="*/ 0 h 49"/>
                <a:gd name="T10" fmla="*/ 2147483647 w 60"/>
                <a:gd name="T11" fmla="*/ 2147483647 h 49"/>
                <a:gd name="T12" fmla="*/ 2147483647 w 60"/>
                <a:gd name="T13" fmla="*/ 2147483647 h 49"/>
                <a:gd name="T14" fmla="*/ 0 w 60"/>
                <a:gd name="T15" fmla="*/ 2147483647 h 49"/>
                <a:gd name="T16" fmla="*/ 0 w 60"/>
                <a:gd name="T17" fmla="*/ 2147483647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49">
                  <a:moveTo>
                    <a:pt x="0" y="49"/>
                  </a:moveTo>
                  <a:lnTo>
                    <a:pt x="0" y="49"/>
                  </a:lnTo>
                  <a:lnTo>
                    <a:pt x="29" y="24"/>
                  </a:lnTo>
                  <a:lnTo>
                    <a:pt x="60" y="0"/>
                  </a:lnTo>
                  <a:lnTo>
                    <a:pt x="14" y="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58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Freeform 1153"/>
            <p:cNvSpPr>
              <a:spLocks/>
            </p:cNvSpPr>
            <p:nvPr userDrawn="1"/>
          </p:nvSpPr>
          <p:spPr bwMode="auto">
            <a:xfrm>
              <a:off x="5672959" y="379524"/>
              <a:ext cx="337539" cy="430663"/>
            </a:xfrm>
            <a:custGeom>
              <a:avLst/>
              <a:gdLst>
                <a:gd name="T0" fmla="*/ 0 w 212"/>
                <a:gd name="T1" fmla="*/ 2147483647 h 271"/>
                <a:gd name="T2" fmla="*/ 0 w 212"/>
                <a:gd name="T3" fmla="*/ 2147483647 h 271"/>
                <a:gd name="T4" fmla="*/ 2147483647 w 212"/>
                <a:gd name="T5" fmla="*/ 2147483647 h 271"/>
                <a:gd name="T6" fmla="*/ 2147483647 w 212"/>
                <a:gd name="T7" fmla="*/ 2147483647 h 271"/>
                <a:gd name="T8" fmla="*/ 2147483647 w 212"/>
                <a:gd name="T9" fmla="*/ 2147483647 h 271"/>
                <a:gd name="T10" fmla="*/ 2147483647 w 212"/>
                <a:gd name="T11" fmla="*/ 2147483647 h 271"/>
                <a:gd name="T12" fmla="*/ 2147483647 w 212"/>
                <a:gd name="T13" fmla="*/ 2147483647 h 271"/>
                <a:gd name="T14" fmla="*/ 2147483647 w 212"/>
                <a:gd name="T15" fmla="*/ 2147483647 h 271"/>
                <a:gd name="T16" fmla="*/ 2147483647 w 212"/>
                <a:gd name="T17" fmla="*/ 2147483647 h 271"/>
                <a:gd name="T18" fmla="*/ 2147483647 w 212"/>
                <a:gd name="T19" fmla="*/ 2147483647 h 271"/>
                <a:gd name="T20" fmla="*/ 2147483647 w 212"/>
                <a:gd name="T21" fmla="*/ 2147483647 h 271"/>
                <a:gd name="T22" fmla="*/ 2147483647 w 212"/>
                <a:gd name="T23" fmla="*/ 2147483647 h 271"/>
                <a:gd name="T24" fmla="*/ 2147483647 w 212"/>
                <a:gd name="T25" fmla="*/ 2147483647 h 271"/>
                <a:gd name="T26" fmla="*/ 2147483647 w 212"/>
                <a:gd name="T27" fmla="*/ 0 h 271"/>
                <a:gd name="T28" fmla="*/ 2147483647 w 212"/>
                <a:gd name="T29" fmla="*/ 0 h 271"/>
                <a:gd name="T30" fmla="*/ 2147483647 w 212"/>
                <a:gd name="T31" fmla="*/ 2147483647 h 271"/>
                <a:gd name="T32" fmla="*/ 2147483647 w 212"/>
                <a:gd name="T33" fmla="*/ 2147483647 h 271"/>
                <a:gd name="T34" fmla="*/ 2147483647 w 212"/>
                <a:gd name="T35" fmla="*/ 2147483647 h 271"/>
                <a:gd name="T36" fmla="*/ 2147483647 w 212"/>
                <a:gd name="T37" fmla="*/ 2147483647 h 271"/>
                <a:gd name="T38" fmla="*/ 2147483647 w 212"/>
                <a:gd name="T39" fmla="*/ 2147483647 h 271"/>
                <a:gd name="T40" fmla="*/ 2147483647 w 212"/>
                <a:gd name="T41" fmla="*/ 2147483647 h 271"/>
                <a:gd name="T42" fmla="*/ 2147483647 w 212"/>
                <a:gd name="T43" fmla="*/ 2147483647 h 271"/>
                <a:gd name="T44" fmla="*/ 2147483647 w 212"/>
                <a:gd name="T45" fmla="*/ 2147483647 h 271"/>
                <a:gd name="T46" fmla="*/ 2147483647 w 212"/>
                <a:gd name="T47" fmla="*/ 2147483647 h 271"/>
                <a:gd name="T48" fmla="*/ 0 w 212"/>
                <a:gd name="T49" fmla="*/ 2147483647 h 271"/>
                <a:gd name="T50" fmla="*/ 0 w 212"/>
                <a:gd name="T51" fmla="*/ 2147483647 h 27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2" h="271">
                  <a:moveTo>
                    <a:pt x="0" y="228"/>
                  </a:moveTo>
                  <a:lnTo>
                    <a:pt x="0" y="228"/>
                  </a:lnTo>
                  <a:lnTo>
                    <a:pt x="67" y="271"/>
                  </a:lnTo>
                  <a:lnTo>
                    <a:pt x="77" y="245"/>
                  </a:lnTo>
                  <a:lnTo>
                    <a:pt x="91" y="219"/>
                  </a:lnTo>
                  <a:lnTo>
                    <a:pt x="105" y="193"/>
                  </a:lnTo>
                  <a:lnTo>
                    <a:pt x="122" y="166"/>
                  </a:lnTo>
                  <a:lnTo>
                    <a:pt x="140" y="138"/>
                  </a:lnTo>
                  <a:lnTo>
                    <a:pt x="161" y="111"/>
                  </a:lnTo>
                  <a:lnTo>
                    <a:pt x="184" y="83"/>
                  </a:lnTo>
                  <a:lnTo>
                    <a:pt x="212" y="56"/>
                  </a:lnTo>
                  <a:lnTo>
                    <a:pt x="198" y="0"/>
                  </a:lnTo>
                  <a:lnTo>
                    <a:pt x="161" y="24"/>
                  </a:lnTo>
                  <a:lnTo>
                    <a:pt x="125" y="51"/>
                  </a:lnTo>
                  <a:lnTo>
                    <a:pt x="88" y="82"/>
                  </a:lnTo>
                  <a:lnTo>
                    <a:pt x="70" y="99"/>
                  </a:lnTo>
                  <a:lnTo>
                    <a:pt x="52" y="117"/>
                  </a:lnTo>
                  <a:lnTo>
                    <a:pt x="90" y="100"/>
                  </a:lnTo>
                  <a:lnTo>
                    <a:pt x="44" y="164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F58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Freeform 1154"/>
            <p:cNvSpPr>
              <a:spLocks/>
            </p:cNvSpPr>
            <p:nvPr userDrawn="1"/>
          </p:nvSpPr>
          <p:spPr bwMode="auto">
            <a:xfrm>
              <a:off x="5562205" y="855890"/>
              <a:ext cx="200414" cy="221484"/>
            </a:xfrm>
            <a:custGeom>
              <a:avLst/>
              <a:gdLst>
                <a:gd name="T0" fmla="*/ 0 w 126"/>
                <a:gd name="T1" fmla="*/ 2147483647 h 140"/>
                <a:gd name="T2" fmla="*/ 2147483647 w 126"/>
                <a:gd name="T3" fmla="*/ 2147483647 h 140"/>
                <a:gd name="T4" fmla="*/ 2147483647 w 126"/>
                <a:gd name="T5" fmla="*/ 2147483647 h 140"/>
                <a:gd name="T6" fmla="*/ 2147483647 w 126"/>
                <a:gd name="T7" fmla="*/ 2147483647 h 140"/>
                <a:gd name="T8" fmla="*/ 2147483647 w 126"/>
                <a:gd name="T9" fmla="*/ 2147483647 h 140"/>
                <a:gd name="T10" fmla="*/ 2147483647 w 126"/>
                <a:gd name="T11" fmla="*/ 2147483647 h 140"/>
                <a:gd name="T12" fmla="*/ 2147483647 w 126"/>
                <a:gd name="T13" fmla="*/ 2147483647 h 140"/>
                <a:gd name="T14" fmla="*/ 2147483647 w 126"/>
                <a:gd name="T15" fmla="*/ 2147483647 h 140"/>
                <a:gd name="T16" fmla="*/ 2147483647 w 126"/>
                <a:gd name="T17" fmla="*/ 0 h 140"/>
                <a:gd name="T18" fmla="*/ 2147483647 w 126"/>
                <a:gd name="T19" fmla="*/ 0 h 140"/>
                <a:gd name="T20" fmla="*/ 2147483647 w 126"/>
                <a:gd name="T21" fmla="*/ 2147483647 h 140"/>
                <a:gd name="T22" fmla="*/ 2147483647 w 126"/>
                <a:gd name="T23" fmla="*/ 2147483647 h 140"/>
                <a:gd name="T24" fmla="*/ 2147483647 w 126"/>
                <a:gd name="T25" fmla="*/ 2147483647 h 140"/>
                <a:gd name="T26" fmla="*/ 0 w 126"/>
                <a:gd name="T27" fmla="*/ 2147483647 h 140"/>
                <a:gd name="T28" fmla="*/ 0 w 126"/>
                <a:gd name="T29" fmla="*/ 2147483647 h 1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26" h="140">
                  <a:moveTo>
                    <a:pt x="0" y="105"/>
                  </a:moveTo>
                  <a:lnTo>
                    <a:pt x="99" y="140"/>
                  </a:lnTo>
                  <a:lnTo>
                    <a:pt x="99" y="129"/>
                  </a:lnTo>
                  <a:lnTo>
                    <a:pt x="102" y="100"/>
                  </a:lnTo>
                  <a:lnTo>
                    <a:pt x="105" y="81"/>
                  </a:lnTo>
                  <a:lnTo>
                    <a:pt x="111" y="56"/>
                  </a:lnTo>
                  <a:lnTo>
                    <a:pt x="117" y="30"/>
                  </a:lnTo>
                  <a:lnTo>
                    <a:pt x="126" y="0"/>
                  </a:lnTo>
                  <a:lnTo>
                    <a:pt x="76" y="4"/>
                  </a:lnTo>
                  <a:lnTo>
                    <a:pt x="24" y="7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58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1155"/>
            <p:cNvSpPr>
              <a:spLocks/>
            </p:cNvSpPr>
            <p:nvPr userDrawn="1"/>
          </p:nvSpPr>
          <p:spPr bwMode="auto">
            <a:xfrm>
              <a:off x="6151140" y="240658"/>
              <a:ext cx="177560" cy="79101"/>
            </a:xfrm>
            <a:custGeom>
              <a:avLst/>
              <a:gdLst>
                <a:gd name="T0" fmla="*/ 2147483647 w 112"/>
                <a:gd name="T1" fmla="*/ 0 h 49"/>
                <a:gd name="T2" fmla="*/ 2147483647 w 112"/>
                <a:gd name="T3" fmla="*/ 0 h 49"/>
                <a:gd name="T4" fmla="*/ 2147483647 w 112"/>
                <a:gd name="T5" fmla="*/ 2147483647 h 49"/>
                <a:gd name="T6" fmla="*/ 2147483647 w 112"/>
                <a:gd name="T7" fmla="*/ 2147483647 h 49"/>
                <a:gd name="T8" fmla="*/ 2147483647 w 112"/>
                <a:gd name="T9" fmla="*/ 2147483647 h 49"/>
                <a:gd name="T10" fmla="*/ 0 w 112"/>
                <a:gd name="T11" fmla="*/ 2147483647 h 49"/>
                <a:gd name="T12" fmla="*/ 0 w 112"/>
                <a:gd name="T13" fmla="*/ 2147483647 h 49"/>
                <a:gd name="T14" fmla="*/ 2147483647 w 112"/>
                <a:gd name="T15" fmla="*/ 2147483647 h 49"/>
                <a:gd name="T16" fmla="*/ 2147483647 w 112"/>
                <a:gd name="T17" fmla="*/ 2147483647 h 49"/>
                <a:gd name="T18" fmla="*/ 2147483647 w 112"/>
                <a:gd name="T19" fmla="*/ 2147483647 h 49"/>
                <a:gd name="T20" fmla="*/ 2147483647 w 112"/>
                <a:gd name="T21" fmla="*/ 0 h 49"/>
                <a:gd name="T22" fmla="*/ 2147483647 w 112"/>
                <a:gd name="T23" fmla="*/ 0 h 4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2" h="49">
                  <a:moveTo>
                    <a:pt x="112" y="0"/>
                  </a:moveTo>
                  <a:lnTo>
                    <a:pt x="112" y="0"/>
                  </a:lnTo>
                  <a:lnTo>
                    <a:pt x="104" y="1"/>
                  </a:lnTo>
                  <a:lnTo>
                    <a:pt x="81" y="7"/>
                  </a:lnTo>
                  <a:lnTo>
                    <a:pt x="46" y="18"/>
                  </a:lnTo>
                  <a:lnTo>
                    <a:pt x="0" y="35"/>
                  </a:lnTo>
                  <a:lnTo>
                    <a:pt x="26" y="49"/>
                  </a:lnTo>
                  <a:lnTo>
                    <a:pt x="67" y="24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58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Freeform 1156"/>
            <p:cNvSpPr>
              <a:spLocks/>
            </p:cNvSpPr>
            <p:nvPr userDrawn="1"/>
          </p:nvSpPr>
          <p:spPr bwMode="auto">
            <a:xfrm>
              <a:off x="5987645" y="296907"/>
              <a:ext cx="205687" cy="170507"/>
            </a:xfrm>
            <a:custGeom>
              <a:avLst/>
              <a:gdLst>
                <a:gd name="T0" fmla="*/ 2147483647 w 129"/>
                <a:gd name="T1" fmla="*/ 2147483647 h 108"/>
                <a:gd name="T2" fmla="*/ 2147483647 w 129"/>
                <a:gd name="T3" fmla="*/ 2147483647 h 108"/>
                <a:gd name="T4" fmla="*/ 2147483647 w 129"/>
                <a:gd name="T5" fmla="*/ 2147483647 h 108"/>
                <a:gd name="T6" fmla="*/ 2147483647 w 129"/>
                <a:gd name="T7" fmla="*/ 2147483647 h 108"/>
                <a:gd name="T8" fmla="*/ 2147483647 w 129"/>
                <a:gd name="T9" fmla="*/ 2147483647 h 108"/>
                <a:gd name="T10" fmla="*/ 2147483647 w 129"/>
                <a:gd name="T11" fmla="*/ 2147483647 h 108"/>
                <a:gd name="T12" fmla="*/ 2147483647 w 129"/>
                <a:gd name="T13" fmla="*/ 2147483647 h 108"/>
                <a:gd name="T14" fmla="*/ 2147483647 w 129"/>
                <a:gd name="T15" fmla="*/ 2147483647 h 108"/>
                <a:gd name="T16" fmla="*/ 2147483647 w 129"/>
                <a:gd name="T17" fmla="*/ 2147483647 h 108"/>
                <a:gd name="T18" fmla="*/ 2147483647 w 129"/>
                <a:gd name="T19" fmla="*/ 2147483647 h 108"/>
                <a:gd name="T20" fmla="*/ 2147483647 w 129"/>
                <a:gd name="T21" fmla="*/ 0 h 108"/>
                <a:gd name="T22" fmla="*/ 2147483647 w 129"/>
                <a:gd name="T23" fmla="*/ 0 h 108"/>
                <a:gd name="T24" fmla="*/ 2147483647 w 129"/>
                <a:gd name="T25" fmla="*/ 2147483647 h 108"/>
                <a:gd name="T26" fmla="*/ 2147483647 w 129"/>
                <a:gd name="T27" fmla="*/ 2147483647 h 108"/>
                <a:gd name="T28" fmla="*/ 2147483647 w 129"/>
                <a:gd name="T29" fmla="*/ 2147483647 h 108"/>
                <a:gd name="T30" fmla="*/ 0 w 129"/>
                <a:gd name="T31" fmla="*/ 2147483647 h 108"/>
                <a:gd name="T32" fmla="*/ 0 w 129"/>
                <a:gd name="T33" fmla="*/ 2147483647 h 108"/>
                <a:gd name="T34" fmla="*/ 2147483647 w 129"/>
                <a:gd name="T35" fmla="*/ 2147483647 h 108"/>
                <a:gd name="T36" fmla="*/ 2147483647 w 129"/>
                <a:gd name="T37" fmla="*/ 2147483647 h 10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108">
                  <a:moveTo>
                    <a:pt x="14" y="108"/>
                  </a:moveTo>
                  <a:lnTo>
                    <a:pt x="14" y="108"/>
                  </a:lnTo>
                  <a:lnTo>
                    <a:pt x="39" y="84"/>
                  </a:lnTo>
                  <a:lnTo>
                    <a:pt x="53" y="44"/>
                  </a:lnTo>
                  <a:lnTo>
                    <a:pt x="99" y="35"/>
                  </a:lnTo>
                  <a:lnTo>
                    <a:pt x="129" y="14"/>
                  </a:lnTo>
                  <a:lnTo>
                    <a:pt x="103" y="0"/>
                  </a:lnTo>
                  <a:lnTo>
                    <a:pt x="79" y="10"/>
                  </a:lnTo>
                  <a:lnTo>
                    <a:pt x="53" y="23"/>
                  </a:lnTo>
                  <a:lnTo>
                    <a:pt x="27" y="36"/>
                  </a:lnTo>
                  <a:lnTo>
                    <a:pt x="0" y="52"/>
                  </a:lnTo>
                  <a:lnTo>
                    <a:pt x="14" y="108"/>
                  </a:lnTo>
                  <a:close/>
                </a:path>
              </a:pathLst>
            </a:custGeom>
            <a:solidFill>
              <a:srgbClr val="D7E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Freeform 1157"/>
            <p:cNvSpPr>
              <a:spLocks/>
            </p:cNvSpPr>
            <p:nvPr userDrawn="1"/>
          </p:nvSpPr>
          <p:spPr bwMode="auto">
            <a:xfrm>
              <a:off x="5511222" y="537726"/>
              <a:ext cx="305895" cy="485155"/>
            </a:xfrm>
            <a:custGeom>
              <a:avLst/>
              <a:gdLst>
                <a:gd name="T0" fmla="*/ 2147483647 w 192"/>
                <a:gd name="T1" fmla="*/ 2147483647 h 305"/>
                <a:gd name="T2" fmla="*/ 2147483647 w 192"/>
                <a:gd name="T3" fmla="*/ 2147483647 h 305"/>
                <a:gd name="T4" fmla="*/ 2147483647 w 192"/>
                <a:gd name="T5" fmla="*/ 2147483647 h 305"/>
                <a:gd name="T6" fmla="*/ 2147483647 w 192"/>
                <a:gd name="T7" fmla="*/ 2147483647 h 305"/>
                <a:gd name="T8" fmla="*/ 2147483647 w 192"/>
                <a:gd name="T9" fmla="*/ 2147483647 h 305"/>
                <a:gd name="T10" fmla="*/ 2147483647 w 192"/>
                <a:gd name="T11" fmla="*/ 2147483647 h 305"/>
                <a:gd name="T12" fmla="*/ 2147483647 w 192"/>
                <a:gd name="T13" fmla="*/ 2147483647 h 305"/>
                <a:gd name="T14" fmla="*/ 2147483647 w 192"/>
                <a:gd name="T15" fmla="*/ 2147483647 h 305"/>
                <a:gd name="T16" fmla="*/ 2147483647 w 192"/>
                <a:gd name="T17" fmla="*/ 2147483647 h 305"/>
                <a:gd name="T18" fmla="*/ 2147483647 w 192"/>
                <a:gd name="T19" fmla="*/ 2147483647 h 305"/>
                <a:gd name="T20" fmla="*/ 2147483647 w 192"/>
                <a:gd name="T21" fmla="*/ 0 h 305"/>
                <a:gd name="T22" fmla="*/ 2147483647 w 192"/>
                <a:gd name="T23" fmla="*/ 0 h 305"/>
                <a:gd name="T24" fmla="*/ 2147483647 w 192"/>
                <a:gd name="T25" fmla="*/ 2147483647 h 305"/>
                <a:gd name="T26" fmla="*/ 2147483647 w 192"/>
                <a:gd name="T27" fmla="*/ 2147483647 h 305"/>
                <a:gd name="T28" fmla="*/ 2147483647 w 192"/>
                <a:gd name="T29" fmla="*/ 2147483647 h 305"/>
                <a:gd name="T30" fmla="*/ 2147483647 w 192"/>
                <a:gd name="T31" fmla="*/ 2147483647 h 305"/>
                <a:gd name="T32" fmla="*/ 2147483647 w 192"/>
                <a:gd name="T33" fmla="*/ 2147483647 h 305"/>
                <a:gd name="T34" fmla="*/ 2147483647 w 192"/>
                <a:gd name="T35" fmla="*/ 2147483647 h 305"/>
                <a:gd name="T36" fmla="*/ 2147483647 w 192"/>
                <a:gd name="T37" fmla="*/ 2147483647 h 305"/>
                <a:gd name="T38" fmla="*/ 2147483647 w 192"/>
                <a:gd name="T39" fmla="*/ 2147483647 h 305"/>
                <a:gd name="T40" fmla="*/ 2147483647 w 192"/>
                <a:gd name="T41" fmla="*/ 2147483647 h 305"/>
                <a:gd name="T42" fmla="*/ 0 w 192"/>
                <a:gd name="T43" fmla="*/ 2147483647 h 305"/>
                <a:gd name="T44" fmla="*/ 0 w 192"/>
                <a:gd name="T45" fmla="*/ 2147483647 h 305"/>
                <a:gd name="T46" fmla="*/ 0 w 192"/>
                <a:gd name="T47" fmla="*/ 2147483647 h 305"/>
                <a:gd name="T48" fmla="*/ 2147483647 w 192"/>
                <a:gd name="T49" fmla="*/ 2147483647 h 305"/>
                <a:gd name="T50" fmla="*/ 2147483647 w 192"/>
                <a:gd name="T51" fmla="*/ 2147483647 h 305"/>
                <a:gd name="T52" fmla="*/ 2147483647 w 192"/>
                <a:gd name="T53" fmla="*/ 2147483647 h 305"/>
                <a:gd name="T54" fmla="*/ 2147483647 w 192"/>
                <a:gd name="T55" fmla="*/ 2147483647 h 30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92" h="305">
                  <a:moveTo>
                    <a:pt x="56" y="207"/>
                  </a:moveTo>
                  <a:lnTo>
                    <a:pt x="56" y="207"/>
                  </a:lnTo>
                  <a:lnTo>
                    <a:pt x="108" y="204"/>
                  </a:lnTo>
                  <a:lnTo>
                    <a:pt x="158" y="200"/>
                  </a:lnTo>
                  <a:lnTo>
                    <a:pt x="169" y="171"/>
                  </a:lnTo>
                  <a:lnTo>
                    <a:pt x="102" y="128"/>
                  </a:lnTo>
                  <a:lnTo>
                    <a:pt x="146" y="64"/>
                  </a:lnTo>
                  <a:lnTo>
                    <a:pt x="192" y="0"/>
                  </a:lnTo>
                  <a:lnTo>
                    <a:pt x="154" y="17"/>
                  </a:lnTo>
                  <a:lnTo>
                    <a:pt x="131" y="44"/>
                  </a:lnTo>
                  <a:lnTo>
                    <a:pt x="108" y="72"/>
                  </a:lnTo>
                  <a:lnTo>
                    <a:pt x="87" y="104"/>
                  </a:lnTo>
                  <a:lnTo>
                    <a:pt x="65" y="136"/>
                  </a:lnTo>
                  <a:lnTo>
                    <a:pt x="47" y="172"/>
                  </a:lnTo>
                  <a:lnTo>
                    <a:pt x="30" y="210"/>
                  </a:lnTo>
                  <a:lnTo>
                    <a:pt x="13" y="250"/>
                  </a:lnTo>
                  <a:lnTo>
                    <a:pt x="0" y="293"/>
                  </a:lnTo>
                  <a:lnTo>
                    <a:pt x="0" y="294"/>
                  </a:lnTo>
                  <a:lnTo>
                    <a:pt x="32" y="305"/>
                  </a:lnTo>
                  <a:lnTo>
                    <a:pt x="56" y="207"/>
                  </a:lnTo>
                  <a:close/>
                </a:path>
              </a:pathLst>
            </a:custGeom>
            <a:solidFill>
              <a:srgbClr val="D7E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Freeform 1158"/>
            <p:cNvSpPr>
              <a:spLocks/>
            </p:cNvSpPr>
            <p:nvPr userDrawn="1"/>
          </p:nvSpPr>
          <p:spPr bwMode="auto">
            <a:xfrm>
              <a:off x="6409569" y="998272"/>
              <a:ext cx="87901" cy="75586"/>
            </a:xfrm>
            <a:custGeom>
              <a:avLst/>
              <a:gdLst>
                <a:gd name="T0" fmla="*/ 0 w 56"/>
                <a:gd name="T1" fmla="*/ 0 h 48"/>
                <a:gd name="T2" fmla="*/ 0 w 56"/>
                <a:gd name="T3" fmla="*/ 0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0 w 56"/>
                <a:gd name="T13" fmla="*/ 0 h 48"/>
                <a:gd name="T14" fmla="*/ 0 w 56"/>
                <a:gd name="T15" fmla="*/ 0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6" h="48">
                  <a:moveTo>
                    <a:pt x="0" y="0"/>
                  </a:moveTo>
                  <a:lnTo>
                    <a:pt x="0" y="0"/>
                  </a:lnTo>
                  <a:lnTo>
                    <a:pt x="44" y="48"/>
                  </a:lnTo>
                  <a:lnTo>
                    <a:pt x="56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Freeform 1159"/>
            <p:cNvSpPr>
              <a:spLocks/>
            </p:cNvSpPr>
            <p:nvPr userDrawn="1"/>
          </p:nvSpPr>
          <p:spPr bwMode="auto">
            <a:xfrm>
              <a:off x="5502432" y="1226787"/>
              <a:ext cx="258428" cy="284765"/>
            </a:xfrm>
            <a:custGeom>
              <a:avLst/>
              <a:gdLst>
                <a:gd name="T0" fmla="*/ 2147483647 w 163"/>
                <a:gd name="T1" fmla="*/ 2147483647 h 179"/>
                <a:gd name="T2" fmla="*/ 2147483647 w 163"/>
                <a:gd name="T3" fmla="*/ 2147483647 h 179"/>
                <a:gd name="T4" fmla="*/ 2147483647 w 163"/>
                <a:gd name="T5" fmla="*/ 2147483647 h 179"/>
                <a:gd name="T6" fmla="*/ 2147483647 w 163"/>
                <a:gd name="T7" fmla="*/ 2147483647 h 179"/>
                <a:gd name="T8" fmla="*/ 2147483647 w 163"/>
                <a:gd name="T9" fmla="*/ 2147483647 h 179"/>
                <a:gd name="T10" fmla="*/ 2147483647 w 163"/>
                <a:gd name="T11" fmla="*/ 2147483647 h 179"/>
                <a:gd name="T12" fmla="*/ 2147483647 w 163"/>
                <a:gd name="T13" fmla="*/ 0 h 179"/>
                <a:gd name="T14" fmla="*/ 2147483647 w 163"/>
                <a:gd name="T15" fmla="*/ 0 h 179"/>
                <a:gd name="T16" fmla="*/ 0 w 163"/>
                <a:gd name="T17" fmla="*/ 2147483647 h 179"/>
                <a:gd name="T18" fmla="*/ 0 w 163"/>
                <a:gd name="T19" fmla="*/ 2147483647 h 179"/>
                <a:gd name="T20" fmla="*/ 2147483647 w 163"/>
                <a:gd name="T21" fmla="*/ 2147483647 h 179"/>
                <a:gd name="T22" fmla="*/ 2147483647 w 163"/>
                <a:gd name="T23" fmla="*/ 2147483647 h 179"/>
                <a:gd name="T24" fmla="*/ 2147483647 w 163"/>
                <a:gd name="T25" fmla="*/ 2147483647 h 179"/>
                <a:gd name="T26" fmla="*/ 2147483647 w 163"/>
                <a:gd name="T27" fmla="*/ 2147483647 h 179"/>
                <a:gd name="T28" fmla="*/ 2147483647 w 163"/>
                <a:gd name="T29" fmla="*/ 2147483647 h 179"/>
                <a:gd name="T30" fmla="*/ 2147483647 w 163"/>
                <a:gd name="T31" fmla="*/ 2147483647 h 179"/>
                <a:gd name="T32" fmla="*/ 2147483647 w 163"/>
                <a:gd name="T33" fmla="*/ 2147483647 h 179"/>
                <a:gd name="T34" fmla="*/ 2147483647 w 163"/>
                <a:gd name="T35" fmla="*/ 2147483647 h 179"/>
                <a:gd name="T36" fmla="*/ 2147483647 w 163"/>
                <a:gd name="T37" fmla="*/ 2147483647 h 179"/>
                <a:gd name="T38" fmla="*/ 2147483647 w 163"/>
                <a:gd name="T39" fmla="*/ 2147483647 h 179"/>
                <a:gd name="T40" fmla="*/ 2147483647 w 163"/>
                <a:gd name="T41" fmla="*/ 2147483647 h 179"/>
                <a:gd name="T42" fmla="*/ 2147483647 w 163"/>
                <a:gd name="T43" fmla="*/ 2147483647 h 179"/>
                <a:gd name="T44" fmla="*/ 2147483647 w 163"/>
                <a:gd name="T45" fmla="*/ 2147483647 h 17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3" h="179">
                  <a:moveTo>
                    <a:pt x="79" y="122"/>
                  </a:moveTo>
                  <a:lnTo>
                    <a:pt x="79" y="122"/>
                  </a:lnTo>
                  <a:lnTo>
                    <a:pt x="134" y="22"/>
                  </a:lnTo>
                  <a:lnTo>
                    <a:pt x="26" y="74"/>
                  </a:lnTo>
                  <a:lnTo>
                    <a:pt x="13" y="0"/>
                  </a:lnTo>
                  <a:lnTo>
                    <a:pt x="0" y="52"/>
                  </a:lnTo>
                  <a:lnTo>
                    <a:pt x="9" y="71"/>
                  </a:lnTo>
                  <a:lnTo>
                    <a:pt x="21" y="89"/>
                  </a:lnTo>
                  <a:lnTo>
                    <a:pt x="33" y="107"/>
                  </a:lnTo>
                  <a:lnTo>
                    <a:pt x="47" y="122"/>
                  </a:lnTo>
                  <a:lnTo>
                    <a:pt x="62" y="139"/>
                  </a:lnTo>
                  <a:lnTo>
                    <a:pt x="77" y="153"/>
                  </a:lnTo>
                  <a:lnTo>
                    <a:pt x="94" y="167"/>
                  </a:lnTo>
                  <a:lnTo>
                    <a:pt x="112" y="179"/>
                  </a:lnTo>
                  <a:lnTo>
                    <a:pt x="163" y="173"/>
                  </a:lnTo>
                  <a:lnTo>
                    <a:pt x="79" y="122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Freeform 1160"/>
            <p:cNvSpPr>
              <a:spLocks/>
            </p:cNvSpPr>
            <p:nvPr userDrawn="1"/>
          </p:nvSpPr>
          <p:spPr bwMode="auto">
            <a:xfrm>
              <a:off x="6038627" y="1216240"/>
              <a:ext cx="230301" cy="214452"/>
            </a:xfrm>
            <a:custGeom>
              <a:avLst/>
              <a:gdLst>
                <a:gd name="T0" fmla="*/ 2147483647 w 145"/>
                <a:gd name="T1" fmla="*/ 2147483647 h 135"/>
                <a:gd name="T2" fmla="*/ 2147483647 w 145"/>
                <a:gd name="T3" fmla="*/ 2147483647 h 135"/>
                <a:gd name="T4" fmla="*/ 2147483647 w 145"/>
                <a:gd name="T5" fmla="*/ 0 h 135"/>
                <a:gd name="T6" fmla="*/ 2147483647 w 145"/>
                <a:gd name="T7" fmla="*/ 0 h 135"/>
                <a:gd name="T8" fmla="*/ 0 w 145"/>
                <a:gd name="T9" fmla="*/ 2147483647 h 135"/>
                <a:gd name="T10" fmla="*/ 0 w 145"/>
                <a:gd name="T11" fmla="*/ 2147483647 h 135"/>
                <a:gd name="T12" fmla="*/ 2147483647 w 145"/>
                <a:gd name="T13" fmla="*/ 2147483647 h 135"/>
                <a:gd name="T14" fmla="*/ 2147483647 w 145"/>
                <a:gd name="T15" fmla="*/ 2147483647 h 135"/>
                <a:gd name="T16" fmla="*/ 2147483647 w 145"/>
                <a:gd name="T17" fmla="*/ 2147483647 h 135"/>
                <a:gd name="T18" fmla="*/ 2147483647 w 145"/>
                <a:gd name="T19" fmla="*/ 2147483647 h 135"/>
                <a:gd name="T20" fmla="*/ 2147483647 w 145"/>
                <a:gd name="T21" fmla="*/ 2147483647 h 135"/>
                <a:gd name="T22" fmla="*/ 2147483647 w 145"/>
                <a:gd name="T23" fmla="*/ 2147483647 h 135"/>
                <a:gd name="T24" fmla="*/ 2147483647 w 145"/>
                <a:gd name="T25" fmla="*/ 2147483647 h 1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5" h="135">
                  <a:moveTo>
                    <a:pt x="50" y="99"/>
                  </a:moveTo>
                  <a:lnTo>
                    <a:pt x="50" y="99"/>
                  </a:lnTo>
                  <a:lnTo>
                    <a:pt x="26" y="0"/>
                  </a:lnTo>
                  <a:lnTo>
                    <a:pt x="0" y="135"/>
                  </a:lnTo>
                  <a:lnTo>
                    <a:pt x="39" y="116"/>
                  </a:lnTo>
                  <a:lnTo>
                    <a:pt x="77" y="93"/>
                  </a:lnTo>
                  <a:lnTo>
                    <a:pt x="113" y="68"/>
                  </a:lnTo>
                  <a:lnTo>
                    <a:pt x="145" y="43"/>
                  </a:lnTo>
                  <a:lnTo>
                    <a:pt x="50" y="99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Freeform 1161"/>
            <p:cNvSpPr>
              <a:spLocks/>
            </p:cNvSpPr>
            <p:nvPr userDrawn="1"/>
          </p:nvSpPr>
          <p:spPr bwMode="auto">
            <a:xfrm>
              <a:off x="5788988" y="1295342"/>
              <a:ext cx="240849" cy="172265"/>
            </a:xfrm>
            <a:custGeom>
              <a:avLst/>
              <a:gdLst>
                <a:gd name="T0" fmla="*/ 0 w 151"/>
                <a:gd name="T1" fmla="*/ 0 h 108"/>
                <a:gd name="T2" fmla="*/ 0 w 151"/>
                <a:gd name="T3" fmla="*/ 0 h 108"/>
                <a:gd name="T4" fmla="*/ 2147483647 w 151"/>
                <a:gd name="T5" fmla="*/ 2147483647 h 108"/>
                <a:gd name="T6" fmla="*/ 2147483647 w 151"/>
                <a:gd name="T7" fmla="*/ 2147483647 h 108"/>
                <a:gd name="T8" fmla="*/ 2147483647 w 151"/>
                <a:gd name="T9" fmla="*/ 2147483647 h 108"/>
                <a:gd name="T10" fmla="*/ 2147483647 w 151"/>
                <a:gd name="T11" fmla="*/ 2147483647 h 108"/>
                <a:gd name="T12" fmla="*/ 2147483647 w 151"/>
                <a:gd name="T13" fmla="*/ 2147483647 h 108"/>
                <a:gd name="T14" fmla="*/ 2147483647 w 151"/>
                <a:gd name="T15" fmla="*/ 2147483647 h 108"/>
                <a:gd name="T16" fmla="*/ 2147483647 w 151"/>
                <a:gd name="T17" fmla="*/ 2147483647 h 108"/>
                <a:gd name="T18" fmla="*/ 0 w 151"/>
                <a:gd name="T19" fmla="*/ 0 h 108"/>
                <a:gd name="T20" fmla="*/ 0 w 151"/>
                <a:gd name="T21" fmla="*/ 0 h 10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1" h="108">
                  <a:moveTo>
                    <a:pt x="0" y="0"/>
                  </a:moveTo>
                  <a:lnTo>
                    <a:pt x="0" y="0"/>
                  </a:lnTo>
                  <a:lnTo>
                    <a:pt x="52" y="53"/>
                  </a:lnTo>
                  <a:lnTo>
                    <a:pt x="103" y="108"/>
                  </a:lnTo>
                  <a:lnTo>
                    <a:pt x="128" y="98"/>
                  </a:lnTo>
                  <a:lnTo>
                    <a:pt x="151" y="89"/>
                  </a:lnTo>
                  <a:lnTo>
                    <a:pt x="75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Freeform 1162"/>
            <p:cNvSpPr>
              <a:spLocks/>
            </p:cNvSpPr>
            <p:nvPr userDrawn="1"/>
          </p:nvSpPr>
          <p:spPr bwMode="auto">
            <a:xfrm>
              <a:off x="6497470" y="938506"/>
              <a:ext cx="82626" cy="138867"/>
            </a:xfrm>
            <a:custGeom>
              <a:avLst/>
              <a:gdLst>
                <a:gd name="T0" fmla="*/ 2147483647 w 52"/>
                <a:gd name="T1" fmla="*/ 0 h 88"/>
                <a:gd name="T2" fmla="*/ 2147483647 w 52"/>
                <a:gd name="T3" fmla="*/ 0 h 88"/>
                <a:gd name="T4" fmla="*/ 2147483647 w 52"/>
                <a:gd name="T5" fmla="*/ 2147483647 h 88"/>
                <a:gd name="T6" fmla="*/ 0 w 52"/>
                <a:gd name="T7" fmla="*/ 2147483647 h 88"/>
                <a:gd name="T8" fmla="*/ 0 w 52"/>
                <a:gd name="T9" fmla="*/ 2147483647 h 88"/>
                <a:gd name="T10" fmla="*/ 2147483647 w 52"/>
                <a:gd name="T11" fmla="*/ 2147483647 h 88"/>
                <a:gd name="T12" fmla="*/ 2147483647 w 52"/>
                <a:gd name="T13" fmla="*/ 2147483647 h 88"/>
                <a:gd name="T14" fmla="*/ 2147483647 w 52"/>
                <a:gd name="T15" fmla="*/ 2147483647 h 88"/>
                <a:gd name="T16" fmla="*/ 2147483647 w 52"/>
                <a:gd name="T17" fmla="*/ 0 h 88"/>
                <a:gd name="T18" fmla="*/ 2147483647 w 52"/>
                <a:gd name="T19" fmla="*/ 0 h 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" h="88">
                  <a:moveTo>
                    <a:pt x="52" y="0"/>
                  </a:moveTo>
                  <a:lnTo>
                    <a:pt x="52" y="0"/>
                  </a:lnTo>
                  <a:lnTo>
                    <a:pt x="31" y="32"/>
                  </a:lnTo>
                  <a:lnTo>
                    <a:pt x="0" y="73"/>
                  </a:lnTo>
                  <a:lnTo>
                    <a:pt x="26" y="88"/>
                  </a:lnTo>
                  <a:lnTo>
                    <a:pt x="41" y="4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51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" name="Freeform 1163"/>
            <p:cNvSpPr>
              <a:spLocks/>
            </p:cNvSpPr>
            <p:nvPr userDrawn="1"/>
          </p:nvSpPr>
          <p:spPr bwMode="auto">
            <a:xfrm>
              <a:off x="6244315" y="1073858"/>
              <a:ext cx="279524" cy="423631"/>
            </a:xfrm>
            <a:custGeom>
              <a:avLst/>
              <a:gdLst>
                <a:gd name="T0" fmla="*/ 0 w 177"/>
                <a:gd name="T1" fmla="*/ 2147483647 h 266"/>
                <a:gd name="T2" fmla="*/ 0 w 177"/>
                <a:gd name="T3" fmla="*/ 2147483647 h 266"/>
                <a:gd name="T4" fmla="*/ 2147483647 w 177"/>
                <a:gd name="T5" fmla="*/ 2147483647 h 266"/>
                <a:gd name="T6" fmla="*/ 2147483647 w 177"/>
                <a:gd name="T7" fmla="*/ 2147483647 h 266"/>
                <a:gd name="T8" fmla="*/ 2147483647 w 177"/>
                <a:gd name="T9" fmla="*/ 2147483647 h 266"/>
                <a:gd name="T10" fmla="*/ 2147483647 w 177"/>
                <a:gd name="T11" fmla="*/ 2147483647 h 266"/>
                <a:gd name="T12" fmla="*/ 2147483647 w 177"/>
                <a:gd name="T13" fmla="*/ 2147483647 h 266"/>
                <a:gd name="T14" fmla="*/ 2147483647 w 177"/>
                <a:gd name="T15" fmla="*/ 2147483647 h 266"/>
                <a:gd name="T16" fmla="*/ 2147483647 w 177"/>
                <a:gd name="T17" fmla="*/ 2147483647 h 266"/>
                <a:gd name="T18" fmla="*/ 2147483647 w 177"/>
                <a:gd name="T19" fmla="*/ 2147483647 h 266"/>
                <a:gd name="T20" fmla="*/ 2147483647 w 177"/>
                <a:gd name="T21" fmla="*/ 2147483647 h 266"/>
                <a:gd name="T22" fmla="*/ 2147483647 w 177"/>
                <a:gd name="T23" fmla="*/ 2147483647 h 266"/>
                <a:gd name="T24" fmla="*/ 2147483647 w 177"/>
                <a:gd name="T25" fmla="*/ 2147483647 h 266"/>
                <a:gd name="T26" fmla="*/ 2147483647 w 177"/>
                <a:gd name="T27" fmla="*/ 2147483647 h 266"/>
                <a:gd name="T28" fmla="*/ 2147483647 w 177"/>
                <a:gd name="T29" fmla="*/ 2147483647 h 266"/>
                <a:gd name="T30" fmla="*/ 2147483647 w 177"/>
                <a:gd name="T31" fmla="*/ 2147483647 h 266"/>
                <a:gd name="T32" fmla="*/ 2147483647 w 177"/>
                <a:gd name="T33" fmla="*/ 2147483647 h 266"/>
                <a:gd name="T34" fmla="*/ 2147483647 w 177"/>
                <a:gd name="T35" fmla="*/ 2147483647 h 266"/>
                <a:gd name="T36" fmla="*/ 2147483647 w 177"/>
                <a:gd name="T37" fmla="*/ 2147483647 h 266"/>
                <a:gd name="T38" fmla="*/ 2147483647 w 177"/>
                <a:gd name="T39" fmla="*/ 2147483647 h 266"/>
                <a:gd name="T40" fmla="*/ 2147483647 w 177"/>
                <a:gd name="T41" fmla="*/ 0 h 266"/>
                <a:gd name="T42" fmla="*/ 2147483647 w 177"/>
                <a:gd name="T43" fmla="*/ 0 h 266"/>
                <a:gd name="T44" fmla="*/ 2147483647 w 177"/>
                <a:gd name="T45" fmla="*/ 2147483647 h 266"/>
                <a:gd name="T46" fmla="*/ 2147483647 w 177"/>
                <a:gd name="T47" fmla="*/ 2147483647 h 266"/>
                <a:gd name="T48" fmla="*/ 2147483647 w 177"/>
                <a:gd name="T49" fmla="*/ 2147483647 h 266"/>
                <a:gd name="T50" fmla="*/ 2147483647 w 177"/>
                <a:gd name="T51" fmla="*/ 2147483647 h 266"/>
                <a:gd name="T52" fmla="*/ 2147483647 w 177"/>
                <a:gd name="T53" fmla="*/ 2147483647 h 266"/>
                <a:gd name="T54" fmla="*/ 2147483647 w 177"/>
                <a:gd name="T55" fmla="*/ 2147483647 h 266"/>
                <a:gd name="T56" fmla="*/ 2147483647 w 177"/>
                <a:gd name="T57" fmla="*/ 2147483647 h 266"/>
                <a:gd name="T58" fmla="*/ 2147483647 w 177"/>
                <a:gd name="T59" fmla="*/ 2147483647 h 266"/>
                <a:gd name="T60" fmla="*/ 0 w 177"/>
                <a:gd name="T61" fmla="*/ 2147483647 h 266"/>
                <a:gd name="T62" fmla="*/ 0 w 177"/>
                <a:gd name="T63" fmla="*/ 2147483647 h 2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77" h="266">
                  <a:moveTo>
                    <a:pt x="0" y="247"/>
                  </a:moveTo>
                  <a:lnTo>
                    <a:pt x="0" y="247"/>
                  </a:lnTo>
                  <a:lnTo>
                    <a:pt x="17" y="256"/>
                  </a:lnTo>
                  <a:lnTo>
                    <a:pt x="3" y="266"/>
                  </a:lnTo>
                  <a:lnTo>
                    <a:pt x="20" y="253"/>
                  </a:lnTo>
                  <a:lnTo>
                    <a:pt x="37" y="240"/>
                  </a:lnTo>
                  <a:lnTo>
                    <a:pt x="54" y="223"/>
                  </a:lnTo>
                  <a:lnTo>
                    <a:pt x="70" y="206"/>
                  </a:lnTo>
                  <a:lnTo>
                    <a:pt x="86" y="188"/>
                  </a:lnTo>
                  <a:lnTo>
                    <a:pt x="101" y="168"/>
                  </a:lnTo>
                  <a:lnTo>
                    <a:pt x="116" y="148"/>
                  </a:lnTo>
                  <a:lnTo>
                    <a:pt x="130" y="125"/>
                  </a:lnTo>
                  <a:lnTo>
                    <a:pt x="143" y="103"/>
                  </a:lnTo>
                  <a:lnTo>
                    <a:pt x="156" y="80"/>
                  </a:lnTo>
                  <a:lnTo>
                    <a:pt x="166" y="55"/>
                  </a:lnTo>
                  <a:lnTo>
                    <a:pt x="177" y="29"/>
                  </a:lnTo>
                  <a:lnTo>
                    <a:pt x="148" y="0"/>
                  </a:lnTo>
                  <a:lnTo>
                    <a:pt x="121" y="32"/>
                  </a:lnTo>
                  <a:lnTo>
                    <a:pt x="90" y="66"/>
                  </a:lnTo>
                  <a:lnTo>
                    <a:pt x="55" y="100"/>
                  </a:lnTo>
                  <a:lnTo>
                    <a:pt x="16" y="132"/>
                  </a:lnTo>
                  <a:lnTo>
                    <a:pt x="63" y="104"/>
                  </a:lnTo>
                  <a:lnTo>
                    <a:pt x="32" y="176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C51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Freeform 1164"/>
            <p:cNvSpPr>
              <a:spLocks/>
            </p:cNvSpPr>
            <p:nvPr userDrawn="1"/>
          </p:nvSpPr>
          <p:spPr bwMode="auto">
            <a:xfrm>
              <a:off x="5702846" y="1467607"/>
              <a:ext cx="309411" cy="123046"/>
            </a:xfrm>
            <a:custGeom>
              <a:avLst/>
              <a:gdLst>
                <a:gd name="T0" fmla="*/ 2147483647 w 195"/>
                <a:gd name="T1" fmla="*/ 2147483647 h 78"/>
                <a:gd name="T2" fmla="*/ 2147483647 w 195"/>
                <a:gd name="T3" fmla="*/ 2147483647 h 78"/>
                <a:gd name="T4" fmla="*/ 2147483647 w 195"/>
                <a:gd name="T5" fmla="*/ 0 h 78"/>
                <a:gd name="T6" fmla="*/ 2147483647 w 195"/>
                <a:gd name="T7" fmla="*/ 0 h 78"/>
                <a:gd name="T8" fmla="*/ 2147483647 w 195"/>
                <a:gd name="T9" fmla="*/ 2147483647 h 78"/>
                <a:gd name="T10" fmla="*/ 2147483647 w 195"/>
                <a:gd name="T11" fmla="*/ 2147483647 h 78"/>
                <a:gd name="T12" fmla="*/ 2147483647 w 195"/>
                <a:gd name="T13" fmla="*/ 2147483647 h 78"/>
                <a:gd name="T14" fmla="*/ 0 w 195"/>
                <a:gd name="T15" fmla="*/ 2147483647 h 78"/>
                <a:gd name="T16" fmla="*/ 0 w 195"/>
                <a:gd name="T17" fmla="*/ 2147483647 h 78"/>
                <a:gd name="T18" fmla="*/ 2147483647 w 195"/>
                <a:gd name="T19" fmla="*/ 2147483647 h 78"/>
                <a:gd name="T20" fmla="*/ 2147483647 w 195"/>
                <a:gd name="T21" fmla="*/ 2147483647 h 78"/>
                <a:gd name="T22" fmla="*/ 2147483647 w 195"/>
                <a:gd name="T23" fmla="*/ 2147483647 h 78"/>
                <a:gd name="T24" fmla="*/ 2147483647 w 195"/>
                <a:gd name="T25" fmla="*/ 2147483647 h 78"/>
                <a:gd name="T26" fmla="*/ 2147483647 w 195"/>
                <a:gd name="T27" fmla="*/ 2147483647 h 78"/>
                <a:gd name="T28" fmla="*/ 2147483647 w 195"/>
                <a:gd name="T29" fmla="*/ 2147483647 h 78"/>
                <a:gd name="T30" fmla="*/ 2147483647 w 195"/>
                <a:gd name="T31" fmla="*/ 2147483647 h 78"/>
                <a:gd name="T32" fmla="*/ 2147483647 w 195"/>
                <a:gd name="T33" fmla="*/ 2147483647 h 78"/>
                <a:gd name="T34" fmla="*/ 2147483647 w 195"/>
                <a:gd name="T35" fmla="*/ 2147483647 h 78"/>
                <a:gd name="T36" fmla="*/ 2147483647 w 195"/>
                <a:gd name="T37" fmla="*/ 2147483647 h 78"/>
                <a:gd name="T38" fmla="*/ 2147483647 w 195"/>
                <a:gd name="T39" fmla="*/ 2147483647 h 78"/>
                <a:gd name="T40" fmla="*/ 2147483647 w 195"/>
                <a:gd name="T41" fmla="*/ 2147483647 h 78"/>
                <a:gd name="T42" fmla="*/ 2147483647 w 195"/>
                <a:gd name="T43" fmla="*/ 2147483647 h 78"/>
                <a:gd name="T44" fmla="*/ 2147483647 w 195"/>
                <a:gd name="T45" fmla="*/ 2147483647 h 78"/>
                <a:gd name="T46" fmla="*/ 2147483647 w 195"/>
                <a:gd name="T47" fmla="*/ 2147483647 h 78"/>
                <a:gd name="T48" fmla="*/ 2147483647 w 195"/>
                <a:gd name="T49" fmla="*/ 2147483647 h 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5" h="78">
                  <a:moveTo>
                    <a:pt x="186" y="26"/>
                  </a:moveTo>
                  <a:lnTo>
                    <a:pt x="186" y="26"/>
                  </a:lnTo>
                  <a:lnTo>
                    <a:pt x="158" y="0"/>
                  </a:lnTo>
                  <a:lnTo>
                    <a:pt x="122" y="13"/>
                  </a:lnTo>
                  <a:lnTo>
                    <a:pt x="82" y="23"/>
                  </a:lnTo>
                  <a:lnTo>
                    <a:pt x="41" y="31"/>
                  </a:lnTo>
                  <a:lnTo>
                    <a:pt x="0" y="35"/>
                  </a:lnTo>
                  <a:lnTo>
                    <a:pt x="23" y="46"/>
                  </a:lnTo>
                  <a:lnTo>
                    <a:pt x="46" y="57"/>
                  </a:lnTo>
                  <a:lnTo>
                    <a:pt x="70" y="64"/>
                  </a:lnTo>
                  <a:lnTo>
                    <a:pt x="95" y="70"/>
                  </a:lnTo>
                  <a:lnTo>
                    <a:pt x="119" y="75"/>
                  </a:lnTo>
                  <a:lnTo>
                    <a:pt x="145" y="78"/>
                  </a:lnTo>
                  <a:lnTo>
                    <a:pt x="169" y="78"/>
                  </a:lnTo>
                  <a:lnTo>
                    <a:pt x="195" y="75"/>
                  </a:lnTo>
                  <a:lnTo>
                    <a:pt x="177" y="77"/>
                  </a:lnTo>
                  <a:lnTo>
                    <a:pt x="157" y="78"/>
                  </a:lnTo>
                  <a:lnTo>
                    <a:pt x="139" y="77"/>
                  </a:lnTo>
                  <a:lnTo>
                    <a:pt x="120" y="75"/>
                  </a:lnTo>
                  <a:lnTo>
                    <a:pt x="186" y="26"/>
                  </a:lnTo>
                  <a:close/>
                </a:path>
              </a:pathLst>
            </a:custGeom>
            <a:solidFill>
              <a:srgbClr val="C51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Freeform 1165"/>
            <p:cNvSpPr>
              <a:spLocks/>
            </p:cNvSpPr>
            <p:nvPr userDrawn="1"/>
          </p:nvSpPr>
          <p:spPr bwMode="auto">
            <a:xfrm>
              <a:off x="6478131" y="1054521"/>
              <a:ext cx="61531" cy="66797"/>
            </a:xfrm>
            <a:custGeom>
              <a:avLst/>
              <a:gdLst>
                <a:gd name="T0" fmla="*/ 2147483647 w 38"/>
                <a:gd name="T1" fmla="*/ 2147483647 h 42"/>
                <a:gd name="T2" fmla="*/ 2147483647 w 38"/>
                <a:gd name="T3" fmla="*/ 2147483647 h 42"/>
                <a:gd name="T4" fmla="*/ 2147483647 w 38"/>
                <a:gd name="T5" fmla="*/ 2147483647 h 42"/>
                <a:gd name="T6" fmla="*/ 2147483647 w 38"/>
                <a:gd name="T7" fmla="*/ 2147483647 h 42"/>
                <a:gd name="T8" fmla="*/ 2147483647 w 38"/>
                <a:gd name="T9" fmla="*/ 2147483647 h 42"/>
                <a:gd name="T10" fmla="*/ 2147483647 w 38"/>
                <a:gd name="T11" fmla="*/ 2147483647 h 42"/>
                <a:gd name="T12" fmla="*/ 2147483647 w 38"/>
                <a:gd name="T13" fmla="*/ 0 h 42"/>
                <a:gd name="T14" fmla="*/ 2147483647 w 38"/>
                <a:gd name="T15" fmla="*/ 0 h 42"/>
                <a:gd name="T16" fmla="*/ 0 w 38"/>
                <a:gd name="T17" fmla="*/ 2147483647 h 42"/>
                <a:gd name="T18" fmla="*/ 0 w 38"/>
                <a:gd name="T19" fmla="*/ 2147483647 h 42"/>
                <a:gd name="T20" fmla="*/ 2147483647 w 38"/>
                <a:gd name="T21" fmla="*/ 2147483647 h 42"/>
                <a:gd name="T22" fmla="*/ 2147483647 w 38"/>
                <a:gd name="T23" fmla="*/ 2147483647 h 42"/>
                <a:gd name="T24" fmla="*/ 2147483647 w 38"/>
                <a:gd name="T25" fmla="*/ 2147483647 h 42"/>
                <a:gd name="T26" fmla="*/ 2147483647 w 38"/>
                <a:gd name="T27" fmla="*/ 2147483647 h 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8" h="42">
                  <a:moveTo>
                    <a:pt x="31" y="41"/>
                  </a:moveTo>
                  <a:lnTo>
                    <a:pt x="31" y="41"/>
                  </a:lnTo>
                  <a:lnTo>
                    <a:pt x="35" y="24"/>
                  </a:lnTo>
                  <a:lnTo>
                    <a:pt x="38" y="15"/>
                  </a:lnTo>
                  <a:lnTo>
                    <a:pt x="12" y="0"/>
                  </a:lnTo>
                  <a:lnTo>
                    <a:pt x="0" y="13"/>
                  </a:lnTo>
                  <a:lnTo>
                    <a:pt x="29" y="42"/>
                  </a:lnTo>
                  <a:lnTo>
                    <a:pt x="31" y="41"/>
                  </a:lnTo>
                  <a:close/>
                </a:path>
              </a:pathLst>
            </a:custGeom>
            <a:solidFill>
              <a:srgbClr val="95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Freeform 1166"/>
            <p:cNvSpPr>
              <a:spLocks/>
            </p:cNvSpPr>
            <p:nvPr userDrawn="1"/>
          </p:nvSpPr>
          <p:spPr bwMode="auto">
            <a:xfrm>
              <a:off x="5892712" y="1239092"/>
              <a:ext cx="450052" cy="351561"/>
            </a:xfrm>
            <a:custGeom>
              <a:avLst/>
              <a:gdLst>
                <a:gd name="T0" fmla="*/ 2147483647 w 284"/>
                <a:gd name="T1" fmla="*/ 2147483647 h 221"/>
                <a:gd name="T2" fmla="*/ 2147483647 w 284"/>
                <a:gd name="T3" fmla="*/ 2147483647 h 221"/>
                <a:gd name="T4" fmla="*/ 2147483647 w 284"/>
                <a:gd name="T5" fmla="*/ 2147483647 h 221"/>
                <a:gd name="T6" fmla="*/ 2147483647 w 284"/>
                <a:gd name="T7" fmla="*/ 2147483647 h 221"/>
                <a:gd name="T8" fmla="*/ 2147483647 w 284"/>
                <a:gd name="T9" fmla="*/ 2147483647 h 221"/>
                <a:gd name="T10" fmla="*/ 2147483647 w 284"/>
                <a:gd name="T11" fmla="*/ 2147483647 h 221"/>
                <a:gd name="T12" fmla="*/ 2147483647 w 284"/>
                <a:gd name="T13" fmla="*/ 2147483647 h 221"/>
                <a:gd name="T14" fmla="*/ 2147483647 w 284"/>
                <a:gd name="T15" fmla="*/ 2147483647 h 221"/>
                <a:gd name="T16" fmla="*/ 2147483647 w 284"/>
                <a:gd name="T17" fmla="*/ 2147483647 h 221"/>
                <a:gd name="T18" fmla="*/ 2147483647 w 284"/>
                <a:gd name="T19" fmla="*/ 2147483647 h 221"/>
                <a:gd name="T20" fmla="*/ 2147483647 w 284"/>
                <a:gd name="T21" fmla="*/ 2147483647 h 221"/>
                <a:gd name="T22" fmla="*/ 2147483647 w 284"/>
                <a:gd name="T23" fmla="*/ 2147483647 h 221"/>
                <a:gd name="T24" fmla="*/ 2147483647 w 284"/>
                <a:gd name="T25" fmla="*/ 2147483647 h 221"/>
                <a:gd name="T26" fmla="*/ 2147483647 w 284"/>
                <a:gd name="T27" fmla="*/ 2147483647 h 221"/>
                <a:gd name="T28" fmla="*/ 2147483647 w 284"/>
                <a:gd name="T29" fmla="*/ 2147483647 h 221"/>
                <a:gd name="T30" fmla="*/ 2147483647 w 284"/>
                <a:gd name="T31" fmla="*/ 2147483647 h 221"/>
                <a:gd name="T32" fmla="*/ 2147483647 w 284"/>
                <a:gd name="T33" fmla="*/ 0 h 221"/>
                <a:gd name="T34" fmla="*/ 2147483647 w 284"/>
                <a:gd name="T35" fmla="*/ 2147483647 h 221"/>
                <a:gd name="T36" fmla="*/ 2147483647 w 284"/>
                <a:gd name="T37" fmla="*/ 2147483647 h 221"/>
                <a:gd name="T38" fmla="*/ 2147483647 w 284"/>
                <a:gd name="T39" fmla="*/ 2147483647 h 221"/>
                <a:gd name="T40" fmla="*/ 2147483647 w 284"/>
                <a:gd name="T41" fmla="*/ 2147483647 h 221"/>
                <a:gd name="T42" fmla="*/ 2147483647 w 284"/>
                <a:gd name="T43" fmla="*/ 2147483647 h 221"/>
                <a:gd name="T44" fmla="*/ 2147483647 w 284"/>
                <a:gd name="T45" fmla="*/ 2147483647 h 221"/>
                <a:gd name="T46" fmla="*/ 2147483647 w 284"/>
                <a:gd name="T47" fmla="*/ 2147483647 h 221"/>
                <a:gd name="T48" fmla="*/ 2147483647 w 284"/>
                <a:gd name="T49" fmla="*/ 2147483647 h 221"/>
                <a:gd name="T50" fmla="*/ 0 w 284"/>
                <a:gd name="T51" fmla="*/ 2147483647 h 221"/>
                <a:gd name="T52" fmla="*/ 2147483647 w 284"/>
                <a:gd name="T53" fmla="*/ 2147483647 h 221"/>
                <a:gd name="T54" fmla="*/ 2147483647 w 284"/>
                <a:gd name="T55" fmla="*/ 2147483647 h 221"/>
                <a:gd name="T56" fmla="*/ 2147483647 w 284"/>
                <a:gd name="T57" fmla="*/ 2147483647 h 221"/>
                <a:gd name="T58" fmla="*/ 2147483647 w 284"/>
                <a:gd name="T59" fmla="*/ 2147483647 h 221"/>
                <a:gd name="T60" fmla="*/ 2147483647 w 284"/>
                <a:gd name="T61" fmla="*/ 2147483647 h 221"/>
                <a:gd name="T62" fmla="*/ 2147483647 w 284"/>
                <a:gd name="T63" fmla="*/ 2147483647 h 221"/>
                <a:gd name="T64" fmla="*/ 2147483647 w 284"/>
                <a:gd name="T65" fmla="*/ 2147483647 h 221"/>
                <a:gd name="T66" fmla="*/ 2147483647 w 284"/>
                <a:gd name="T67" fmla="*/ 2147483647 h 221"/>
                <a:gd name="T68" fmla="*/ 2147483647 w 284"/>
                <a:gd name="T69" fmla="*/ 2147483647 h 221"/>
                <a:gd name="T70" fmla="*/ 2147483647 w 284"/>
                <a:gd name="T71" fmla="*/ 2147483647 h 221"/>
                <a:gd name="T72" fmla="*/ 2147483647 w 284"/>
                <a:gd name="T73" fmla="*/ 2147483647 h 22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84" h="221">
                  <a:moveTo>
                    <a:pt x="134" y="206"/>
                  </a:moveTo>
                  <a:lnTo>
                    <a:pt x="134" y="206"/>
                  </a:lnTo>
                  <a:lnTo>
                    <a:pt x="136" y="206"/>
                  </a:lnTo>
                  <a:lnTo>
                    <a:pt x="150" y="201"/>
                  </a:lnTo>
                  <a:lnTo>
                    <a:pt x="151" y="200"/>
                  </a:lnTo>
                  <a:lnTo>
                    <a:pt x="165" y="195"/>
                  </a:lnTo>
                  <a:lnTo>
                    <a:pt x="166" y="194"/>
                  </a:lnTo>
                  <a:lnTo>
                    <a:pt x="180" y="188"/>
                  </a:lnTo>
                  <a:lnTo>
                    <a:pt x="194" y="180"/>
                  </a:lnTo>
                  <a:lnTo>
                    <a:pt x="195" y="180"/>
                  </a:lnTo>
                  <a:lnTo>
                    <a:pt x="209" y="172"/>
                  </a:lnTo>
                  <a:lnTo>
                    <a:pt x="209" y="171"/>
                  </a:lnTo>
                  <a:lnTo>
                    <a:pt x="223" y="162"/>
                  </a:lnTo>
                  <a:lnTo>
                    <a:pt x="224" y="162"/>
                  </a:lnTo>
                  <a:lnTo>
                    <a:pt x="238" y="152"/>
                  </a:lnTo>
                  <a:lnTo>
                    <a:pt x="221" y="143"/>
                  </a:lnTo>
                  <a:lnTo>
                    <a:pt x="253" y="72"/>
                  </a:lnTo>
                  <a:lnTo>
                    <a:pt x="284" y="0"/>
                  </a:lnTo>
                  <a:lnTo>
                    <a:pt x="237" y="28"/>
                  </a:lnTo>
                  <a:lnTo>
                    <a:pt x="205" y="53"/>
                  </a:lnTo>
                  <a:lnTo>
                    <a:pt x="169" y="78"/>
                  </a:lnTo>
                  <a:lnTo>
                    <a:pt x="131" y="101"/>
                  </a:lnTo>
                  <a:lnTo>
                    <a:pt x="92" y="120"/>
                  </a:lnTo>
                  <a:lnTo>
                    <a:pt x="90" y="125"/>
                  </a:lnTo>
                  <a:lnTo>
                    <a:pt x="86" y="124"/>
                  </a:lnTo>
                  <a:lnTo>
                    <a:pt x="63" y="133"/>
                  </a:lnTo>
                  <a:lnTo>
                    <a:pt x="38" y="143"/>
                  </a:lnTo>
                  <a:lnTo>
                    <a:pt x="66" y="169"/>
                  </a:lnTo>
                  <a:lnTo>
                    <a:pt x="0" y="218"/>
                  </a:lnTo>
                  <a:lnTo>
                    <a:pt x="19" y="220"/>
                  </a:lnTo>
                  <a:lnTo>
                    <a:pt x="37" y="221"/>
                  </a:lnTo>
                  <a:lnTo>
                    <a:pt x="57" y="220"/>
                  </a:lnTo>
                  <a:lnTo>
                    <a:pt x="75" y="218"/>
                  </a:lnTo>
                  <a:lnTo>
                    <a:pt x="90" y="216"/>
                  </a:lnTo>
                  <a:lnTo>
                    <a:pt x="104" y="213"/>
                  </a:lnTo>
                  <a:lnTo>
                    <a:pt x="106" y="213"/>
                  </a:lnTo>
                  <a:lnTo>
                    <a:pt x="119" y="210"/>
                  </a:lnTo>
                  <a:lnTo>
                    <a:pt x="121" y="210"/>
                  </a:lnTo>
                  <a:lnTo>
                    <a:pt x="134" y="206"/>
                  </a:lnTo>
                  <a:close/>
                </a:path>
              </a:pathLst>
            </a:custGeom>
            <a:solidFill>
              <a:srgbClr val="95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6" name="组合 69"/>
          <p:cNvGrpSpPr>
            <a:grpSpLocks/>
          </p:cNvGrpSpPr>
          <p:nvPr userDrawn="1"/>
        </p:nvGrpSpPr>
        <p:grpSpPr bwMode="auto">
          <a:xfrm rot="2290943">
            <a:off x="7612063" y="5262563"/>
            <a:ext cx="1165225" cy="1589087"/>
            <a:chOff x="4310036" y="3013053"/>
            <a:chExt cx="1165225" cy="1589088"/>
          </a:xfrm>
        </p:grpSpPr>
        <p:sp>
          <p:nvSpPr>
            <p:cNvPr id="87" name="Freeform 1238"/>
            <p:cNvSpPr>
              <a:spLocks/>
            </p:cNvSpPr>
            <p:nvPr userDrawn="1"/>
          </p:nvSpPr>
          <p:spPr bwMode="auto">
            <a:xfrm>
              <a:off x="4310036" y="3013053"/>
              <a:ext cx="1165225" cy="1589088"/>
            </a:xfrm>
            <a:custGeom>
              <a:avLst/>
              <a:gdLst>
                <a:gd name="T0" fmla="*/ 2147483647 w 734"/>
                <a:gd name="T1" fmla="*/ 2147483647 h 1001"/>
                <a:gd name="T2" fmla="*/ 2147483647 w 734"/>
                <a:gd name="T3" fmla="*/ 2147483647 h 1001"/>
                <a:gd name="T4" fmla="*/ 2147483647 w 734"/>
                <a:gd name="T5" fmla="*/ 2147483647 h 1001"/>
                <a:gd name="T6" fmla="*/ 2147483647 w 734"/>
                <a:gd name="T7" fmla="*/ 2147483647 h 1001"/>
                <a:gd name="T8" fmla="*/ 2147483647 w 734"/>
                <a:gd name="T9" fmla="*/ 2147483647 h 1001"/>
                <a:gd name="T10" fmla="*/ 2147483647 w 734"/>
                <a:gd name="T11" fmla="*/ 2147483647 h 1001"/>
                <a:gd name="T12" fmla="*/ 2147483647 w 734"/>
                <a:gd name="T13" fmla="*/ 2147483647 h 1001"/>
                <a:gd name="T14" fmla="*/ 2147483647 w 734"/>
                <a:gd name="T15" fmla="*/ 2147483647 h 1001"/>
                <a:gd name="T16" fmla="*/ 2147483647 w 734"/>
                <a:gd name="T17" fmla="*/ 2147483647 h 1001"/>
                <a:gd name="T18" fmla="*/ 2147483647 w 734"/>
                <a:gd name="T19" fmla="*/ 2147483647 h 1001"/>
                <a:gd name="T20" fmla="*/ 2147483647 w 734"/>
                <a:gd name="T21" fmla="*/ 2147483647 h 1001"/>
                <a:gd name="T22" fmla="*/ 2147483647 w 734"/>
                <a:gd name="T23" fmla="*/ 2147483647 h 1001"/>
                <a:gd name="T24" fmla="*/ 2147483647 w 734"/>
                <a:gd name="T25" fmla="*/ 2147483647 h 1001"/>
                <a:gd name="T26" fmla="*/ 2147483647 w 734"/>
                <a:gd name="T27" fmla="*/ 2147483647 h 1001"/>
                <a:gd name="T28" fmla="*/ 2147483647 w 734"/>
                <a:gd name="T29" fmla="*/ 2147483647 h 1001"/>
                <a:gd name="T30" fmla="*/ 2147483647 w 734"/>
                <a:gd name="T31" fmla="*/ 2147483647 h 1001"/>
                <a:gd name="T32" fmla="*/ 2147483647 w 734"/>
                <a:gd name="T33" fmla="*/ 2147483647 h 1001"/>
                <a:gd name="T34" fmla="*/ 2147483647 w 734"/>
                <a:gd name="T35" fmla="*/ 2147483647 h 1001"/>
                <a:gd name="T36" fmla="*/ 2147483647 w 734"/>
                <a:gd name="T37" fmla="*/ 2147483647 h 1001"/>
                <a:gd name="T38" fmla="*/ 2147483647 w 734"/>
                <a:gd name="T39" fmla="*/ 2147483647 h 1001"/>
                <a:gd name="T40" fmla="*/ 2147483647 w 734"/>
                <a:gd name="T41" fmla="*/ 2147483647 h 1001"/>
                <a:gd name="T42" fmla="*/ 2147483647 w 734"/>
                <a:gd name="T43" fmla="*/ 2147483647 h 1001"/>
                <a:gd name="T44" fmla="*/ 2147483647 w 734"/>
                <a:gd name="T45" fmla="*/ 2147483647 h 1001"/>
                <a:gd name="T46" fmla="*/ 2147483647 w 734"/>
                <a:gd name="T47" fmla="*/ 2147483647 h 1001"/>
                <a:gd name="T48" fmla="*/ 2147483647 w 734"/>
                <a:gd name="T49" fmla="*/ 2147483647 h 1001"/>
                <a:gd name="T50" fmla="*/ 2147483647 w 734"/>
                <a:gd name="T51" fmla="*/ 2147483647 h 1001"/>
                <a:gd name="T52" fmla="*/ 2147483647 w 734"/>
                <a:gd name="T53" fmla="*/ 2147483647 h 1001"/>
                <a:gd name="T54" fmla="*/ 2147483647 w 734"/>
                <a:gd name="T55" fmla="*/ 2147483647 h 1001"/>
                <a:gd name="T56" fmla="*/ 2147483647 w 734"/>
                <a:gd name="T57" fmla="*/ 2147483647 h 1001"/>
                <a:gd name="T58" fmla="*/ 2147483647 w 734"/>
                <a:gd name="T59" fmla="*/ 2147483647 h 1001"/>
                <a:gd name="T60" fmla="*/ 2147483647 w 734"/>
                <a:gd name="T61" fmla="*/ 2147483647 h 1001"/>
                <a:gd name="T62" fmla="*/ 2147483647 w 734"/>
                <a:gd name="T63" fmla="*/ 2147483647 h 1001"/>
                <a:gd name="T64" fmla="*/ 0 w 734"/>
                <a:gd name="T65" fmla="*/ 2147483647 h 1001"/>
                <a:gd name="T66" fmla="*/ 2147483647 w 734"/>
                <a:gd name="T67" fmla="*/ 2147483647 h 1001"/>
                <a:gd name="T68" fmla="*/ 2147483647 w 734"/>
                <a:gd name="T69" fmla="*/ 2147483647 h 1001"/>
                <a:gd name="T70" fmla="*/ 2147483647 w 734"/>
                <a:gd name="T71" fmla="*/ 2147483647 h 1001"/>
                <a:gd name="T72" fmla="*/ 2147483647 w 734"/>
                <a:gd name="T73" fmla="*/ 2147483647 h 1001"/>
                <a:gd name="T74" fmla="*/ 2147483647 w 734"/>
                <a:gd name="T75" fmla="*/ 2147483647 h 1001"/>
                <a:gd name="T76" fmla="*/ 2147483647 w 734"/>
                <a:gd name="T77" fmla="*/ 2147483647 h 1001"/>
                <a:gd name="T78" fmla="*/ 2147483647 w 734"/>
                <a:gd name="T79" fmla="*/ 2147483647 h 1001"/>
                <a:gd name="T80" fmla="*/ 2147483647 w 734"/>
                <a:gd name="T81" fmla="*/ 2147483647 h 1001"/>
                <a:gd name="T82" fmla="*/ 2147483647 w 734"/>
                <a:gd name="T83" fmla="*/ 2147483647 h 1001"/>
                <a:gd name="T84" fmla="*/ 2147483647 w 734"/>
                <a:gd name="T85" fmla="*/ 2147483647 h 1001"/>
                <a:gd name="T86" fmla="*/ 2147483647 w 734"/>
                <a:gd name="T87" fmla="*/ 0 h 1001"/>
                <a:gd name="T88" fmla="*/ 2147483647 w 734"/>
                <a:gd name="T89" fmla="*/ 2147483647 h 1001"/>
                <a:gd name="T90" fmla="*/ 2147483647 w 734"/>
                <a:gd name="T91" fmla="*/ 2147483647 h 1001"/>
                <a:gd name="T92" fmla="*/ 2147483647 w 734"/>
                <a:gd name="T93" fmla="*/ 2147483647 h 1001"/>
                <a:gd name="T94" fmla="*/ 2147483647 w 734"/>
                <a:gd name="T95" fmla="*/ 2147483647 h 1001"/>
                <a:gd name="T96" fmla="*/ 2147483647 w 734"/>
                <a:gd name="T97" fmla="*/ 2147483647 h 1001"/>
                <a:gd name="T98" fmla="*/ 2147483647 w 734"/>
                <a:gd name="T99" fmla="*/ 2147483647 h 1001"/>
                <a:gd name="T100" fmla="*/ 2147483647 w 734"/>
                <a:gd name="T101" fmla="*/ 2147483647 h 1001"/>
                <a:gd name="T102" fmla="*/ 2147483647 w 734"/>
                <a:gd name="T103" fmla="*/ 2147483647 h 1001"/>
                <a:gd name="T104" fmla="*/ 2147483647 w 734"/>
                <a:gd name="T105" fmla="*/ 2147483647 h 1001"/>
                <a:gd name="T106" fmla="*/ 2147483647 w 734"/>
                <a:gd name="T107" fmla="*/ 2147483647 h 1001"/>
                <a:gd name="T108" fmla="*/ 2147483647 w 734"/>
                <a:gd name="T109" fmla="*/ 2147483647 h 1001"/>
                <a:gd name="T110" fmla="*/ 2147483647 w 734"/>
                <a:gd name="T111" fmla="*/ 2147483647 h 100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734" h="1001">
                  <a:moveTo>
                    <a:pt x="726" y="532"/>
                  </a:moveTo>
                  <a:lnTo>
                    <a:pt x="726" y="532"/>
                  </a:lnTo>
                  <a:lnTo>
                    <a:pt x="729" y="556"/>
                  </a:lnTo>
                  <a:lnTo>
                    <a:pt x="732" y="581"/>
                  </a:lnTo>
                  <a:lnTo>
                    <a:pt x="734" y="603"/>
                  </a:lnTo>
                  <a:lnTo>
                    <a:pt x="734" y="626"/>
                  </a:lnTo>
                  <a:lnTo>
                    <a:pt x="734" y="648"/>
                  </a:lnTo>
                  <a:lnTo>
                    <a:pt x="732" y="671"/>
                  </a:lnTo>
                  <a:lnTo>
                    <a:pt x="729" y="690"/>
                  </a:lnTo>
                  <a:lnTo>
                    <a:pt x="726" y="712"/>
                  </a:lnTo>
                  <a:lnTo>
                    <a:pt x="722" y="731"/>
                  </a:lnTo>
                  <a:lnTo>
                    <a:pt x="716" y="750"/>
                  </a:lnTo>
                  <a:lnTo>
                    <a:pt x="710" y="768"/>
                  </a:lnTo>
                  <a:lnTo>
                    <a:pt x="703" y="786"/>
                  </a:lnTo>
                  <a:lnTo>
                    <a:pt x="696" y="803"/>
                  </a:lnTo>
                  <a:lnTo>
                    <a:pt x="687" y="820"/>
                  </a:lnTo>
                  <a:lnTo>
                    <a:pt x="678" y="837"/>
                  </a:lnTo>
                  <a:lnTo>
                    <a:pt x="668" y="852"/>
                  </a:lnTo>
                  <a:lnTo>
                    <a:pt x="658" y="866"/>
                  </a:lnTo>
                  <a:lnTo>
                    <a:pt x="646" y="879"/>
                  </a:lnTo>
                  <a:lnTo>
                    <a:pt x="635" y="893"/>
                  </a:lnTo>
                  <a:lnTo>
                    <a:pt x="621" y="905"/>
                  </a:lnTo>
                  <a:lnTo>
                    <a:pt x="595" y="928"/>
                  </a:lnTo>
                  <a:lnTo>
                    <a:pt x="566" y="948"/>
                  </a:lnTo>
                  <a:lnTo>
                    <a:pt x="536" y="965"/>
                  </a:lnTo>
                  <a:lnTo>
                    <a:pt x="504" y="978"/>
                  </a:lnTo>
                  <a:lnTo>
                    <a:pt x="470" y="989"/>
                  </a:lnTo>
                  <a:lnTo>
                    <a:pt x="435" y="997"/>
                  </a:lnTo>
                  <a:lnTo>
                    <a:pt x="417" y="1000"/>
                  </a:lnTo>
                  <a:lnTo>
                    <a:pt x="400" y="1001"/>
                  </a:lnTo>
                  <a:lnTo>
                    <a:pt x="382" y="1001"/>
                  </a:lnTo>
                  <a:lnTo>
                    <a:pt x="365" y="1001"/>
                  </a:lnTo>
                  <a:lnTo>
                    <a:pt x="347" y="1000"/>
                  </a:lnTo>
                  <a:lnTo>
                    <a:pt x="330" y="998"/>
                  </a:lnTo>
                  <a:lnTo>
                    <a:pt x="312" y="995"/>
                  </a:lnTo>
                  <a:lnTo>
                    <a:pt x="295" y="991"/>
                  </a:lnTo>
                  <a:lnTo>
                    <a:pt x="278" y="986"/>
                  </a:lnTo>
                  <a:lnTo>
                    <a:pt x="262" y="980"/>
                  </a:lnTo>
                  <a:lnTo>
                    <a:pt x="245" y="972"/>
                  </a:lnTo>
                  <a:lnTo>
                    <a:pt x="230" y="965"/>
                  </a:lnTo>
                  <a:lnTo>
                    <a:pt x="213" y="955"/>
                  </a:lnTo>
                  <a:lnTo>
                    <a:pt x="198" y="946"/>
                  </a:lnTo>
                  <a:lnTo>
                    <a:pt x="182" y="936"/>
                  </a:lnTo>
                  <a:lnTo>
                    <a:pt x="167" y="925"/>
                  </a:lnTo>
                  <a:lnTo>
                    <a:pt x="154" y="913"/>
                  </a:lnTo>
                  <a:lnTo>
                    <a:pt x="140" y="899"/>
                  </a:lnTo>
                  <a:lnTo>
                    <a:pt x="126" y="885"/>
                  </a:lnTo>
                  <a:lnTo>
                    <a:pt x="114" y="872"/>
                  </a:lnTo>
                  <a:lnTo>
                    <a:pt x="102" y="855"/>
                  </a:lnTo>
                  <a:lnTo>
                    <a:pt x="90" y="840"/>
                  </a:lnTo>
                  <a:lnTo>
                    <a:pt x="79" y="821"/>
                  </a:lnTo>
                  <a:lnTo>
                    <a:pt x="68" y="803"/>
                  </a:lnTo>
                  <a:lnTo>
                    <a:pt x="58" y="785"/>
                  </a:lnTo>
                  <a:lnTo>
                    <a:pt x="48" y="765"/>
                  </a:lnTo>
                  <a:lnTo>
                    <a:pt x="39" y="745"/>
                  </a:lnTo>
                  <a:lnTo>
                    <a:pt x="32" y="724"/>
                  </a:lnTo>
                  <a:lnTo>
                    <a:pt x="26" y="701"/>
                  </a:lnTo>
                  <a:lnTo>
                    <a:pt x="19" y="678"/>
                  </a:lnTo>
                  <a:lnTo>
                    <a:pt x="13" y="655"/>
                  </a:lnTo>
                  <a:lnTo>
                    <a:pt x="9" y="631"/>
                  </a:lnTo>
                  <a:lnTo>
                    <a:pt x="6" y="607"/>
                  </a:lnTo>
                  <a:lnTo>
                    <a:pt x="3" y="581"/>
                  </a:lnTo>
                  <a:lnTo>
                    <a:pt x="0" y="529"/>
                  </a:lnTo>
                  <a:lnTo>
                    <a:pt x="0" y="479"/>
                  </a:lnTo>
                  <a:lnTo>
                    <a:pt x="4" y="427"/>
                  </a:lnTo>
                  <a:lnTo>
                    <a:pt x="12" y="375"/>
                  </a:lnTo>
                  <a:lnTo>
                    <a:pt x="21" y="325"/>
                  </a:lnTo>
                  <a:lnTo>
                    <a:pt x="35" y="276"/>
                  </a:lnTo>
                  <a:lnTo>
                    <a:pt x="51" y="230"/>
                  </a:lnTo>
                  <a:lnTo>
                    <a:pt x="70" y="186"/>
                  </a:lnTo>
                  <a:lnTo>
                    <a:pt x="80" y="166"/>
                  </a:lnTo>
                  <a:lnTo>
                    <a:pt x="91" y="146"/>
                  </a:lnTo>
                  <a:lnTo>
                    <a:pt x="103" y="127"/>
                  </a:lnTo>
                  <a:lnTo>
                    <a:pt x="115" y="110"/>
                  </a:lnTo>
                  <a:lnTo>
                    <a:pt x="128" y="93"/>
                  </a:lnTo>
                  <a:lnTo>
                    <a:pt x="141" y="76"/>
                  </a:lnTo>
                  <a:lnTo>
                    <a:pt x="155" y="63"/>
                  </a:lnTo>
                  <a:lnTo>
                    <a:pt x="170" y="50"/>
                  </a:lnTo>
                  <a:lnTo>
                    <a:pt x="185" y="38"/>
                  </a:lnTo>
                  <a:lnTo>
                    <a:pt x="201" y="27"/>
                  </a:lnTo>
                  <a:lnTo>
                    <a:pt x="216" y="18"/>
                  </a:lnTo>
                  <a:lnTo>
                    <a:pt x="233" y="12"/>
                  </a:lnTo>
                  <a:lnTo>
                    <a:pt x="249" y="6"/>
                  </a:lnTo>
                  <a:lnTo>
                    <a:pt x="268" y="3"/>
                  </a:lnTo>
                  <a:lnTo>
                    <a:pt x="285" y="0"/>
                  </a:lnTo>
                  <a:lnTo>
                    <a:pt x="303" y="0"/>
                  </a:lnTo>
                  <a:lnTo>
                    <a:pt x="321" y="2"/>
                  </a:lnTo>
                  <a:lnTo>
                    <a:pt x="339" y="5"/>
                  </a:lnTo>
                  <a:lnTo>
                    <a:pt x="358" y="11"/>
                  </a:lnTo>
                  <a:lnTo>
                    <a:pt x="376" y="17"/>
                  </a:lnTo>
                  <a:lnTo>
                    <a:pt x="394" y="24"/>
                  </a:lnTo>
                  <a:lnTo>
                    <a:pt x="412" y="35"/>
                  </a:lnTo>
                  <a:lnTo>
                    <a:pt x="431" y="46"/>
                  </a:lnTo>
                  <a:lnTo>
                    <a:pt x="449" y="58"/>
                  </a:lnTo>
                  <a:lnTo>
                    <a:pt x="466" y="72"/>
                  </a:lnTo>
                  <a:lnTo>
                    <a:pt x="484" y="87"/>
                  </a:lnTo>
                  <a:lnTo>
                    <a:pt x="501" y="102"/>
                  </a:lnTo>
                  <a:lnTo>
                    <a:pt x="518" y="119"/>
                  </a:lnTo>
                  <a:lnTo>
                    <a:pt x="551" y="157"/>
                  </a:lnTo>
                  <a:lnTo>
                    <a:pt x="582" y="197"/>
                  </a:lnTo>
                  <a:lnTo>
                    <a:pt x="610" y="241"/>
                  </a:lnTo>
                  <a:lnTo>
                    <a:pt x="638" y="287"/>
                  </a:lnTo>
                  <a:lnTo>
                    <a:pt x="662" y="334"/>
                  </a:lnTo>
                  <a:lnTo>
                    <a:pt x="684" y="383"/>
                  </a:lnTo>
                  <a:lnTo>
                    <a:pt x="702" y="433"/>
                  </a:lnTo>
                  <a:lnTo>
                    <a:pt x="716" y="482"/>
                  </a:lnTo>
                  <a:lnTo>
                    <a:pt x="722" y="507"/>
                  </a:lnTo>
                  <a:lnTo>
                    <a:pt x="726" y="532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Freeform 1239"/>
            <p:cNvSpPr>
              <a:spLocks/>
            </p:cNvSpPr>
            <p:nvPr userDrawn="1"/>
          </p:nvSpPr>
          <p:spPr bwMode="auto">
            <a:xfrm>
              <a:off x="4352773" y="3012917"/>
              <a:ext cx="844550" cy="596900"/>
            </a:xfrm>
            <a:custGeom>
              <a:avLst/>
              <a:gdLst>
                <a:gd name="T0" fmla="*/ 2147483647 w 532"/>
                <a:gd name="T1" fmla="*/ 2147483647 h 376"/>
                <a:gd name="T2" fmla="*/ 2147483647 w 532"/>
                <a:gd name="T3" fmla="*/ 2147483647 h 376"/>
                <a:gd name="T4" fmla="*/ 2147483647 w 532"/>
                <a:gd name="T5" fmla="*/ 2147483647 h 376"/>
                <a:gd name="T6" fmla="*/ 2147483647 w 532"/>
                <a:gd name="T7" fmla="*/ 2147483647 h 376"/>
                <a:gd name="T8" fmla="*/ 2147483647 w 532"/>
                <a:gd name="T9" fmla="*/ 2147483647 h 376"/>
                <a:gd name="T10" fmla="*/ 2147483647 w 532"/>
                <a:gd name="T11" fmla="*/ 2147483647 h 376"/>
                <a:gd name="T12" fmla="*/ 2147483647 w 532"/>
                <a:gd name="T13" fmla="*/ 2147483647 h 376"/>
                <a:gd name="T14" fmla="*/ 2147483647 w 532"/>
                <a:gd name="T15" fmla="*/ 2147483647 h 376"/>
                <a:gd name="T16" fmla="*/ 2147483647 w 532"/>
                <a:gd name="T17" fmla="*/ 2147483647 h 376"/>
                <a:gd name="T18" fmla="*/ 2147483647 w 532"/>
                <a:gd name="T19" fmla="*/ 2147483647 h 376"/>
                <a:gd name="T20" fmla="*/ 2147483647 w 532"/>
                <a:gd name="T21" fmla="*/ 2147483647 h 376"/>
                <a:gd name="T22" fmla="*/ 2147483647 w 532"/>
                <a:gd name="T23" fmla="*/ 2147483647 h 376"/>
                <a:gd name="T24" fmla="*/ 2147483647 w 532"/>
                <a:gd name="T25" fmla="*/ 2147483647 h 376"/>
                <a:gd name="T26" fmla="*/ 2147483647 w 532"/>
                <a:gd name="T27" fmla="*/ 2147483647 h 376"/>
                <a:gd name="T28" fmla="*/ 2147483647 w 532"/>
                <a:gd name="T29" fmla="*/ 2147483647 h 376"/>
                <a:gd name="T30" fmla="*/ 2147483647 w 532"/>
                <a:gd name="T31" fmla="*/ 2147483647 h 376"/>
                <a:gd name="T32" fmla="*/ 2147483647 w 532"/>
                <a:gd name="T33" fmla="*/ 2147483647 h 376"/>
                <a:gd name="T34" fmla="*/ 2147483647 w 532"/>
                <a:gd name="T35" fmla="*/ 2147483647 h 376"/>
                <a:gd name="T36" fmla="*/ 2147483647 w 532"/>
                <a:gd name="T37" fmla="*/ 2147483647 h 376"/>
                <a:gd name="T38" fmla="*/ 2147483647 w 532"/>
                <a:gd name="T39" fmla="*/ 2147483647 h 376"/>
                <a:gd name="T40" fmla="*/ 2147483647 w 532"/>
                <a:gd name="T41" fmla="*/ 2147483647 h 376"/>
                <a:gd name="T42" fmla="*/ 2147483647 w 532"/>
                <a:gd name="T43" fmla="*/ 2147483647 h 376"/>
                <a:gd name="T44" fmla="*/ 2147483647 w 532"/>
                <a:gd name="T45" fmla="*/ 2147483647 h 376"/>
                <a:gd name="T46" fmla="*/ 2147483647 w 532"/>
                <a:gd name="T47" fmla="*/ 2147483647 h 376"/>
                <a:gd name="T48" fmla="*/ 2147483647 w 532"/>
                <a:gd name="T49" fmla="*/ 2147483647 h 376"/>
                <a:gd name="T50" fmla="*/ 2147483647 w 532"/>
                <a:gd name="T51" fmla="*/ 2147483647 h 376"/>
                <a:gd name="T52" fmla="*/ 2147483647 w 532"/>
                <a:gd name="T53" fmla="*/ 0 h 376"/>
                <a:gd name="T54" fmla="*/ 2147483647 w 532"/>
                <a:gd name="T55" fmla="*/ 2147483647 h 376"/>
                <a:gd name="T56" fmla="*/ 2147483647 w 532"/>
                <a:gd name="T57" fmla="*/ 2147483647 h 376"/>
                <a:gd name="T58" fmla="*/ 2147483647 w 532"/>
                <a:gd name="T59" fmla="*/ 2147483647 h 376"/>
                <a:gd name="T60" fmla="*/ 2147483647 w 532"/>
                <a:gd name="T61" fmla="*/ 2147483647 h 376"/>
                <a:gd name="T62" fmla="*/ 2147483647 w 532"/>
                <a:gd name="T63" fmla="*/ 2147483647 h 376"/>
                <a:gd name="T64" fmla="*/ 2147483647 w 532"/>
                <a:gd name="T65" fmla="*/ 2147483647 h 376"/>
                <a:gd name="T66" fmla="*/ 2147483647 w 532"/>
                <a:gd name="T67" fmla="*/ 2147483647 h 376"/>
                <a:gd name="T68" fmla="*/ 2147483647 w 532"/>
                <a:gd name="T69" fmla="*/ 2147483647 h 376"/>
                <a:gd name="T70" fmla="*/ 0 w 532"/>
                <a:gd name="T71" fmla="*/ 2147483647 h 376"/>
                <a:gd name="T72" fmla="*/ 2147483647 w 532"/>
                <a:gd name="T73" fmla="*/ 2147483647 h 376"/>
                <a:gd name="T74" fmla="*/ 2147483647 w 532"/>
                <a:gd name="T75" fmla="*/ 2147483647 h 376"/>
                <a:gd name="T76" fmla="*/ 2147483647 w 532"/>
                <a:gd name="T77" fmla="*/ 2147483647 h 376"/>
                <a:gd name="T78" fmla="*/ 2147483647 w 532"/>
                <a:gd name="T79" fmla="*/ 2147483647 h 376"/>
                <a:gd name="T80" fmla="*/ 2147483647 w 532"/>
                <a:gd name="T81" fmla="*/ 2147483647 h 376"/>
                <a:gd name="T82" fmla="*/ 2147483647 w 532"/>
                <a:gd name="T83" fmla="*/ 2147483647 h 376"/>
                <a:gd name="T84" fmla="*/ 2147483647 w 532"/>
                <a:gd name="T85" fmla="*/ 2147483647 h 3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32" h="376">
                  <a:moveTo>
                    <a:pt x="174" y="47"/>
                  </a:moveTo>
                  <a:lnTo>
                    <a:pt x="174" y="47"/>
                  </a:lnTo>
                  <a:lnTo>
                    <a:pt x="160" y="79"/>
                  </a:lnTo>
                  <a:lnTo>
                    <a:pt x="149" y="111"/>
                  </a:lnTo>
                  <a:lnTo>
                    <a:pt x="139" y="142"/>
                  </a:lnTo>
                  <a:lnTo>
                    <a:pt x="131" y="172"/>
                  </a:lnTo>
                  <a:lnTo>
                    <a:pt x="123" y="203"/>
                  </a:lnTo>
                  <a:lnTo>
                    <a:pt x="117" y="232"/>
                  </a:lnTo>
                  <a:lnTo>
                    <a:pt x="113" y="261"/>
                  </a:lnTo>
                  <a:lnTo>
                    <a:pt x="110" y="288"/>
                  </a:lnTo>
                  <a:lnTo>
                    <a:pt x="151" y="363"/>
                  </a:lnTo>
                  <a:lnTo>
                    <a:pt x="165" y="285"/>
                  </a:lnTo>
                  <a:lnTo>
                    <a:pt x="177" y="206"/>
                  </a:lnTo>
                  <a:lnTo>
                    <a:pt x="209" y="276"/>
                  </a:lnTo>
                  <a:lnTo>
                    <a:pt x="241" y="347"/>
                  </a:lnTo>
                  <a:lnTo>
                    <a:pt x="258" y="264"/>
                  </a:lnTo>
                  <a:lnTo>
                    <a:pt x="273" y="181"/>
                  </a:lnTo>
                  <a:lnTo>
                    <a:pt x="317" y="250"/>
                  </a:lnTo>
                  <a:lnTo>
                    <a:pt x="364" y="319"/>
                  </a:lnTo>
                  <a:lnTo>
                    <a:pt x="349" y="160"/>
                  </a:lnTo>
                  <a:lnTo>
                    <a:pt x="398" y="226"/>
                  </a:lnTo>
                  <a:lnTo>
                    <a:pt x="449" y="290"/>
                  </a:lnTo>
                  <a:lnTo>
                    <a:pt x="452" y="221"/>
                  </a:lnTo>
                  <a:lnTo>
                    <a:pt x="454" y="152"/>
                  </a:lnTo>
                  <a:lnTo>
                    <a:pt x="492" y="215"/>
                  </a:lnTo>
                  <a:lnTo>
                    <a:pt x="532" y="276"/>
                  </a:lnTo>
                  <a:lnTo>
                    <a:pt x="530" y="235"/>
                  </a:lnTo>
                  <a:lnTo>
                    <a:pt x="527" y="160"/>
                  </a:lnTo>
                  <a:lnTo>
                    <a:pt x="510" y="140"/>
                  </a:lnTo>
                  <a:lnTo>
                    <a:pt x="494" y="122"/>
                  </a:lnTo>
                  <a:lnTo>
                    <a:pt x="477" y="105"/>
                  </a:lnTo>
                  <a:lnTo>
                    <a:pt x="459" y="88"/>
                  </a:lnTo>
                  <a:lnTo>
                    <a:pt x="442" y="73"/>
                  </a:lnTo>
                  <a:lnTo>
                    <a:pt x="424" y="59"/>
                  </a:lnTo>
                  <a:lnTo>
                    <a:pt x="405" y="47"/>
                  </a:lnTo>
                  <a:lnTo>
                    <a:pt x="387" y="35"/>
                  </a:lnTo>
                  <a:lnTo>
                    <a:pt x="369" y="26"/>
                  </a:lnTo>
                  <a:lnTo>
                    <a:pt x="350" y="17"/>
                  </a:lnTo>
                  <a:lnTo>
                    <a:pt x="332" y="11"/>
                  </a:lnTo>
                  <a:lnTo>
                    <a:pt x="314" y="6"/>
                  </a:lnTo>
                  <a:lnTo>
                    <a:pt x="296" y="2"/>
                  </a:lnTo>
                  <a:lnTo>
                    <a:pt x="277" y="0"/>
                  </a:lnTo>
                  <a:lnTo>
                    <a:pt x="259" y="0"/>
                  </a:lnTo>
                  <a:lnTo>
                    <a:pt x="241" y="3"/>
                  </a:lnTo>
                  <a:lnTo>
                    <a:pt x="219" y="8"/>
                  </a:lnTo>
                  <a:lnTo>
                    <a:pt x="200" y="14"/>
                  </a:lnTo>
                  <a:lnTo>
                    <a:pt x="180" y="24"/>
                  </a:lnTo>
                  <a:lnTo>
                    <a:pt x="162" y="35"/>
                  </a:lnTo>
                  <a:lnTo>
                    <a:pt x="143" y="49"/>
                  </a:lnTo>
                  <a:lnTo>
                    <a:pt x="125" y="66"/>
                  </a:lnTo>
                  <a:lnTo>
                    <a:pt x="110" y="82"/>
                  </a:lnTo>
                  <a:lnTo>
                    <a:pt x="93" y="102"/>
                  </a:lnTo>
                  <a:lnTo>
                    <a:pt x="78" y="123"/>
                  </a:lnTo>
                  <a:lnTo>
                    <a:pt x="64" y="145"/>
                  </a:lnTo>
                  <a:lnTo>
                    <a:pt x="52" y="169"/>
                  </a:lnTo>
                  <a:lnTo>
                    <a:pt x="40" y="194"/>
                  </a:lnTo>
                  <a:lnTo>
                    <a:pt x="27" y="219"/>
                  </a:lnTo>
                  <a:lnTo>
                    <a:pt x="17" y="247"/>
                  </a:lnTo>
                  <a:lnTo>
                    <a:pt x="8" y="274"/>
                  </a:lnTo>
                  <a:lnTo>
                    <a:pt x="0" y="303"/>
                  </a:lnTo>
                  <a:lnTo>
                    <a:pt x="31" y="376"/>
                  </a:lnTo>
                  <a:lnTo>
                    <a:pt x="38" y="340"/>
                  </a:lnTo>
                  <a:lnTo>
                    <a:pt x="47" y="305"/>
                  </a:lnTo>
                  <a:lnTo>
                    <a:pt x="56" y="271"/>
                  </a:lnTo>
                  <a:lnTo>
                    <a:pt x="69" y="241"/>
                  </a:lnTo>
                  <a:lnTo>
                    <a:pt x="79" y="212"/>
                  </a:lnTo>
                  <a:lnTo>
                    <a:pt x="91" y="184"/>
                  </a:lnTo>
                  <a:lnTo>
                    <a:pt x="104" y="160"/>
                  </a:lnTo>
                  <a:lnTo>
                    <a:pt x="116" y="137"/>
                  </a:lnTo>
                  <a:lnTo>
                    <a:pt x="137" y="99"/>
                  </a:lnTo>
                  <a:lnTo>
                    <a:pt x="155" y="70"/>
                  </a:lnTo>
                  <a:lnTo>
                    <a:pt x="174" y="47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Freeform 1240"/>
            <p:cNvSpPr>
              <a:spLocks/>
            </p:cNvSpPr>
            <p:nvPr userDrawn="1"/>
          </p:nvSpPr>
          <p:spPr bwMode="auto">
            <a:xfrm>
              <a:off x="4503534" y="4129151"/>
              <a:ext cx="128587" cy="166687"/>
            </a:xfrm>
            <a:custGeom>
              <a:avLst/>
              <a:gdLst>
                <a:gd name="T0" fmla="*/ 2147483647 w 81"/>
                <a:gd name="T1" fmla="*/ 0 h 105"/>
                <a:gd name="T2" fmla="*/ 2147483647 w 81"/>
                <a:gd name="T3" fmla="*/ 0 h 105"/>
                <a:gd name="T4" fmla="*/ 0 w 81"/>
                <a:gd name="T5" fmla="*/ 2147483647 h 105"/>
                <a:gd name="T6" fmla="*/ 2147483647 w 81"/>
                <a:gd name="T7" fmla="*/ 2147483647 h 105"/>
                <a:gd name="T8" fmla="*/ 2147483647 w 81"/>
                <a:gd name="T9" fmla="*/ 2147483647 h 105"/>
                <a:gd name="T10" fmla="*/ 2147483647 w 81"/>
                <a:gd name="T11" fmla="*/ 0 h 105"/>
                <a:gd name="T12" fmla="*/ 2147483647 w 81"/>
                <a:gd name="T13" fmla="*/ 0 h 10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" h="105">
                  <a:moveTo>
                    <a:pt x="21" y="0"/>
                  </a:moveTo>
                  <a:lnTo>
                    <a:pt x="21" y="0"/>
                  </a:lnTo>
                  <a:lnTo>
                    <a:pt x="0" y="105"/>
                  </a:lnTo>
                  <a:lnTo>
                    <a:pt x="81" y="7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7E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Freeform 1241"/>
            <p:cNvSpPr>
              <a:spLocks/>
            </p:cNvSpPr>
            <p:nvPr userDrawn="1"/>
          </p:nvSpPr>
          <p:spPr bwMode="auto">
            <a:xfrm>
              <a:off x="4399734" y="3087189"/>
              <a:ext cx="227012" cy="534987"/>
            </a:xfrm>
            <a:custGeom>
              <a:avLst/>
              <a:gdLst>
                <a:gd name="T0" fmla="*/ 2147483647 w 143"/>
                <a:gd name="T1" fmla="*/ 2147483647 h 337"/>
                <a:gd name="T2" fmla="*/ 2147483647 w 143"/>
                <a:gd name="T3" fmla="*/ 2147483647 h 337"/>
                <a:gd name="T4" fmla="*/ 2147483647 w 143"/>
                <a:gd name="T5" fmla="*/ 2147483647 h 337"/>
                <a:gd name="T6" fmla="*/ 2147483647 w 143"/>
                <a:gd name="T7" fmla="*/ 2147483647 h 337"/>
                <a:gd name="T8" fmla="*/ 2147483647 w 143"/>
                <a:gd name="T9" fmla="*/ 2147483647 h 337"/>
                <a:gd name="T10" fmla="*/ 2147483647 w 143"/>
                <a:gd name="T11" fmla="*/ 2147483647 h 337"/>
                <a:gd name="T12" fmla="*/ 2147483647 w 143"/>
                <a:gd name="T13" fmla="*/ 2147483647 h 337"/>
                <a:gd name="T14" fmla="*/ 2147483647 w 143"/>
                <a:gd name="T15" fmla="*/ 2147483647 h 337"/>
                <a:gd name="T16" fmla="*/ 2147483647 w 143"/>
                <a:gd name="T17" fmla="*/ 2147483647 h 337"/>
                <a:gd name="T18" fmla="*/ 2147483647 w 143"/>
                <a:gd name="T19" fmla="*/ 2147483647 h 337"/>
                <a:gd name="T20" fmla="*/ 2147483647 w 143"/>
                <a:gd name="T21" fmla="*/ 2147483647 h 337"/>
                <a:gd name="T22" fmla="*/ 2147483647 w 143"/>
                <a:gd name="T23" fmla="*/ 0 h 337"/>
                <a:gd name="T24" fmla="*/ 2147483647 w 143"/>
                <a:gd name="T25" fmla="*/ 0 h 337"/>
                <a:gd name="T26" fmla="*/ 2147483647 w 143"/>
                <a:gd name="T27" fmla="*/ 2147483647 h 337"/>
                <a:gd name="T28" fmla="*/ 2147483647 w 143"/>
                <a:gd name="T29" fmla="*/ 2147483647 h 337"/>
                <a:gd name="T30" fmla="*/ 2147483647 w 143"/>
                <a:gd name="T31" fmla="*/ 2147483647 h 337"/>
                <a:gd name="T32" fmla="*/ 2147483647 w 143"/>
                <a:gd name="T33" fmla="*/ 2147483647 h 337"/>
                <a:gd name="T34" fmla="*/ 2147483647 w 143"/>
                <a:gd name="T35" fmla="*/ 2147483647 h 337"/>
                <a:gd name="T36" fmla="*/ 2147483647 w 143"/>
                <a:gd name="T37" fmla="*/ 2147483647 h 337"/>
                <a:gd name="T38" fmla="*/ 2147483647 w 143"/>
                <a:gd name="T39" fmla="*/ 2147483647 h 337"/>
                <a:gd name="T40" fmla="*/ 2147483647 w 143"/>
                <a:gd name="T41" fmla="*/ 2147483647 h 337"/>
                <a:gd name="T42" fmla="*/ 2147483647 w 143"/>
                <a:gd name="T43" fmla="*/ 2147483647 h 337"/>
                <a:gd name="T44" fmla="*/ 2147483647 w 143"/>
                <a:gd name="T45" fmla="*/ 2147483647 h 337"/>
                <a:gd name="T46" fmla="*/ 0 w 143"/>
                <a:gd name="T47" fmla="*/ 2147483647 h 337"/>
                <a:gd name="T48" fmla="*/ 0 w 143"/>
                <a:gd name="T49" fmla="*/ 2147483647 h 337"/>
                <a:gd name="T50" fmla="*/ 2147483647 w 143"/>
                <a:gd name="T51" fmla="*/ 2147483647 h 337"/>
                <a:gd name="T52" fmla="*/ 2147483647 w 143"/>
                <a:gd name="T53" fmla="*/ 2147483647 h 337"/>
                <a:gd name="T54" fmla="*/ 2147483647 w 143"/>
                <a:gd name="T55" fmla="*/ 2147483647 h 337"/>
                <a:gd name="T56" fmla="*/ 2147483647 w 143"/>
                <a:gd name="T57" fmla="*/ 2147483647 h 337"/>
                <a:gd name="T58" fmla="*/ 2147483647 w 143"/>
                <a:gd name="T59" fmla="*/ 2147483647 h 33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43" h="337">
                  <a:moveTo>
                    <a:pt x="50" y="186"/>
                  </a:moveTo>
                  <a:lnTo>
                    <a:pt x="50" y="186"/>
                  </a:lnTo>
                  <a:lnTo>
                    <a:pt x="79" y="241"/>
                  </a:lnTo>
                  <a:lnTo>
                    <a:pt x="82" y="214"/>
                  </a:lnTo>
                  <a:lnTo>
                    <a:pt x="86" y="185"/>
                  </a:lnTo>
                  <a:lnTo>
                    <a:pt x="92" y="156"/>
                  </a:lnTo>
                  <a:lnTo>
                    <a:pt x="100" y="125"/>
                  </a:lnTo>
                  <a:lnTo>
                    <a:pt x="108" y="95"/>
                  </a:lnTo>
                  <a:lnTo>
                    <a:pt x="118" y="64"/>
                  </a:lnTo>
                  <a:lnTo>
                    <a:pt x="129" y="32"/>
                  </a:lnTo>
                  <a:lnTo>
                    <a:pt x="143" y="0"/>
                  </a:lnTo>
                  <a:lnTo>
                    <a:pt x="124" y="23"/>
                  </a:lnTo>
                  <a:lnTo>
                    <a:pt x="106" y="52"/>
                  </a:lnTo>
                  <a:lnTo>
                    <a:pt x="85" y="90"/>
                  </a:lnTo>
                  <a:lnTo>
                    <a:pt x="73" y="113"/>
                  </a:lnTo>
                  <a:lnTo>
                    <a:pt x="60" y="137"/>
                  </a:lnTo>
                  <a:lnTo>
                    <a:pt x="48" y="165"/>
                  </a:lnTo>
                  <a:lnTo>
                    <a:pt x="38" y="194"/>
                  </a:lnTo>
                  <a:lnTo>
                    <a:pt x="25" y="224"/>
                  </a:lnTo>
                  <a:lnTo>
                    <a:pt x="16" y="258"/>
                  </a:lnTo>
                  <a:lnTo>
                    <a:pt x="7" y="293"/>
                  </a:lnTo>
                  <a:lnTo>
                    <a:pt x="0" y="329"/>
                  </a:lnTo>
                  <a:lnTo>
                    <a:pt x="4" y="337"/>
                  </a:lnTo>
                  <a:lnTo>
                    <a:pt x="27" y="262"/>
                  </a:lnTo>
                  <a:lnTo>
                    <a:pt x="50" y="186"/>
                  </a:lnTo>
                  <a:close/>
                </a:path>
              </a:pathLst>
            </a:custGeom>
            <a:solidFill>
              <a:srgbClr val="D7E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Freeform 1242"/>
            <p:cNvSpPr>
              <a:spLocks/>
            </p:cNvSpPr>
            <p:nvPr userDrawn="1"/>
          </p:nvSpPr>
          <p:spPr bwMode="auto">
            <a:xfrm>
              <a:off x="4360398" y="3988033"/>
              <a:ext cx="928688" cy="614362"/>
            </a:xfrm>
            <a:custGeom>
              <a:avLst/>
              <a:gdLst>
                <a:gd name="T0" fmla="*/ 2147483647 w 585"/>
                <a:gd name="T1" fmla="*/ 2147483647 h 387"/>
                <a:gd name="T2" fmla="*/ 2147483647 w 585"/>
                <a:gd name="T3" fmla="*/ 2147483647 h 387"/>
                <a:gd name="T4" fmla="*/ 2147483647 w 585"/>
                <a:gd name="T5" fmla="*/ 2147483647 h 387"/>
                <a:gd name="T6" fmla="*/ 2147483647 w 585"/>
                <a:gd name="T7" fmla="*/ 2147483647 h 387"/>
                <a:gd name="T8" fmla="*/ 2147483647 w 585"/>
                <a:gd name="T9" fmla="*/ 2147483647 h 387"/>
                <a:gd name="T10" fmla="*/ 2147483647 w 585"/>
                <a:gd name="T11" fmla="*/ 2147483647 h 387"/>
                <a:gd name="T12" fmla="*/ 2147483647 w 585"/>
                <a:gd name="T13" fmla="*/ 2147483647 h 387"/>
                <a:gd name="T14" fmla="*/ 2147483647 w 585"/>
                <a:gd name="T15" fmla="*/ 2147483647 h 387"/>
                <a:gd name="T16" fmla="*/ 2147483647 w 585"/>
                <a:gd name="T17" fmla="*/ 2147483647 h 387"/>
                <a:gd name="T18" fmla="*/ 2147483647 w 585"/>
                <a:gd name="T19" fmla="*/ 2147483647 h 387"/>
                <a:gd name="T20" fmla="*/ 2147483647 w 585"/>
                <a:gd name="T21" fmla="*/ 2147483647 h 387"/>
                <a:gd name="T22" fmla="*/ 2147483647 w 585"/>
                <a:gd name="T23" fmla="*/ 2147483647 h 387"/>
                <a:gd name="T24" fmla="*/ 2147483647 w 585"/>
                <a:gd name="T25" fmla="*/ 2147483647 h 387"/>
                <a:gd name="T26" fmla="*/ 2147483647 w 585"/>
                <a:gd name="T27" fmla="*/ 2147483647 h 387"/>
                <a:gd name="T28" fmla="*/ 2147483647 w 585"/>
                <a:gd name="T29" fmla="*/ 2147483647 h 387"/>
                <a:gd name="T30" fmla="*/ 2147483647 w 585"/>
                <a:gd name="T31" fmla="*/ 2147483647 h 387"/>
                <a:gd name="T32" fmla="*/ 2147483647 w 585"/>
                <a:gd name="T33" fmla="*/ 2147483647 h 387"/>
                <a:gd name="T34" fmla="*/ 2147483647 w 585"/>
                <a:gd name="T35" fmla="*/ 2147483647 h 387"/>
                <a:gd name="T36" fmla="*/ 2147483647 w 585"/>
                <a:gd name="T37" fmla="*/ 2147483647 h 387"/>
                <a:gd name="T38" fmla="*/ 2147483647 w 585"/>
                <a:gd name="T39" fmla="*/ 2147483647 h 387"/>
                <a:gd name="T40" fmla="*/ 2147483647 w 585"/>
                <a:gd name="T41" fmla="*/ 2147483647 h 387"/>
                <a:gd name="T42" fmla="*/ 2147483647 w 585"/>
                <a:gd name="T43" fmla="*/ 2147483647 h 387"/>
                <a:gd name="T44" fmla="*/ 0 w 585"/>
                <a:gd name="T45" fmla="*/ 2147483647 h 387"/>
                <a:gd name="T46" fmla="*/ 2147483647 w 585"/>
                <a:gd name="T47" fmla="*/ 2147483647 h 387"/>
                <a:gd name="T48" fmla="*/ 2147483647 w 585"/>
                <a:gd name="T49" fmla="*/ 2147483647 h 387"/>
                <a:gd name="T50" fmla="*/ 2147483647 w 585"/>
                <a:gd name="T51" fmla="*/ 2147483647 h 387"/>
                <a:gd name="T52" fmla="*/ 2147483647 w 585"/>
                <a:gd name="T53" fmla="*/ 2147483647 h 387"/>
                <a:gd name="T54" fmla="*/ 2147483647 w 585"/>
                <a:gd name="T55" fmla="*/ 2147483647 h 387"/>
                <a:gd name="T56" fmla="*/ 2147483647 w 585"/>
                <a:gd name="T57" fmla="*/ 2147483647 h 387"/>
                <a:gd name="T58" fmla="*/ 2147483647 w 585"/>
                <a:gd name="T59" fmla="*/ 2147483647 h 387"/>
                <a:gd name="T60" fmla="*/ 2147483647 w 585"/>
                <a:gd name="T61" fmla="*/ 2147483647 h 387"/>
                <a:gd name="T62" fmla="*/ 2147483647 w 585"/>
                <a:gd name="T63" fmla="*/ 2147483647 h 387"/>
                <a:gd name="T64" fmla="*/ 2147483647 w 585"/>
                <a:gd name="T65" fmla="*/ 2147483647 h 387"/>
                <a:gd name="T66" fmla="*/ 2147483647 w 585"/>
                <a:gd name="T67" fmla="*/ 2147483647 h 387"/>
                <a:gd name="T68" fmla="*/ 2147483647 w 585"/>
                <a:gd name="T69" fmla="*/ 2147483647 h 387"/>
                <a:gd name="T70" fmla="*/ 2147483647 w 585"/>
                <a:gd name="T71" fmla="*/ 2147483647 h 387"/>
                <a:gd name="T72" fmla="*/ 2147483647 w 585"/>
                <a:gd name="T73" fmla="*/ 2147483647 h 387"/>
                <a:gd name="T74" fmla="*/ 2147483647 w 585"/>
                <a:gd name="T75" fmla="*/ 2147483647 h 387"/>
                <a:gd name="T76" fmla="*/ 2147483647 w 585"/>
                <a:gd name="T77" fmla="*/ 2147483647 h 387"/>
                <a:gd name="T78" fmla="*/ 2147483647 w 585"/>
                <a:gd name="T79" fmla="*/ 2147483647 h 387"/>
                <a:gd name="T80" fmla="*/ 2147483647 w 585"/>
                <a:gd name="T81" fmla="*/ 2147483647 h 387"/>
                <a:gd name="T82" fmla="*/ 2147483647 w 585"/>
                <a:gd name="T83" fmla="*/ 2147483647 h 387"/>
                <a:gd name="T84" fmla="*/ 2147483647 w 585"/>
                <a:gd name="T85" fmla="*/ 2147483647 h 387"/>
                <a:gd name="T86" fmla="*/ 2147483647 w 585"/>
                <a:gd name="T87" fmla="*/ 2147483647 h 387"/>
                <a:gd name="T88" fmla="*/ 2147483647 w 585"/>
                <a:gd name="T89" fmla="*/ 2147483647 h 38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585" h="387">
                  <a:moveTo>
                    <a:pt x="585" y="81"/>
                  </a:moveTo>
                  <a:lnTo>
                    <a:pt x="585" y="81"/>
                  </a:lnTo>
                  <a:lnTo>
                    <a:pt x="568" y="58"/>
                  </a:lnTo>
                  <a:lnTo>
                    <a:pt x="553" y="35"/>
                  </a:lnTo>
                  <a:lnTo>
                    <a:pt x="542" y="17"/>
                  </a:lnTo>
                  <a:lnTo>
                    <a:pt x="538" y="9"/>
                  </a:lnTo>
                  <a:lnTo>
                    <a:pt x="536" y="3"/>
                  </a:lnTo>
                  <a:lnTo>
                    <a:pt x="535" y="0"/>
                  </a:lnTo>
                  <a:lnTo>
                    <a:pt x="535" y="2"/>
                  </a:lnTo>
                  <a:lnTo>
                    <a:pt x="535" y="14"/>
                  </a:lnTo>
                  <a:lnTo>
                    <a:pt x="538" y="66"/>
                  </a:lnTo>
                  <a:lnTo>
                    <a:pt x="542" y="149"/>
                  </a:lnTo>
                  <a:lnTo>
                    <a:pt x="492" y="85"/>
                  </a:lnTo>
                  <a:lnTo>
                    <a:pt x="456" y="38"/>
                  </a:lnTo>
                  <a:lnTo>
                    <a:pt x="442" y="18"/>
                  </a:lnTo>
                  <a:lnTo>
                    <a:pt x="434" y="6"/>
                  </a:lnTo>
                  <a:lnTo>
                    <a:pt x="433" y="5"/>
                  </a:lnTo>
                  <a:lnTo>
                    <a:pt x="431" y="6"/>
                  </a:lnTo>
                  <a:lnTo>
                    <a:pt x="428" y="21"/>
                  </a:lnTo>
                  <a:lnTo>
                    <a:pt x="427" y="46"/>
                  </a:lnTo>
                  <a:lnTo>
                    <a:pt x="425" y="76"/>
                  </a:lnTo>
                  <a:lnTo>
                    <a:pt x="424" y="136"/>
                  </a:lnTo>
                  <a:lnTo>
                    <a:pt x="422" y="163"/>
                  </a:lnTo>
                  <a:lnTo>
                    <a:pt x="354" y="35"/>
                  </a:lnTo>
                  <a:lnTo>
                    <a:pt x="326" y="113"/>
                  </a:lnTo>
                  <a:lnTo>
                    <a:pt x="297" y="191"/>
                  </a:lnTo>
                  <a:lnTo>
                    <a:pt x="248" y="67"/>
                  </a:lnTo>
                  <a:lnTo>
                    <a:pt x="212" y="212"/>
                  </a:lnTo>
                  <a:lnTo>
                    <a:pt x="171" y="163"/>
                  </a:lnTo>
                  <a:lnTo>
                    <a:pt x="90" y="194"/>
                  </a:lnTo>
                  <a:lnTo>
                    <a:pt x="79" y="252"/>
                  </a:lnTo>
                  <a:lnTo>
                    <a:pt x="40" y="177"/>
                  </a:lnTo>
                  <a:lnTo>
                    <a:pt x="3" y="102"/>
                  </a:lnTo>
                  <a:lnTo>
                    <a:pt x="0" y="113"/>
                  </a:lnTo>
                  <a:lnTo>
                    <a:pt x="14" y="149"/>
                  </a:lnTo>
                  <a:lnTo>
                    <a:pt x="31" y="183"/>
                  </a:lnTo>
                  <a:lnTo>
                    <a:pt x="49" y="213"/>
                  </a:lnTo>
                  <a:lnTo>
                    <a:pt x="70" y="242"/>
                  </a:lnTo>
                  <a:lnTo>
                    <a:pt x="92" y="270"/>
                  </a:lnTo>
                  <a:lnTo>
                    <a:pt x="114" y="293"/>
                  </a:lnTo>
                  <a:lnTo>
                    <a:pt x="140" y="314"/>
                  </a:lnTo>
                  <a:lnTo>
                    <a:pt x="166" y="334"/>
                  </a:lnTo>
                  <a:lnTo>
                    <a:pt x="194" y="349"/>
                  </a:lnTo>
                  <a:lnTo>
                    <a:pt x="221" y="363"/>
                  </a:lnTo>
                  <a:lnTo>
                    <a:pt x="250" y="373"/>
                  </a:lnTo>
                  <a:lnTo>
                    <a:pt x="280" y="381"/>
                  </a:lnTo>
                  <a:lnTo>
                    <a:pt x="309" y="386"/>
                  </a:lnTo>
                  <a:lnTo>
                    <a:pt x="340" y="387"/>
                  </a:lnTo>
                  <a:lnTo>
                    <a:pt x="372" y="387"/>
                  </a:lnTo>
                  <a:lnTo>
                    <a:pt x="402" y="383"/>
                  </a:lnTo>
                  <a:lnTo>
                    <a:pt x="422" y="380"/>
                  </a:lnTo>
                  <a:lnTo>
                    <a:pt x="443" y="373"/>
                  </a:lnTo>
                  <a:lnTo>
                    <a:pt x="462" y="367"/>
                  </a:lnTo>
                  <a:lnTo>
                    <a:pt x="482" y="360"/>
                  </a:lnTo>
                  <a:lnTo>
                    <a:pt x="500" y="352"/>
                  </a:lnTo>
                  <a:lnTo>
                    <a:pt x="518" y="343"/>
                  </a:lnTo>
                  <a:lnTo>
                    <a:pt x="536" y="332"/>
                  </a:lnTo>
                  <a:lnTo>
                    <a:pt x="553" y="320"/>
                  </a:lnTo>
                  <a:lnTo>
                    <a:pt x="538" y="331"/>
                  </a:lnTo>
                  <a:lnTo>
                    <a:pt x="521" y="341"/>
                  </a:lnTo>
                  <a:lnTo>
                    <a:pt x="504" y="351"/>
                  </a:lnTo>
                  <a:lnTo>
                    <a:pt x="486" y="358"/>
                  </a:lnTo>
                  <a:lnTo>
                    <a:pt x="468" y="366"/>
                  </a:lnTo>
                  <a:lnTo>
                    <a:pt x="450" y="372"/>
                  </a:lnTo>
                  <a:lnTo>
                    <a:pt x="431" y="377"/>
                  </a:lnTo>
                  <a:lnTo>
                    <a:pt x="411" y="381"/>
                  </a:lnTo>
                  <a:lnTo>
                    <a:pt x="443" y="346"/>
                  </a:lnTo>
                  <a:lnTo>
                    <a:pt x="472" y="311"/>
                  </a:lnTo>
                  <a:lnTo>
                    <a:pt x="498" y="273"/>
                  </a:lnTo>
                  <a:lnTo>
                    <a:pt x="521" y="235"/>
                  </a:lnTo>
                  <a:lnTo>
                    <a:pt x="541" y="197"/>
                  </a:lnTo>
                  <a:lnTo>
                    <a:pt x="558" y="159"/>
                  </a:lnTo>
                  <a:lnTo>
                    <a:pt x="573" y="119"/>
                  </a:lnTo>
                  <a:lnTo>
                    <a:pt x="585" y="81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Freeform 1243"/>
            <p:cNvSpPr>
              <a:spLocks/>
            </p:cNvSpPr>
            <p:nvPr userDrawn="1"/>
          </p:nvSpPr>
          <p:spPr bwMode="auto">
            <a:xfrm>
              <a:off x="5289117" y="3487650"/>
              <a:ext cx="184150" cy="731838"/>
            </a:xfrm>
            <a:custGeom>
              <a:avLst/>
              <a:gdLst>
                <a:gd name="T0" fmla="*/ 2147483647 w 116"/>
                <a:gd name="T1" fmla="*/ 2147483647 h 461"/>
                <a:gd name="T2" fmla="*/ 2147483647 w 116"/>
                <a:gd name="T3" fmla="*/ 2147483647 h 461"/>
                <a:gd name="T4" fmla="*/ 2147483647 w 116"/>
                <a:gd name="T5" fmla="*/ 2147483647 h 461"/>
                <a:gd name="T6" fmla="*/ 2147483647 w 116"/>
                <a:gd name="T7" fmla="*/ 2147483647 h 461"/>
                <a:gd name="T8" fmla="*/ 2147483647 w 116"/>
                <a:gd name="T9" fmla="*/ 2147483647 h 461"/>
                <a:gd name="T10" fmla="*/ 2147483647 w 116"/>
                <a:gd name="T11" fmla="*/ 2147483647 h 461"/>
                <a:gd name="T12" fmla="*/ 2147483647 w 116"/>
                <a:gd name="T13" fmla="*/ 2147483647 h 461"/>
                <a:gd name="T14" fmla="*/ 2147483647 w 116"/>
                <a:gd name="T15" fmla="*/ 2147483647 h 461"/>
                <a:gd name="T16" fmla="*/ 2147483647 w 116"/>
                <a:gd name="T17" fmla="*/ 2147483647 h 461"/>
                <a:gd name="T18" fmla="*/ 2147483647 w 116"/>
                <a:gd name="T19" fmla="*/ 2147483647 h 461"/>
                <a:gd name="T20" fmla="*/ 2147483647 w 116"/>
                <a:gd name="T21" fmla="*/ 2147483647 h 461"/>
                <a:gd name="T22" fmla="*/ 2147483647 w 116"/>
                <a:gd name="T23" fmla="*/ 2147483647 h 461"/>
                <a:gd name="T24" fmla="*/ 2147483647 w 116"/>
                <a:gd name="T25" fmla="*/ 2147483647 h 461"/>
                <a:gd name="T26" fmla="*/ 2147483647 w 116"/>
                <a:gd name="T27" fmla="*/ 2147483647 h 461"/>
                <a:gd name="T28" fmla="*/ 2147483647 w 116"/>
                <a:gd name="T29" fmla="*/ 2147483647 h 461"/>
                <a:gd name="T30" fmla="*/ 2147483647 w 116"/>
                <a:gd name="T31" fmla="*/ 2147483647 h 461"/>
                <a:gd name="T32" fmla="*/ 2147483647 w 116"/>
                <a:gd name="T33" fmla="*/ 2147483647 h 461"/>
                <a:gd name="T34" fmla="*/ 2147483647 w 116"/>
                <a:gd name="T35" fmla="*/ 2147483647 h 461"/>
                <a:gd name="T36" fmla="*/ 2147483647 w 116"/>
                <a:gd name="T37" fmla="*/ 0 h 461"/>
                <a:gd name="T38" fmla="*/ 2147483647 w 116"/>
                <a:gd name="T39" fmla="*/ 0 h 461"/>
                <a:gd name="T40" fmla="*/ 2147483647 w 116"/>
                <a:gd name="T41" fmla="*/ 2147483647 h 461"/>
                <a:gd name="T42" fmla="*/ 2147483647 w 116"/>
                <a:gd name="T43" fmla="*/ 2147483647 h 461"/>
                <a:gd name="T44" fmla="*/ 2147483647 w 116"/>
                <a:gd name="T45" fmla="*/ 2147483647 h 461"/>
                <a:gd name="T46" fmla="*/ 2147483647 w 116"/>
                <a:gd name="T47" fmla="*/ 2147483647 h 461"/>
                <a:gd name="T48" fmla="*/ 2147483647 w 116"/>
                <a:gd name="T49" fmla="*/ 2147483647 h 461"/>
                <a:gd name="T50" fmla="*/ 2147483647 w 116"/>
                <a:gd name="T51" fmla="*/ 2147483647 h 461"/>
                <a:gd name="T52" fmla="*/ 2147483647 w 116"/>
                <a:gd name="T53" fmla="*/ 2147483647 h 461"/>
                <a:gd name="T54" fmla="*/ 2147483647 w 116"/>
                <a:gd name="T55" fmla="*/ 2147483647 h 461"/>
                <a:gd name="T56" fmla="*/ 2147483647 w 116"/>
                <a:gd name="T57" fmla="*/ 2147483647 h 461"/>
                <a:gd name="T58" fmla="*/ 0 w 116"/>
                <a:gd name="T59" fmla="*/ 2147483647 h 461"/>
                <a:gd name="T60" fmla="*/ 0 w 116"/>
                <a:gd name="T61" fmla="*/ 2147483647 h 461"/>
                <a:gd name="T62" fmla="*/ 2147483647 w 116"/>
                <a:gd name="T63" fmla="*/ 2147483647 h 461"/>
                <a:gd name="T64" fmla="*/ 2147483647 w 116"/>
                <a:gd name="T65" fmla="*/ 2147483647 h 461"/>
                <a:gd name="T66" fmla="*/ 2147483647 w 116"/>
                <a:gd name="T67" fmla="*/ 2147483647 h 461"/>
                <a:gd name="T68" fmla="*/ 2147483647 w 116"/>
                <a:gd name="T69" fmla="*/ 2147483647 h 461"/>
                <a:gd name="T70" fmla="*/ 2147483647 w 116"/>
                <a:gd name="T71" fmla="*/ 2147483647 h 46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16" h="461">
                  <a:moveTo>
                    <a:pt x="41" y="294"/>
                  </a:moveTo>
                  <a:lnTo>
                    <a:pt x="41" y="294"/>
                  </a:lnTo>
                  <a:lnTo>
                    <a:pt x="114" y="370"/>
                  </a:lnTo>
                  <a:lnTo>
                    <a:pt x="113" y="378"/>
                  </a:lnTo>
                  <a:lnTo>
                    <a:pt x="116" y="344"/>
                  </a:lnTo>
                  <a:lnTo>
                    <a:pt x="116" y="308"/>
                  </a:lnTo>
                  <a:lnTo>
                    <a:pt x="113" y="271"/>
                  </a:lnTo>
                  <a:lnTo>
                    <a:pt x="108" y="233"/>
                  </a:lnTo>
                  <a:lnTo>
                    <a:pt x="102" y="204"/>
                  </a:lnTo>
                  <a:lnTo>
                    <a:pt x="96" y="173"/>
                  </a:lnTo>
                  <a:lnTo>
                    <a:pt x="87" y="144"/>
                  </a:lnTo>
                  <a:lnTo>
                    <a:pt x="78" y="116"/>
                  </a:lnTo>
                  <a:lnTo>
                    <a:pt x="66" y="85"/>
                  </a:lnTo>
                  <a:lnTo>
                    <a:pt x="53" y="56"/>
                  </a:lnTo>
                  <a:lnTo>
                    <a:pt x="41" y="27"/>
                  </a:lnTo>
                  <a:lnTo>
                    <a:pt x="26" y="0"/>
                  </a:lnTo>
                  <a:lnTo>
                    <a:pt x="31" y="29"/>
                  </a:lnTo>
                  <a:lnTo>
                    <a:pt x="34" y="65"/>
                  </a:lnTo>
                  <a:lnTo>
                    <a:pt x="35" y="109"/>
                  </a:lnTo>
                  <a:lnTo>
                    <a:pt x="35" y="158"/>
                  </a:lnTo>
                  <a:lnTo>
                    <a:pt x="32" y="213"/>
                  </a:lnTo>
                  <a:lnTo>
                    <a:pt x="26" y="271"/>
                  </a:lnTo>
                  <a:lnTo>
                    <a:pt x="21" y="301"/>
                  </a:lnTo>
                  <a:lnTo>
                    <a:pt x="15" y="332"/>
                  </a:lnTo>
                  <a:lnTo>
                    <a:pt x="9" y="364"/>
                  </a:lnTo>
                  <a:lnTo>
                    <a:pt x="0" y="396"/>
                  </a:lnTo>
                  <a:lnTo>
                    <a:pt x="37" y="442"/>
                  </a:lnTo>
                  <a:lnTo>
                    <a:pt x="55" y="461"/>
                  </a:lnTo>
                  <a:lnTo>
                    <a:pt x="41" y="294"/>
                  </a:lnTo>
                  <a:close/>
                </a:path>
              </a:pathLst>
            </a:custGeom>
            <a:solidFill>
              <a:srgbClr val="008A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Freeform 1244"/>
            <p:cNvSpPr>
              <a:spLocks/>
            </p:cNvSpPr>
            <p:nvPr userDrawn="1"/>
          </p:nvSpPr>
          <p:spPr bwMode="auto">
            <a:xfrm>
              <a:off x="5010516" y="3952183"/>
              <a:ext cx="457200" cy="638175"/>
            </a:xfrm>
            <a:custGeom>
              <a:avLst/>
              <a:gdLst>
                <a:gd name="T0" fmla="*/ 2147483647 w 288"/>
                <a:gd name="T1" fmla="*/ 2147483647 h 402"/>
                <a:gd name="T2" fmla="*/ 2147483647 w 288"/>
                <a:gd name="T3" fmla="*/ 2147483647 h 402"/>
                <a:gd name="T4" fmla="*/ 2147483647 w 288"/>
                <a:gd name="T5" fmla="*/ 2147483647 h 402"/>
                <a:gd name="T6" fmla="*/ 2147483647 w 288"/>
                <a:gd name="T7" fmla="*/ 2147483647 h 402"/>
                <a:gd name="T8" fmla="*/ 2147483647 w 288"/>
                <a:gd name="T9" fmla="*/ 2147483647 h 402"/>
                <a:gd name="T10" fmla="*/ 2147483647 w 288"/>
                <a:gd name="T11" fmla="*/ 2147483647 h 402"/>
                <a:gd name="T12" fmla="*/ 2147483647 w 288"/>
                <a:gd name="T13" fmla="*/ 2147483647 h 402"/>
                <a:gd name="T14" fmla="*/ 2147483647 w 288"/>
                <a:gd name="T15" fmla="*/ 2147483647 h 402"/>
                <a:gd name="T16" fmla="*/ 2147483647 w 288"/>
                <a:gd name="T17" fmla="*/ 2147483647 h 402"/>
                <a:gd name="T18" fmla="*/ 2147483647 w 288"/>
                <a:gd name="T19" fmla="*/ 2147483647 h 402"/>
                <a:gd name="T20" fmla="*/ 2147483647 w 288"/>
                <a:gd name="T21" fmla="*/ 2147483647 h 402"/>
                <a:gd name="T22" fmla="*/ 2147483647 w 288"/>
                <a:gd name="T23" fmla="*/ 2147483647 h 402"/>
                <a:gd name="T24" fmla="*/ 2147483647 w 288"/>
                <a:gd name="T25" fmla="*/ 2147483647 h 402"/>
                <a:gd name="T26" fmla="*/ 2147483647 w 288"/>
                <a:gd name="T27" fmla="*/ 2147483647 h 402"/>
                <a:gd name="T28" fmla="*/ 2147483647 w 288"/>
                <a:gd name="T29" fmla="*/ 2147483647 h 402"/>
                <a:gd name="T30" fmla="*/ 2147483647 w 288"/>
                <a:gd name="T31" fmla="*/ 2147483647 h 402"/>
                <a:gd name="T32" fmla="*/ 2147483647 w 288"/>
                <a:gd name="T33" fmla="*/ 2147483647 h 402"/>
                <a:gd name="T34" fmla="*/ 2147483647 w 288"/>
                <a:gd name="T35" fmla="*/ 2147483647 h 402"/>
                <a:gd name="T36" fmla="*/ 2147483647 w 288"/>
                <a:gd name="T37" fmla="*/ 2147483647 h 402"/>
                <a:gd name="T38" fmla="*/ 2147483647 w 288"/>
                <a:gd name="T39" fmla="*/ 0 h 402"/>
                <a:gd name="T40" fmla="*/ 2147483647 w 288"/>
                <a:gd name="T41" fmla="*/ 2147483647 h 402"/>
                <a:gd name="T42" fmla="*/ 2147483647 w 288"/>
                <a:gd name="T43" fmla="*/ 2147483647 h 402"/>
                <a:gd name="T44" fmla="*/ 2147483647 w 288"/>
                <a:gd name="T45" fmla="*/ 2147483647 h 402"/>
                <a:gd name="T46" fmla="*/ 2147483647 w 288"/>
                <a:gd name="T47" fmla="*/ 2147483647 h 402"/>
                <a:gd name="T48" fmla="*/ 2147483647 w 288"/>
                <a:gd name="T49" fmla="*/ 2147483647 h 402"/>
                <a:gd name="T50" fmla="*/ 2147483647 w 288"/>
                <a:gd name="T51" fmla="*/ 2147483647 h 402"/>
                <a:gd name="T52" fmla="*/ 0 w 288"/>
                <a:gd name="T53" fmla="*/ 2147483647 h 402"/>
                <a:gd name="T54" fmla="*/ 2147483647 w 288"/>
                <a:gd name="T55" fmla="*/ 2147483647 h 402"/>
                <a:gd name="T56" fmla="*/ 2147483647 w 288"/>
                <a:gd name="T57" fmla="*/ 2147483647 h 402"/>
                <a:gd name="T58" fmla="*/ 2147483647 w 288"/>
                <a:gd name="T59" fmla="*/ 2147483647 h 402"/>
                <a:gd name="T60" fmla="*/ 2147483647 w 288"/>
                <a:gd name="T61" fmla="*/ 2147483647 h 402"/>
                <a:gd name="T62" fmla="*/ 2147483647 w 288"/>
                <a:gd name="T63" fmla="*/ 2147483647 h 402"/>
                <a:gd name="T64" fmla="*/ 2147483647 w 288"/>
                <a:gd name="T65" fmla="*/ 2147483647 h 402"/>
                <a:gd name="T66" fmla="*/ 2147483647 w 288"/>
                <a:gd name="T67" fmla="*/ 2147483647 h 402"/>
                <a:gd name="T68" fmla="*/ 2147483647 w 288"/>
                <a:gd name="T69" fmla="*/ 2147483647 h 402"/>
                <a:gd name="T70" fmla="*/ 2147483647 w 288"/>
                <a:gd name="T71" fmla="*/ 2147483647 h 402"/>
                <a:gd name="T72" fmla="*/ 2147483647 w 288"/>
                <a:gd name="T73" fmla="*/ 2147483647 h 402"/>
                <a:gd name="T74" fmla="*/ 2147483647 w 288"/>
                <a:gd name="T75" fmla="*/ 2147483647 h 402"/>
                <a:gd name="T76" fmla="*/ 2147483647 w 288"/>
                <a:gd name="T77" fmla="*/ 2147483647 h 402"/>
                <a:gd name="T78" fmla="*/ 2147483647 w 288"/>
                <a:gd name="T79" fmla="*/ 2147483647 h 402"/>
                <a:gd name="T80" fmla="*/ 2147483647 w 288"/>
                <a:gd name="T81" fmla="*/ 2147483647 h 402"/>
                <a:gd name="T82" fmla="*/ 2147483647 w 288"/>
                <a:gd name="T83" fmla="*/ 2147483647 h 402"/>
                <a:gd name="T84" fmla="*/ 2147483647 w 288"/>
                <a:gd name="T85" fmla="*/ 2147483647 h 40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88" h="402">
                  <a:moveTo>
                    <a:pt x="238" y="236"/>
                  </a:moveTo>
                  <a:lnTo>
                    <a:pt x="238" y="236"/>
                  </a:lnTo>
                  <a:lnTo>
                    <a:pt x="244" y="225"/>
                  </a:lnTo>
                  <a:lnTo>
                    <a:pt x="247" y="219"/>
                  </a:lnTo>
                  <a:lnTo>
                    <a:pt x="252" y="210"/>
                  </a:lnTo>
                  <a:lnTo>
                    <a:pt x="255" y="204"/>
                  </a:lnTo>
                  <a:lnTo>
                    <a:pt x="259" y="195"/>
                  </a:lnTo>
                  <a:lnTo>
                    <a:pt x="261" y="189"/>
                  </a:lnTo>
                  <a:lnTo>
                    <a:pt x="266" y="177"/>
                  </a:lnTo>
                  <a:lnTo>
                    <a:pt x="269" y="167"/>
                  </a:lnTo>
                  <a:lnTo>
                    <a:pt x="273" y="155"/>
                  </a:lnTo>
                  <a:lnTo>
                    <a:pt x="275" y="148"/>
                  </a:lnTo>
                  <a:lnTo>
                    <a:pt x="278" y="138"/>
                  </a:lnTo>
                  <a:lnTo>
                    <a:pt x="279" y="129"/>
                  </a:lnTo>
                  <a:lnTo>
                    <a:pt x="281" y="122"/>
                  </a:lnTo>
                  <a:lnTo>
                    <a:pt x="284" y="111"/>
                  </a:lnTo>
                  <a:lnTo>
                    <a:pt x="284" y="103"/>
                  </a:lnTo>
                  <a:lnTo>
                    <a:pt x="285" y="93"/>
                  </a:lnTo>
                  <a:lnTo>
                    <a:pt x="287" y="84"/>
                  </a:lnTo>
                  <a:lnTo>
                    <a:pt x="288" y="76"/>
                  </a:lnTo>
                  <a:lnTo>
                    <a:pt x="215" y="0"/>
                  </a:lnTo>
                  <a:lnTo>
                    <a:pt x="229" y="167"/>
                  </a:lnTo>
                  <a:lnTo>
                    <a:pt x="211" y="148"/>
                  </a:lnTo>
                  <a:lnTo>
                    <a:pt x="174" y="102"/>
                  </a:lnTo>
                  <a:lnTo>
                    <a:pt x="162" y="140"/>
                  </a:lnTo>
                  <a:lnTo>
                    <a:pt x="147" y="180"/>
                  </a:lnTo>
                  <a:lnTo>
                    <a:pt x="130" y="218"/>
                  </a:lnTo>
                  <a:lnTo>
                    <a:pt x="110" y="256"/>
                  </a:lnTo>
                  <a:lnTo>
                    <a:pt x="87" y="294"/>
                  </a:lnTo>
                  <a:lnTo>
                    <a:pt x="61" y="332"/>
                  </a:lnTo>
                  <a:lnTo>
                    <a:pt x="32" y="367"/>
                  </a:lnTo>
                  <a:lnTo>
                    <a:pt x="0" y="402"/>
                  </a:lnTo>
                  <a:lnTo>
                    <a:pt x="20" y="398"/>
                  </a:lnTo>
                  <a:lnTo>
                    <a:pt x="39" y="393"/>
                  </a:lnTo>
                  <a:lnTo>
                    <a:pt x="57" y="387"/>
                  </a:lnTo>
                  <a:lnTo>
                    <a:pt x="75" y="379"/>
                  </a:lnTo>
                  <a:lnTo>
                    <a:pt x="93" y="372"/>
                  </a:lnTo>
                  <a:lnTo>
                    <a:pt x="110" y="362"/>
                  </a:lnTo>
                  <a:lnTo>
                    <a:pt x="127" y="352"/>
                  </a:lnTo>
                  <a:lnTo>
                    <a:pt x="142" y="341"/>
                  </a:lnTo>
                  <a:lnTo>
                    <a:pt x="144" y="341"/>
                  </a:lnTo>
                  <a:lnTo>
                    <a:pt x="156" y="330"/>
                  </a:lnTo>
                  <a:lnTo>
                    <a:pt x="176" y="314"/>
                  </a:lnTo>
                  <a:lnTo>
                    <a:pt x="194" y="297"/>
                  </a:lnTo>
                  <a:lnTo>
                    <a:pt x="195" y="294"/>
                  </a:lnTo>
                  <a:lnTo>
                    <a:pt x="205" y="285"/>
                  </a:lnTo>
                  <a:lnTo>
                    <a:pt x="206" y="282"/>
                  </a:lnTo>
                  <a:lnTo>
                    <a:pt x="215" y="271"/>
                  </a:lnTo>
                  <a:lnTo>
                    <a:pt x="217" y="268"/>
                  </a:lnTo>
                  <a:lnTo>
                    <a:pt x="235" y="241"/>
                  </a:lnTo>
                  <a:lnTo>
                    <a:pt x="238" y="236"/>
                  </a:lnTo>
                  <a:close/>
                </a:path>
              </a:pathLst>
            </a:custGeom>
            <a:solidFill>
              <a:srgbClr val="95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Freeform 1245"/>
            <p:cNvSpPr>
              <a:spLocks/>
            </p:cNvSpPr>
            <p:nvPr userDrawn="1"/>
          </p:nvSpPr>
          <p:spPr bwMode="auto">
            <a:xfrm>
              <a:off x="4386659" y="3385025"/>
              <a:ext cx="331787" cy="917576"/>
            </a:xfrm>
            <a:custGeom>
              <a:avLst/>
              <a:gdLst>
                <a:gd name="T0" fmla="*/ 2147483647 w 209"/>
                <a:gd name="T1" fmla="*/ 2147483647 h 578"/>
                <a:gd name="T2" fmla="*/ 2147483647 w 209"/>
                <a:gd name="T3" fmla="*/ 0 h 578"/>
                <a:gd name="T4" fmla="*/ 2147483647 w 209"/>
                <a:gd name="T5" fmla="*/ 2147483647 h 578"/>
                <a:gd name="T6" fmla="*/ 2147483647 w 209"/>
                <a:gd name="T7" fmla="*/ 2147483647 h 578"/>
                <a:gd name="T8" fmla="*/ 2147483647 w 209"/>
                <a:gd name="T9" fmla="*/ 2147483647 h 578"/>
                <a:gd name="T10" fmla="*/ 0 w 209"/>
                <a:gd name="T11" fmla="*/ 2147483647 h 578"/>
                <a:gd name="T12" fmla="*/ 2147483647 w 209"/>
                <a:gd name="T13" fmla="*/ 2147483647 h 578"/>
                <a:gd name="T14" fmla="*/ 2147483647 w 209"/>
                <a:gd name="T15" fmla="*/ 2147483647 h 578"/>
                <a:gd name="T16" fmla="*/ 2147483647 w 209"/>
                <a:gd name="T17" fmla="*/ 2147483647 h 578"/>
                <a:gd name="T18" fmla="*/ 2147483647 w 209"/>
                <a:gd name="T19" fmla="*/ 2147483647 h 578"/>
                <a:gd name="T20" fmla="*/ 2147483647 w 209"/>
                <a:gd name="T21" fmla="*/ 2147483647 h 578"/>
                <a:gd name="T22" fmla="*/ 2147483647 w 209"/>
                <a:gd name="T23" fmla="*/ 2147483647 h 578"/>
                <a:gd name="T24" fmla="*/ 2147483647 w 209"/>
                <a:gd name="T25" fmla="*/ 2147483647 h 578"/>
                <a:gd name="T26" fmla="*/ 2147483647 w 209"/>
                <a:gd name="T27" fmla="*/ 2147483647 h 578"/>
                <a:gd name="T28" fmla="*/ 2147483647 w 209"/>
                <a:gd name="T29" fmla="*/ 2147483647 h 578"/>
                <a:gd name="T30" fmla="*/ 2147483647 w 209"/>
                <a:gd name="T31" fmla="*/ 2147483647 h 578"/>
                <a:gd name="T32" fmla="*/ 0 w 209"/>
                <a:gd name="T33" fmla="*/ 2147483647 h 578"/>
                <a:gd name="T34" fmla="*/ 2147483647 w 209"/>
                <a:gd name="T35" fmla="*/ 2147483647 h 578"/>
                <a:gd name="T36" fmla="*/ 2147483647 w 209"/>
                <a:gd name="T37" fmla="*/ 2147483647 h 578"/>
                <a:gd name="T38" fmla="*/ 2147483647 w 209"/>
                <a:gd name="T39" fmla="*/ 2147483647 h 578"/>
                <a:gd name="T40" fmla="*/ 2147483647 w 209"/>
                <a:gd name="T41" fmla="*/ 2147483647 h 578"/>
                <a:gd name="T42" fmla="*/ 2147483647 w 209"/>
                <a:gd name="T43" fmla="*/ 2147483647 h 578"/>
                <a:gd name="T44" fmla="*/ 2147483647 w 209"/>
                <a:gd name="T45" fmla="*/ 2147483647 h 578"/>
                <a:gd name="T46" fmla="*/ 2147483647 w 209"/>
                <a:gd name="T47" fmla="*/ 2147483647 h 578"/>
                <a:gd name="T48" fmla="*/ 2147483647 w 209"/>
                <a:gd name="T49" fmla="*/ 2147483647 h 578"/>
                <a:gd name="T50" fmla="*/ 2147483647 w 209"/>
                <a:gd name="T51" fmla="*/ 2147483647 h 578"/>
                <a:gd name="T52" fmla="*/ 2147483647 w 209"/>
                <a:gd name="T53" fmla="*/ 2147483647 h 578"/>
                <a:gd name="T54" fmla="*/ 2147483647 w 209"/>
                <a:gd name="T55" fmla="*/ 2147483647 h 578"/>
                <a:gd name="T56" fmla="*/ 2147483647 w 209"/>
                <a:gd name="T57" fmla="*/ 2147483647 h 578"/>
                <a:gd name="T58" fmla="*/ 2147483647 w 209"/>
                <a:gd name="T59" fmla="*/ 2147483647 h 578"/>
                <a:gd name="T60" fmla="*/ 2147483647 w 209"/>
                <a:gd name="T61" fmla="*/ 2147483647 h 578"/>
                <a:gd name="T62" fmla="*/ 2147483647 w 209"/>
                <a:gd name="T63" fmla="*/ 2147483647 h 578"/>
                <a:gd name="T64" fmla="*/ 2147483647 w 209"/>
                <a:gd name="T65" fmla="*/ 2147483647 h 57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9" h="578">
                  <a:moveTo>
                    <a:pt x="89" y="55"/>
                  </a:moveTo>
                  <a:lnTo>
                    <a:pt x="89" y="55"/>
                  </a:lnTo>
                  <a:lnTo>
                    <a:pt x="60" y="0"/>
                  </a:lnTo>
                  <a:lnTo>
                    <a:pt x="37" y="76"/>
                  </a:lnTo>
                  <a:lnTo>
                    <a:pt x="14" y="151"/>
                  </a:lnTo>
                  <a:lnTo>
                    <a:pt x="10" y="143"/>
                  </a:lnTo>
                  <a:lnTo>
                    <a:pt x="3" y="180"/>
                  </a:lnTo>
                  <a:lnTo>
                    <a:pt x="0" y="220"/>
                  </a:lnTo>
                  <a:lnTo>
                    <a:pt x="6" y="218"/>
                  </a:lnTo>
                  <a:lnTo>
                    <a:pt x="16" y="217"/>
                  </a:lnTo>
                  <a:lnTo>
                    <a:pt x="26" y="220"/>
                  </a:lnTo>
                  <a:lnTo>
                    <a:pt x="35" y="223"/>
                  </a:lnTo>
                  <a:lnTo>
                    <a:pt x="43" y="229"/>
                  </a:lnTo>
                  <a:lnTo>
                    <a:pt x="51" y="236"/>
                  </a:lnTo>
                  <a:lnTo>
                    <a:pt x="57" y="244"/>
                  </a:lnTo>
                  <a:lnTo>
                    <a:pt x="63" y="255"/>
                  </a:lnTo>
                  <a:lnTo>
                    <a:pt x="64" y="265"/>
                  </a:lnTo>
                  <a:lnTo>
                    <a:pt x="66" y="278"/>
                  </a:lnTo>
                  <a:lnTo>
                    <a:pt x="64" y="288"/>
                  </a:lnTo>
                  <a:lnTo>
                    <a:pt x="61" y="299"/>
                  </a:lnTo>
                  <a:lnTo>
                    <a:pt x="57" y="308"/>
                  </a:lnTo>
                  <a:lnTo>
                    <a:pt x="51" y="317"/>
                  </a:lnTo>
                  <a:lnTo>
                    <a:pt x="43" y="323"/>
                  </a:lnTo>
                  <a:lnTo>
                    <a:pt x="34" y="328"/>
                  </a:lnTo>
                  <a:lnTo>
                    <a:pt x="25" y="331"/>
                  </a:lnTo>
                  <a:lnTo>
                    <a:pt x="13" y="331"/>
                  </a:lnTo>
                  <a:lnTo>
                    <a:pt x="0" y="328"/>
                  </a:lnTo>
                  <a:lnTo>
                    <a:pt x="3" y="358"/>
                  </a:lnTo>
                  <a:lnTo>
                    <a:pt x="8" y="387"/>
                  </a:lnTo>
                  <a:lnTo>
                    <a:pt x="14" y="418"/>
                  </a:lnTo>
                  <a:lnTo>
                    <a:pt x="22" y="450"/>
                  </a:lnTo>
                  <a:lnTo>
                    <a:pt x="31" y="480"/>
                  </a:lnTo>
                  <a:lnTo>
                    <a:pt x="42" y="512"/>
                  </a:lnTo>
                  <a:lnTo>
                    <a:pt x="54" y="544"/>
                  </a:lnTo>
                  <a:lnTo>
                    <a:pt x="69" y="578"/>
                  </a:lnTo>
                  <a:lnTo>
                    <a:pt x="75" y="575"/>
                  </a:lnTo>
                  <a:lnTo>
                    <a:pt x="96" y="470"/>
                  </a:lnTo>
                  <a:lnTo>
                    <a:pt x="156" y="544"/>
                  </a:lnTo>
                  <a:lnTo>
                    <a:pt x="209" y="523"/>
                  </a:lnTo>
                  <a:lnTo>
                    <a:pt x="203" y="515"/>
                  </a:lnTo>
                  <a:lnTo>
                    <a:pt x="186" y="491"/>
                  </a:lnTo>
                  <a:lnTo>
                    <a:pt x="176" y="473"/>
                  </a:lnTo>
                  <a:lnTo>
                    <a:pt x="163" y="451"/>
                  </a:lnTo>
                  <a:lnTo>
                    <a:pt x="150" y="427"/>
                  </a:lnTo>
                  <a:lnTo>
                    <a:pt x="137" y="398"/>
                  </a:lnTo>
                  <a:lnTo>
                    <a:pt x="125" y="366"/>
                  </a:lnTo>
                  <a:lnTo>
                    <a:pt x="113" y="331"/>
                  </a:lnTo>
                  <a:lnTo>
                    <a:pt x="102" y="293"/>
                  </a:lnTo>
                  <a:lnTo>
                    <a:pt x="95" y="252"/>
                  </a:lnTo>
                  <a:lnTo>
                    <a:pt x="89" y="206"/>
                  </a:lnTo>
                  <a:lnTo>
                    <a:pt x="84" y="159"/>
                  </a:lnTo>
                  <a:lnTo>
                    <a:pt x="84" y="108"/>
                  </a:lnTo>
                  <a:lnTo>
                    <a:pt x="86" y="82"/>
                  </a:lnTo>
                  <a:lnTo>
                    <a:pt x="89" y="55"/>
                  </a:lnTo>
                  <a:close/>
                </a:path>
              </a:pathLst>
            </a:custGeom>
            <a:solidFill>
              <a:srgbClr val="78D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Freeform 1246"/>
            <p:cNvSpPr>
              <a:spLocks/>
            </p:cNvSpPr>
            <p:nvPr userDrawn="1"/>
          </p:nvSpPr>
          <p:spPr bwMode="auto">
            <a:xfrm>
              <a:off x="4772415" y="3728807"/>
              <a:ext cx="161925" cy="180975"/>
            </a:xfrm>
            <a:custGeom>
              <a:avLst/>
              <a:gdLst>
                <a:gd name="T0" fmla="*/ 2147483647 w 102"/>
                <a:gd name="T1" fmla="*/ 0 h 114"/>
                <a:gd name="T2" fmla="*/ 2147483647 w 102"/>
                <a:gd name="T3" fmla="*/ 0 h 114"/>
                <a:gd name="T4" fmla="*/ 2147483647 w 102"/>
                <a:gd name="T5" fmla="*/ 2147483647 h 114"/>
                <a:gd name="T6" fmla="*/ 2147483647 w 102"/>
                <a:gd name="T7" fmla="*/ 2147483647 h 114"/>
                <a:gd name="T8" fmla="*/ 2147483647 w 102"/>
                <a:gd name="T9" fmla="*/ 2147483647 h 114"/>
                <a:gd name="T10" fmla="*/ 2147483647 w 102"/>
                <a:gd name="T11" fmla="*/ 2147483647 h 114"/>
                <a:gd name="T12" fmla="*/ 2147483647 w 102"/>
                <a:gd name="T13" fmla="*/ 2147483647 h 114"/>
                <a:gd name="T14" fmla="*/ 2147483647 w 102"/>
                <a:gd name="T15" fmla="*/ 2147483647 h 114"/>
                <a:gd name="T16" fmla="*/ 0 w 102"/>
                <a:gd name="T17" fmla="*/ 2147483647 h 114"/>
                <a:gd name="T18" fmla="*/ 2147483647 w 102"/>
                <a:gd name="T19" fmla="*/ 2147483647 h 114"/>
                <a:gd name="T20" fmla="*/ 2147483647 w 102"/>
                <a:gd name="T21" fmla="*/ 2147483647 h 114"/>
                <a:gd name="T22" fmla="*/ 2147483647 w 102"/>
                <a:gd name="T23" fmla="*/ 2147483647 h 114"/>
                <a:gd name="T24" fmla="*/ 2147483647 w 102"/>
                <a:gd name="T25" fmla="*/ 2147483647 h 114"/>
                <a:gd name="T26" fmla="*/ 2147483647 w 102"/>
                <a:gd name="T27" fmla="*/ 2147483647 h 114"/>
                <a:gd name="T28" fmla="*/ 2147483647 w 102"/>
                <a:gd name="T29" fmla="*/ 2147483647 h 114"/>
                <a:gd name="T30" fmla="*/ 2147483647 w 102"/>
                <a:gd name="T31" fmla="*/ 2147483647 h 114"/>
                <a:gd name="T32" fmla="*/ 2147483647 w 102"/>
                <a:gd name="T33" fmla="*/ 2147483647 h 114"/>
                <a:gd name="T34" fmla="*/ 2147483647 w 102"/>
                <a:gd name="T35" fmla="*/ 2147483647 h 114"/>
                <a:gd name="T36" fmla="*/ 2147483647 w 102"/>
                <a:gd name="T37" fmla="*/ 2147483647 h 114"/>
                <a:gd name="T38" fmla="*/ 2147483647 w 102"/>
                <a:gd name="T39" fmla="*/ 2147483647 h 114"/>
                <a:gd name="T40" fmla="*/ 2147483647 w 102"/>
                <a:gd name="T41" fmla="*/ 2147483647 h 114"/>
                <a:gd name="T42" fmla="*/ 2147483647 w 102"/>
                <a:gd name="T43" fmla="*/ 2147483647 h 114"/>
                <a:gd name="T44" fmla="*/ 2147483647 w 102"/>
                <a:gd name="T45" fmla="*/ 2147483647 h 114"/>
                <a:gd name="T46" fmla="*/ 2147483647 w 102"/>
                <a:gd name="T47" fmla="*/ 2147483647 h 114"/>
                <a:gd name="T48" fmla="*/ 2147483647 w 102"/>
                <a:gd name="T49" fmla="*/ 2147483647 h 114"/>
                <a:gd name="T50" fmla="*/ 2147483647 w 102"/>
                <a:gd name="T51" fmla="*/ 2147483647 h 114"/>
                <a:gd name="T52" fmla="*/ 2147483647 w 102"/>
                <a:gd name="T53" fmla="*/ 2147483647 h 114"/>
                <a:gd name="T54" fmla="*/ 2147483647 w 102"/>
                <a:gd name="T55" fmla="*/ 2147483647 h 114"/>
                <a:gd name="T56" fmla="*/ 2147483647 w 102"/>
                <a:gd name="T57" fmla="*/ 2147483647 h 114"/>
                <a:gd name="T58" fmla="*/ 2147483647 w 102"/>
                <a:gd name="T59" fmla="*/ 2147483647 h 114"/>
                <a:gd name="T60" fmla="*/ 2147483647 w 102"/>
                <a:gd name="T61" fmla="*/ 2147483647 h 114"/>
                <a:gd name="T62" fmla="*/ 2147483647 w 102"/>
                <a:gd name="T63" fmla="*/ 2147483647 h 114"/>
                <a:gd name="T64" fmla="*/ 2147483647 w 102"/>
                <a:gd name="T65" fmla="*/ 2147483647 h 114"/>
                <a:gd name="T66" fmla="*/ 2147483647 w 102"/>
                <a:gd name="T67" fmla="*/ 2147483647 h 114"/>
                <a:gd name="T68" fmla="*/ 2147483647 w 102"/>
                <a:gd name="T69" fmla="*/ 2147483647 h 114"/>
                <a:gd name="T70" fmla="*/ 2147483647 w 102"/>
                <a:gd name="T71" fmla="*/ 0 h 114"/>
                <a:gd name="T72" fmla="*/ 2147483647 w 102"/>
                <a:gd name="T73" fmla="*/ 0 h 114"/>
                <a:gd name="T74" fmla="*/ 2147483647 w 102"/>
                <a:gd name="T75" fmla="*/ 0 h 11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2" h="114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3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5" y="32"/>
                  </a:lnTo>
                  <a:lnTo>
                    <a:pt x="2" y="43"/>
                  </a:lnTo>
                  <a:lnTo>
                    <a:pt x="0" y="53"/>
                  </a:lnTo>
                  <a:lnTo>
                    <a:pt x="2" y="66"/>
                  </a:lnTo>
                  <a:lnTo>
                    <a:pt x="5" y="76"/>
                  </a:lnTo>
                  <a:lnTo>
                    <a:pt x="9" y="87"/>
                  </a:lnTo>
                  <a:lnTo>
                    <a:pt x="15" y="96"/>
                  </a:lnTo>
                  <a:lnTo>
                    <a:pt x="23" y="102"/>
                  </a:lnTo>
                  <a:lnTo>
                    <a:pt x="31" y="108"/>
                  </a:lnTo>
                  <a:lnTo>
                    <a:pt x="41" y="113"/>
                  </a:lnTo>
                  <a:lnTo>
                    <a:pt x="50" y="114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7" y="99"/>
                  </a:lnTo>
                  <a:lnTo>
                    <a:pt x="93" y="92"/>
                  </a:lnTo>
                  <a:lnTo>
                    <a:pt x="98" y="81"/>
                  </a:lnTo>
                  <a:lnTo>
                    <a:pt x="101" y="72"/>
                  </a:lnTo>
                  <a:lnTo>
                    <a:pt x="102" y="60"/>
                  </a:lnTo>
                  <a:lnTo>
                    <a:pt x="101" y="49"/>
                  </a:lnTo>
                  <a:lnTo>
                    <a:pt x="98" y="37"/>
                  </a:lnTo>
                  <a:lnTo>
                    <a:pt x="93" y="28"/>
                  </a:lnTo>
                  <a:lnTo>
                    <a:pt x="87" y="18"/>
                  </a:lnTo>
                  <a:lnTo>
                    <a:pt x="79" y="11"/>
                  </a:lnTo>
                  <a:lnTo>
                    <a:pt x="72" y="5"/>
                  </a:lnTo>
                  <a:lnTo>
                    <a:pt x="63" y="2"/>
                  </a:lnTo>
                  <a:lnTo>
                    <a:pt x="52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Freeform 1247"/>
            <p:cNvSpPr>
              <a:spLocks/>
            </p:cNvSpPr>
            <p:nvPr userDrawn="1"/>
          </p:nvSpPr>
          <p:spPr bwMode="auto">
            <a:xfrm>
              <a:off x="4978753" y="3661674"/>
              <a:ext cx="161925" cy="182563"/>
            </a:xfrm>
            <a:custGeom>
              <a:avLst/>
              <a:gdLst>
                <a:gd name="T0" fmla="*/ 2147483647 w 102"/>
                <a:gd name="T1" fmla="*/ 0 h 115"/>
                <a:gd name="T2" fmla="*/ 2147483647 w 102"/>
                <a:gd name="T3" fmla="*/ 0 h 115"/>
                <a:gd name="T4" fmla="*/ 2147483647 w 102"/>
                <a:gd name="T5" fmla="*/ 2147483647 h 115"/>
                <a:gd name="T6" fmla="*/ 2147483647 w 102"/>
                <a:gd name="T7" fmla="*/ 2147483647 h 115"/>
                <a:gd name="T8" fmla="*/ 2147483647 w 102"/>
                <a:gd name="T9" fmla="*/ 2147483647 h 115"/>
                <a:gd name="T10" fmla="*/ 2147483647 w 102"/>
                <a:gd name="T11" fmla="*/ 2147483647 h 115"/>
                <a:gd name="T12" fmla="*/ 2147483647 w 102"/>
                <a:gd name="T13" fmla="*/ 2147483647 h 115"/>
                <a:gd name="T14" fmla="*/ 2147483647 w 102"/>
                <a:gd name="T15" fmla="*/ 2147483647 h 115"/>
                <a:gd name="T16" fmla="*/ 0 w 102"/>
                <a:gd name="T17" fmla="*/ 2147483647 h 115"/>
                <a:gd name="T18" fmla="*/ 2147483647 w 102"/>
                <a:gd name="T19" fmla="*/ 2147483647 h 115"/>
                <a:gd name="T20" fmla="*/ 2147483647 w 102"/>
                <a:gd name="T21" fmla="*/ 2147483647 h 115"/>
                <a:gd name="T22" fmla="*/ 2147483647 w 102"/>
                <a:gd name="T23" fmla="*/ 2147483647 h 115"/>
                <a:gd name="T24" fmla="*/ 2147483647 w 102"/>
                <a:gd name="T25" fmla="*/ 2147483647 h 115"/>
                <a:gd name="T26" fmla="*/ 2147483647 w 102"/>
                <a:gd name="T27" fmla="*/ 2147483647 h 115"/>
                <a:gd name="T28" fmla="*/ 2147483647 w 102"/>
                <a:gd name="T29" fmla="*/ 2147483647 h 115"/>
                <a:gd name="T30" fmla="*/ 2147483647 w 102"/>
                <a:gd name="T31" fmla="*/ 2147483647 h 115"/>
                <a:gd name="T32" fmla="*/ 2147483647 w 102"/>
                <a:gd name="T33" fmla="*/ 2147483647 h 115"/>
                <a:gd name="T34" fmla="*/ 2147483647 w 102"/>
                <a:gd name="T35" fmla="*/ 2147483647 h 115"/>
                <a:gd name="T36" fmla="*/ 2147483647 w 102"/>
                <a:gd name="T37" fmla="*/ 2147483647 h 115"/>
                <a:gd name="T38" fmla="*/ 2147483647 w 102"/>
                <a:gd name="T39" fmla="*/ 2147483647 h 115"/>
                <a:gd name="T40" fmla="*/ 2147483647 w 102"/>
                <a:gd name="T41" fmla="*/ 2147483647 h 115"/>
                <a:gd name="T42" fmla="*/ 2147483647 w 102"/>
                <a:gd name="T43" fmla="*/ 2147483647 h 115"/>
                <a:gd name="T44" fmla="*/ 2147483647 w 102"/>
                <a:gd name="T45" fmla="*/ 2147483647 h 115"/>
                <a:gd name="T46" fmla="*/ 2147483647 w 102"/>
                <a:gd name="T47" fmla="*/ 2147483647 h 115"/>
                <a:gd name="T48" fmla="*/ 2147483647 w 102"/>
                <a:gd name="T49" fmla="*/ 2147483647 h 115"/>
                <a:gd name="T50" fmla="*/ 2147483647 w 102"/>
                <a:gd name="T51" fmla="*/ 2147483647 h 115"/>
                <a:gd name="T52" fmla="*/ 2147483647 w 102"/>
                <a:gd name="T53" fmla="*/ 2147483647 h 115"/>
                <a:gd name="T54" fmla="*/ 2147483647 w 102"/>
                <a:gd name="T55" fmla="*/ 2147483647 h 115"/>
                <a:gd name="T56" fmla="*/ 2147483647 w 102"/>
                <a:gd name="T57" fmla="*/ 2147483647 h 115"/>
                <a:gd name="T58" fmla="*/ 2147483647 w 102"/>
                <a:gd name="T59" fmla="*/ 2147483647 h 115"/>
                <a:gd name="T60" fmla="*/ 2147483647 w 102"/>
                <a:gd name="T61" fmla="*/ 2147483647 h 115"/>
                <a:gd name="T62" fmla="*/ 2147483647 w 102"/>
                <a:gd name="T63" fmla="*/ 2147483647 h 115"/>
                <a:gd name="T64" fmla="*/ 2147483647 w 102"/>
                <a:gd name="T65" fmla="*/ 2147483647 h 115"/>
                <a:gd name="T66" fmla="*/ 2147483647 w 102"/>
                <a:gd name="T67" fmla="*/ 2147483647 h 115"/>
                <a:gd name="T68" fmla="*/ 2147483647 w 102"/>
                <a:gd name="T69" fmla="*/ 2147483647 h 115"/>
                <a:gd name="T70" fmla="*/ 2147483647 w 102"/>
                <a:gd name="T71" fmla="*/ 0 h 115"/>
                <a:gd name="T72" fmla="*/ 2147483647 w 102"/>
                <a:gd name="T73" fmla="*/ 0 h 115"/>
                <a:gd name="T74" fmla="*/ 2147483647 w 102"/>
                <a:gd name="T75" fmla="*/ 0 h 1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2" h="115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2" y="8"/>
                  </a:lnTo>
                  <a:lnTo>
                    <a:pt x="15" y="14"/>
                  </a:lnTo>
                  <a:lnTo>
                    <a:pt x="9" y="23"/>
                  </a:lnTo>
                  <a:lnTo>
                    <a:pt x="4" y="32"/>
                  </a:lnTo>
                  <a:lnTo>
                    <a:pt x="1" y="43"/>
                  </a:lnTo>
                  <a:lnTo>
                    <a:pt x="0" y="54"/>
                  </a:lnTo>
                  <a:lnTo>
                    <a:pt x="1" y="66"/>
                  </a:lnTo>
                  <a:lnTo>
                    <a:pt x="4" y="77"/>
                  </a:lnTo>
                  <a:lnTo>
                    <a:pt x="9" y="87"/>
                  </a:lnTo>
                  <a:lnTo>
                    <a:pt x="15" y="95"/>
                  </a:lnTo>
                  <a:lnTo>
                    <a:pt x="22" y="103"/>
                  </a:lnTo>
                  <a:lnTo>
                    <a:pt x="32" y="109"/>
                  </a:lnTo>
                  <a:lnTo>
                    <a:pt x="41" y="112"/>
                  </a:lnTo>
                  <a:lnTo>
                    <a:pt x="50" y="115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6"/>
                  </a:lnTo>
                  <a:lnTo>
                    <a:pt x="86" y="99"/>
                  </a:lnTo>
                  <a:lnTo>
                    <a:pt x="93" y="90"/>
                  </a:lnTo>
                  <a:lnTo>
                    <a:pt x="97" y="81"/>
                  </a:lnTo>
                  <a:lnTo>
                    <a:pt x="100" y="71"/>
                  </a:lnTo>
                  <a:lnTo>
                    <a:pt x="102" y="60"/>
                  </a:lnTo>
                  <a:lnTo>
                    <a:pt x="100" y="49"/>
                  </a:lnTo>
                  <a:lnTo>
                    <a:pt x="99" y="37"/>
                  </a:lnTo>
                  <a:lnTo>
                    <a:pt x="93" y="28"/>
                  </a:lnTo>
                  <a:lnTo>
                    <a:pt x="86" y="19"/>
                  </a:lnTo>
                  <a:lnTo>
                    <a:pt x="79" y="11"/>
                  </a:lnTo>
                  <a:lnTo>
                    <a:pt x="71" y="5"/>
                  </a:lnTo>
                  <a:lnTo>
                    <a:pt x="62" y="2"/>
                  </a:lnTo>
                  <a:lnTo>
                    <a:pt x="5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Freeform 1248"/>
            <p:cNvSpPr>
              <a:spLocks/>
            </p:cNvSpPr>
            <p:nvPr userDrawn="1"/>
          </p:nvSpPr>
          <p:spPr bwMode="auto">
            <a:xfrm>
              <a:off x="5185643" y="3550086"/>
              <a:ext cx="160337" cy="182562"/>
            </a:xfrm>
            <a:custGeom>
              <a:avLst/>
              <a:gdLst>
                <a:gd name="T0" fmla="*/ 2147483647 w 101"/>
                <a:gd name="T1" fmla="*/ 2147483647 h 115"/>
                <a:gd name="T2" fmla="*/ 2147483647 w 101"/>
                <a:gd name="T3" fmla="*/ 2147483647 h 115"/>
                <a:gd name="T4" fmla="*/ 2147483647 w 101"/>
                <a:gd name="T5" fmla="*/ 2147483647 h 115"/>
                <a:gd name="T6" fmla="*/ 2147483647 w 101"/>
                <a:gd name="T7" fmla="*/ 2147483647 h 115"/>
                <a:gd name="T8" fmla="*/ 2147483647 w 101"/>
                <a:gd name="T9" fmla="*/ 2147483647 h 115"/>
                <a:gd name="T10" fmla="*/ 2147483647 w 101"/>
                <a:gd name="T11" fmla="*/ 2147483647 h 115"/>
                <a:gd name="T12" fmla="*/ 2147483647 w 101"/>
                <a:gd name="T13" fmla="*/ 2147483647 h 115"/>
                <a:gd name="T14" fmla="*/ 0 w 101"/>
                <a:gd name="T15" fmla="*/ 2147483647 h 115"/>
                <a:gd name="T16" fmla="*/ 0 w 101"/>
                <a:gd name="T17" fmla="*/ 2147483647 h 115"/>
                <a:gd name="T18" fmla="*/ 0 w 101"/>
                <a:gd name="T19" fmla="*/ 2147483647 h 115"/>
                <a:gd name="T20" fmla="*/ 0 w 101"/>
                <a:gd name="T21" fmla="*/ 2147483647 h 115"/>
                <a:gd name="T22" fmla="*/ 2147483647 w 101"/>
                <a:gd name="T23" fmla="*/ 2147483647 h 115"/>
                <a:gd name="T24" fmla="*/ 2147483647 w 101"/>
                <a:gd name="T25" fmla="*/ 2147483647 h 115"/>
                <a:gd name="T26" fmla="*/ 2147483647 w 101"/>
                <a:gd name="T27" fmla="*/ 2147483647 h 115"/>
                <a:gd name="T28" fmla="*/ 2147483647 w 101"/>
                <a:gd name="T29" fmla="*/ 2147483647 h 115"/>
                <a:gd name="T30" fmla="*/ 2147483647 w 101"/>
                <a:gd name="T31" fmla="*/ 2147483647 h 115"/>
                <a:gd name="T32" fmla="*/ 2147483647 w 101"/>
                <a:gd name="T33" fmla="*/ 2147483647 h 115"/>
                <a:gd name="T34" fmla="*/ 2147483647 w 101"/>
                <a:gd name="T35" fmla="*/ 2147483647 h 115"/>
                <a:gd name="T36" fmla="*/ 2147483647 w 101"/>
                <a:gd name="T37" fmla="*/ 2147483647 h 115"/>
                <a:gd name="T38" fmla="*/ 2147483647 w 101"/>
                <a:gd name="T39" fmla="*/ 2147483647 h 115"/>
                <a:gd name="T40" fmla="*/ 2147483647 w 101"/>
                <a:gd name="T41" fmla="*/ 2147483647 h 115"/>
                <a:gd name="T42" fmla="*/ 2147483647 w 101"/>
                <a:gd name="T43" fmla="*/ 2147483647 h 115"/>
                <a:gd name="T44" fmla="*/ 2147483647 w 101"/>
                <a:gd name="T45" fmla="*/ 2147483647 h 115"/>
                <a:gd name="T46" fmla="*/ 2147483647 w 101"/>
                <a:gd name="T47" fmla="*/ 2147483647 h 115"/>
                <a:gd name="T48" fmla="*/ 2147483647 w 101"/>
                <a:gd name="T49" fmla="*/ 2147483647 h 115"/>
                <a:gd name="T50" fmla="*/ 2147483647 w 101"/>
                <a:gd name="T51" fmla="*/ 2147483647 h 115"/>
                <a:gd name="T52" fmla="*/ 2147483647 w 101"/>
                <a:gd name="T53" fmla="*/ 2147483647 h 115"/>
                <a:gd name="T54" fmla="*/ 2147483647 w 101"/>
                <a:gd name="T55" fmla="*/ 2147483647 h 115"/>
                <a:gd name="T56" fmla="*/ 2147483647 w 101"/>
                <a:gd name="T57" fmla="*/ 2147483647 h 115"/>
                <a:gd name="T58" fmla="*/ 2147483647 w 101"/>
                <a:gd name="T59" fmla="*/ 2147483647 h 115"/>
                <a:gd name="T60" fmla="*/ 2147483647 w 101"/>
                <a:gd name="T61" fmla="*/ 2147483647 h 115"/>
                <a:gd name="T62" fmla="*/ 2147483647 w 101"/>
                <a:gd name="T63" fmla="*/ 2147483647 h 115"/>
                <a:gd name="T64" fmla="*/ 2147483647 w 101"/>
                <a:gd name="T65" fmla="*/ 2147483647 h 115"/>
                <a:gd name="T66" fmla="*/ 2147483647 w 101"/>
                <a:gd name="T67" fmla="*/ 2147483647 h 115"/>
                <a:gd name="T68" fmla="*/ 2147483647 w 101"/>
                <a:gd name="T69" fmla="*/ 2147483647 h 115"/>
                <a:gd name="T70" fmla="*/ 2147483647 w 101"/>
                <a:gd name="T71" fmla="*/ 0 h 115"/>
                <a:gd name="T72" fmla="*/ 2147483647 w 101"/>
                <a:gd name="T73" fmla="*/ 2147483647 h 115"/>
                <a:gd name="T74" fmla="*/ 2147483647 w 101"/>
                <a:gd name="T75" fmla="*/ 2147483647 h 1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1" h="115">
                  <a:moveTo>
                    <a:pt x="41" y="2"/>
                  </a:moveTo>
                  <a:lnTo>
                    <a:pt x="41" y="2"/>
                  </a:lnTo>
                  <a:lnTo>
                    <a:pt x="31" y="3"/>
                  </a:lnTo>
                  <a:lnTo>
                    <a:pt x="21" y="9"/>
                  </a:lnTo>
                  <a:lnTo>
                    <a:pt x="14" y="16"/>
                  </a:lnTo>
                  <a:lnTo>
                    <a:pt x="8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3" y="77"/>
                  </a:lnTo>
                  <a:lnTo>
                    <a:pt x="8" y="87"/>
                  </a:lnTo>
                  <a:lnTo>
                    <a:pt x="14" y="96"/>
                  </a:lnTo>
                  <a:lnTo>
                    <a:pt x="21" y="104"/>
                  </a:lnTo>
                  <a:lnTo>
                    <a:pt x="31" y="109"/>
                  </a:lnTo>
                  <a:lnTo>
                    <a:pt x="40" y="113"/>
                  </a:lnTo>
                  <a:lnTo>
                    <a:pt x="49" y="115"/>
                  </a:lnTo>
                  <a:lnTo>
                    <a:pt x="60" y="115"/>
                  </a:lnTo>
                  <a:lnTo>
                    <a:pt x="70" y="112"/>
                  </a:lnTo>
                  <a:lnTo>
                    <a:pt x="78" y="107"/>
                  </a:lnTo>
                  <a:lnTo>
                    <a:pt x="85" y="99"/>
                  </a:lnTo>
                  <a:lnTo>
                    <a:pt x="92" y="92"/>
                  </a:lnTo>
                  <a:lnTo>
                    <a:pt x="98" y="83"/>
                  </a:lnTo>
                  <a:lnTo>
                    <a:pt x="99" y="72"/>
                  </a:lnTo>
                  <a:lnTo>
                    <a:pt x="101" y="61"/>
                  </a:lnTo>
                  <a:lnTo>
                    <a:pt x="101" y="49"/>
                  </a:lnTo>
                  <a:lnTo>
                    <a:pt x="98" y="38"/>
                  </a:lnTo>
                  <a:lnTo>
                    <a:pt x="93" y="28"/>
                  </a:lnTo>
                  <a:lnTo>
                    <a:pt x="87" y="19"/>
                  </a:lnTo>
                  <a:lnTo>
                    <a:pt x="79" y="11"/>
                  </a:lnTo>
                  <a:lnTo>
                    <a:pt x="70" y="6"/>
                  </a:lnTo>
                  <a:lnTo>
                    <a:pt x="61" y="2"/>
                  </a:lnTo>
                  <a:lnTo>
                    <a:pt x="50" y="0"/>
                  </a:lnTo>
                  <a:lnTo>
                    <a:pt x="41" y="2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" name="Freeform 1249"/>
            <p:cNvSpPr>
              <a:spLocks/>
            </p:cNvSpPr>
            <p:nvPr userDrawn="1"/>
          </p:nvSpPr>
          <p:spPr bwMode="auto">
            <a:xfrm>
              <a:off x="4554040" y="3734164"/>
              <a:ext cx="158750" cy="180975"/>
            </a:xfrm>
            <a:custGeom>
              <a:avLst/>
              <a:gdLst>
                <a:gd name="T0" fmla="*/ 2147483647 w 100"/>
                <a:gd name="T1" fmla="*/ 0 h 114"/>
                <a:gd name="T2" fmla="*/ 2147483647 w 100"/>
                <a:gd name="T3" fmla="*/ 0 h 114"/>
                <a:gd name="T4" fmla="*/ 2147483647 w 100"/>
                <a:gd name="T5" fmla="*/ 2147483647 h 114"/>
                <a:gd name="T6" fmla="*/ 2147483647 w 100"/>
                <a:gd name="T7" fmla="*/ 2147483647 h 114"/>
                <a:gd name="T8" fmla="*/ 2147483647 w 100"/>
                <a:gd name="T9" fmla="*/ 2147483647 h 114"/>
                <a:gd name="T10" fmla="*/ 2147483647 w 100"/>
                <a:gd name="T11" fmla="*/ 2147483647 h 114"/>
                <a:gd name="T12" fmla="*/ 2147483647 w 100"/>
                <a:gd name="T13" fmla="*/ 2147483647 h 114"/>
                <a:gd name="T14" fmla="*/ 0 w 100"/>
                <a:gd name="T15" fmla="*/ 2147483647 h 114"/>
                <a:gd name="T16" fmla="*/ 0 w 100"/>
                <a:gd name="T17" fmla="*/ 2147483647 h 114"/>
                <a:gd name="T18" fmla="*/ 0 w 100"/>
                <a:gd name="T19" fmla="*/ 2147483647 h 114"/>
                <a:gd name="T20" fmla="*/ 0 w 100"/>
                <a:gd name="T21" fmla="*/ 2147483647 h 114"/>
                <a:gd name="T22" fmla="*/ 2147483647 w 100"/>
                <a:gd name="T23" fmla="*/ 2147483647 h 114"/>
                <a:gd name="T24" fmla="*/ 2147483647 w 100"/>
                <a:gd name="T25" fmla="*/ 2147483647 h 114"/>
                <a:gd name="T26" fmla="*/ 2147483647 w 100"/>
                <a:gd name="T27" fmla="*/ 2147483647 h 114"/>
                <a:gd name="T28" fmla="*/ 2147483647 w 100"/>
                <a:gd name="T29" fmla="*/ 2147483647 h 114"/>
                <a:gd name="T30" fmla="*/ 2147483647 w 100"/>
                <a:gd name="T31" fmla="*/ 2147483647 h 114"/>
                <a:gd name="T32" fmla="*/ 2147483647 w 100"/>
                <a:gd name="T33" fmla="*/ 2147483647 h 114"/>
                <a:gd name="T34" fmla="*/ 2147483647 w 100"/>
                <a:gd name="T35" fmla="*/ 2147483647 h 114"/>
                <a:gd name="T36" fmla="*/ 2147483647 w 100"/>
                <a:gd name="T37" fmla="*/ 2147483647 h 114"/>
                <a:gd name="T38" fmla="*/ 2147483647 w 100"/>
                <a:gd name="T39" fmla="*/ 2147483647 h 114"/>
                <a:gd name="T40" fmla="*/ 2147483647 w 100"/>
                <a:gd name="T41" fmla="*/ 2147483647 h 114"/>
                <a:gd name="T42" fmla="*/ 2147483647 w 100"/>
                <a:gd name="T43" fmla="*/ 2147483647 h 114"/>
                <a:gd name="T44" fmla="*/ 2147483647 w 100"/>
                <a:gd name="T45" fmla="*/ 2147483647 h 114"/>
                <a:gd name="T46" fmla="*/ 2147483647 w 100"/>
                <a:gd name="T47" fmla="*/ 2147483647 h 114"/>
                <a:gd name="T48" fmla="*/ 2147483647 w 100"/>
                <a:gd name="T49" fmla="*/ 2147483647 h 114"/>
                <a:gd name="T50" fmla="*/ 2147483647 w 100"/>
                <a:gd name="T51" fmla="*/ 2147483647 h 114"/>
                <a:gd name="T52" fmla="*/ 2147483647 w 100"/>
                <a:gd name="T53" fmla="*/ 2147483647 h 114"/>
                <a:gd name="T54" fmla="*/ 2147483647 w 100"/>
                <a:gd name="T55" fmla="*/ 2147483647 h 114"/>
                <a:gd name="T56" fmla="*/ 2147483647 w 100"/>
                <a:gd name="T57" fmla="*/ 2147483647 h 114"/>
                <a:gd name="T58" fmla="*/ 2147483647 w 100"/>
                <a:gd name="T59" fmla="*/ 2147483647 h 114"/>
                <a:gd name="T60" fmla="*/ 2147483647 w 100"/>
                <a:gd name="T61" fmla="*/ 2147483647 h 114"/>
                <a:gd name="T62" fmla="*/ 2147483647 w 100"/>
                <a:gd name="T63" fmla="*/ 2147483647 h 114"/>
                <a:gd name="T64" fmla="*/ 2147483647 w 100"/>
                <a:gd name="T65" fmla="*/ 2147483647 h 114"/>
                <a:gd name="T66" fmla="*/ 2147483647 w 100"/>
                <a:gd name="T67" fmla="*/ 2147483647 h 114"/>
                <a:gd name="T68" fmla="*/ 2147483647 w 100"/>
                <a:gd name="T69" fmla="*/ 2147483647 h 114"/>
                <a:gd name="T70" fmla="*/ 2147483647 w 100"/>
                <a:gd name="T71" fmla="*/ 0 h 114"/>
                <a:gd name="T72" fmla="*/ 2147483647 w 100"/>
                <a:gd name="T73" fmla="*/ 0 h 114"/>
                <a:gd name="T74" fmla="*/ 2147483647 w 100"/>
                <a:gd name="T75" fmla="*/ 0 h 11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0" h="114">
                  <a:moveTo>
                    <a:pt x="41" y="0"/>
                  </a:moveTo>
                  <a:lnTo>
                    <a:pt x="41" y="0"/>
                  </a:lnTo>
                  <a:lnTo>
                    <a:pt x="30" y="3"/>
                  </a:lnTo>
                  <a:lnTo>
                    <a:pt x="22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3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7"/>
                  </a:lnTo>
                  <a:lnTo>
                    <a:pt x="13" y="96"/>
                  </a:lnTo>
                  <a:lnTo>
                    <a:pt x="21" y="102"/>
                  </a:lnTo>
                  <a:lnTo>
                    <a:pt x="30" y="108"/>
                  </a:lnTo>
                  <a:lnTo>
                    <a:pt x="39" y="113"/>
                  </a:lnTo>
                  <a:lnTo>
                    <a:pt x="50" y="114"/>
                  </a:lnTo>
                  <a:lnTo>
                    <a:pt x="59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6" y="99"/>
                  </a:lnTo>
                  <a:lnTo>
                    <a:pt x="92" y="92"/>
                  </a:lnTo>
                  <a:lnTo>
                    <a:pt x="97" y="81"/>
                  </a:lnTo>
                  <a:lnTo>
                    <a:pt x="100" y="72"/>
                  </a:lnTo>
                  <a:lnTo>
                    <a:pt x="100" y="60"/>
                  </a:lnTo>
                  <a:lnTo>
                    <a:pt x="100" y="49"/>
                  </a:lnTo>
                  <a:lnTo>
                    <a:pt x="97" y="37"/>
                  </a:lnTo>
                  <a:lnTo>
                    <a:pt x="92" y="28"/>
                  </a:lnTo>
                  <a:lnTo>
                    <a:pt x="86" y="18"/>
                  </a:lnTo>
                  <a:lnTo>
                    <a:pt x="79" y="11"/>
                  </a:lnTo>
                  <a:lnTo>
                    <a:pt x="70" y="5"/>
                  </a:lnTo>
                  <a:lnTo>
                    <a:pt x="60" y="2"/>
                  </a:lnTo>
                  <a:lnTo>
                    <a:pt x="5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Freeform 1250"/>
            <p:cNvSpPr>
              <a:spLocks/>
            </p:cNvSpPr>
            <p:nvPr userDrawn="1"/>
          </p:nvSpPr>
          <p:spPr bwMode="auto">
            <a:xfrm>
              <a:off x="4328699" y="3731915"/>
              <a:ext cx="57150" cy="171450"/>
            </a:xfrm>
            <a:custGeom>
              <a:avLst/>
              <a:gdLst>
                <a:gd name="T0" fmla="*/ 2147483647 w 36"/>
                <a:gd name="T1" fmla="*/ 2147483647 h 108"/>
                <a:gd name="T2" fmla="*/ 2147483647 w 36"/>
                <a:gd name="T3" fmla="*/ 2147483647 h 108"/>
                <a:gd name="T4" fmla="*/ 2147483647 w 36"/>
                <a:gd name="T5" fmla="*/ 2147483647 h 108"/>
                <a:gd name="T6" fmla="*/ 2147483647 w 36"/>
                <a:gd name="T7" fmla="*/ 2147483647 h 108"/>
                <a:gd name="T8" fmla="*/ 2147483647 w 36"/>
                <a:gd name="T9" fmla="*/ 2147483647 h 108"/>
                <a:gd name="T10" fmla="*/ 2147483647 w 36"/>
                <a:gd name="T11" fmla="*/ 2147483647 h 108"/>
                <a:gd name="T12" fmla="*/ 2147483647 w 36"/>
                <a:gd name="T13" fmla="*/ 2147483647 h 108"/>
                <a:gd name="T14" fmla="*/ 2147483647 w 36"/>
                <a:gd name="T15" fmla="*/ 2147483647 h 108"/>
                <a:gd name="T16" fmla="*/ 2147483647 w 36"/>
                <a:gd name="T17" fmla="*/ 2147483647 h 108"/>
                <a:gd name="T18" fmla="*/ 2147483647 w 36"/>
                <a:gd name="T19" fmla="*/ 2147483647 h 108"/>
                <a:gd name="T20" fmla="*/ 2147483647 w 36"/>
                <a:gd name="T21" fmla="*/ 2147483647 h 108"/>
                <a:gd name="T22" fmla="*/ 2147483647 w 36"/>
                <a:gd name="T23" fmla="*/ 2147483647 h 108"/>
                <a:gd name="T24" fmla="*/ 2147483647 w 36"/>
                <a:gd name="T25" fmla="*/ 2147483647 h 108"/>
                <a:gd name="T26" fmla="*/ 2147483647 w 36"/>
                <a:gd name="T27" fmla="*/ 2147483647 h 108"/>
                <a:gd name="T28" fmla="*/ 2147483647 w 36"/>
                <a:gd name="T29" fmla="*/ 0 h 108"/>
                <a:gd name="T30" fmla="*/ 2147483647 w 36"/>
                <a:gd name="T31" fmla="*/ 0 h 108"/>
                <a:gd name="T32" fmla="*/ 2147483647 w 36"/>
                <a:gd name="T33" fmla="*/ 2147483647 h 108"/>
                <a:gd name="T34" fmla="*/ 2147483647 w 36"/>
                <a:gd name="T35" fmla="*/ 2147483647 h 108"/>
                <a:gd name="T36" fmla="*/ 2147483647 w 36"/>
                <a:gd name="T37" fmla="*/ 2147483647 h 108"/>
                <a:gd name="T38" fmla="*/ 2147483647 w 36"/>
                <a:gd name="T39" fmla="*/ 2147483647 h 108"/>
                <a:gd name="T40" fmla="*/ 2147483647 w 36"/>
                <a:gd name="T41" fmla="*/ 2147483647 h 108"/>
                <a:gd name="T42" fmla="*/ 2147483647 w 36"/>
                <a:gd name="T43" fmla="*/ 2147483647 h 108"/>
                <a:gd name="T44" fmla="*/ 0 w 36"/>
                <a:gd name="T45" fmla="*/ 2147483647 h 108"/>
                <a:gd name="T46" fmla="*/ 2147483647 w 36"/>
                <a:gd name="T47" fmla="*/ 2147483647 h 108"/>
                <a:gd name="T48" fmla="*/ 2147483647 w 36"/>
                <a:gd name="T49" fmla="*/ 2147483647 h 1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" h="108">
                  <a:moveTo>
                    <a:pt x="1" y="62"/>
                  </a:moveTo>
                  <a:lnTo>
                    <a:pt x="1" y="62"/>
                  </a:lnTo>
                  <a:lnTo>
                    <a:pt x="3" y="71"/>
                  </a:lnTo>
                  <a:lnTo>
                    <a:pt x="6" y="79"/>
                  </a:lnTo>
                  <a:lnTo>
                    <a:pt x="9" y="85"/>
                  </a:lnTo>
                  <a:lnTo>
                    <a:pt x="14" y="91"/>
                  </a:lnTo>
                  <a:lnTo>
                    <a:pt x="20" y="97"/>
                  </a:lnTo>
                  <a:lnTo>
                    <a:pt x="24" y="102"/>
                  </a:lnTo>
                  <a:lnTo>
                    <a:pt x="30" y="105"/>
                  </a:lnTo>
                  <a:lnTo>
                    <a:pt x="36" y="108"/>
                  </a:lnTo>
                  <a:lnTo>
                    <a:pt x="35" y="80"/>
                  </a:lnTo>
                  <a:lnTo>
                    <a:pt x="35" y="53"/>
                  </a:lnTo>
                  <a:lnTo>
                    <a:pt x="35" y="26"/>
                  </a:lnTo>
                  <a:lnTo>
                    <a:pt x="36" y="0"/>
                  </a:lnTo>
                  <a:lnTo>
                    <a:pt x="27" y="3"/>
                  </a:lnTo>
                  <a:lnTo>
                    <a:pt x="20" y="9"/>
                  </a:lnTo>
                  <a:lnTo>
                    <a:pt x="14" y="15"/>
                  </a:lnTo>
                  <a:lnTo>
                    <a:pt x="7" y="22"/>
                  </a:lnTo>
                  <a:lnTo>
                    <a:pt x="4" y="32"/>
                  </a:lnTo>
                  <a:lnTo>
                    <a:pt x="1" y="42"/>
                  </a:lnTo>
                  <a:lnTo>
                    <a:pt x="0" y="51"/>
                  </a:lnTo>
                  <a:lnTo>
                    <a:pt x="1" y="62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Freeform 1251"/>
            <p:cNvSpPr>
              <a:spLocks/>
            </p:cNvSpPr>
            <p:nvPr userDrawn="1"/>
          </p:nvSpPr>
          <p:spPr bwMode="auto">
            <a:xfrm>
              <a:off x="4382556" y="3728054"/>
              <a:ext cx="106363" cy="180975"/>
            </a:xfrm>
            <a:custGeom>
              <a:avLst/>
              <a:gdLst>
                <a:gd name="T0" fmla="*/ 2147483647 w 67"/>
                <a:gd name="T1" fmla="*/ 2147483647 h 114"/>
                <a:gd name="T2" fmla="*/ 2147483647 w 67"/>
                <a:gd name="T3" fmla="*/ 2147483647 h 114"/>
                <a:gd name="T4" fmla="*/ 2147483647 w 67"/>
                <a:gd name="T5" fmla="*/ 2147483647 h 114"/>
                <a:gd name="T6" fmla="*/ 2147483647 w 67"/>
                <a:gd name="T7" fmla="*/ 2147483647 h 114"/>
                <a:gd name="T8" fmla="*/ 2147483647 w 67"/>
                <a:gd name="T9" fmla="*/ 2147483647 h 114"/>
                <a:gd name="T10" fmla="*/ 2147483647 w 67"/>
                <a:gd name="T11" fmla="*/ 2147483647 h 114"/>
                <a:gd name="T12" fmla="*/ 2147483647 w 67"/>
                <a:gd name="T13" fmla="*/ 2147483647 h 114"/>
                <a:gd name="T14" fmla="*/ 2147483647 w 67"/>
                <a:gd name="T15" fmla="*/ 2147483647 h 114"/>
                <a:gd name="T16" fmla="*/ 2147483647 w 67"/>
                <a:gd name="T17" fmla="*/ 0 h 114"/>
                <a:gd name="T18" fmla="*/ 2147483647 w 67"/>
                <a:gd name="T19" fmla="*/ 2147483647 h 114"/>
                <a:gd name="T20" fmla="*/ 2147483647 w 67"/>
                <a:gd name="T21" fmla="*/ 2147483647 h 114"/>
                <a:gd name="T22" fmla="*/ 2147483647 w 67"/>
                <a:gd name="T23" fmla="*/ 2147483647 h 114"/>
                <a:gd name="T24" fmla="*/ 2147483647 w 67"/>
                <a:gd name="T25" fmla="*/ 2147483647 h 114"/>
                <a:gd name="T26" fmla="*/ 0 w 67"/>
                <a:gd name="T27" fmla="*/ 2147483647 h 114"/>
                <a:gd name="T28" fmla="*/ 0 w 67"/>
                <a:gd name="T29" fmla="*/ 2147483647 h 114"/>
                <a:gd name="T30" fmla="*/ 0 w 67"/>
                <a:gd name="T31" fmla="*/ 2147483647 h 114"/>
                <a:gd name="T32" fmla="*/ 2147483647 w 67"/>
                <a:gd name="T33" fmla="*/ 2147483647 h 114"/>
                <a:gd name="T34" fmla="*/ 2147483647 w 67"/>
                <a:gd name="T35" fmla="*/ 2147483647 h 114"/>
                <a:gd name="T36" fmla="*/ 2147483647 w 67"/>
                <a:gd name="T37" fmla="*/ 2147483647 h 114"/>
                <a:gd name="T38" fmla="*/ 2147483647 w 67"/>
                <a:gd name="T39" fmla="*/ 2147483647 h 114"/>
                <a:gd name="T40" fmla="*/ 2147483647 w 67"/>
                <a:gd name="T41" fmla="*/ 2147483647 h 114"/>
                <a:gd name="T42" fmla="*/ 2147483647 w 67"/>
                <a:gd name="T43" fmla="*/ 2147483647 h 114"/>
                <a:gd name="T44" fmla="*/ 2147483647 w 67"/>
                <a:gd name="T45" fmla="*/ 2147483647 h 114"/>
                <a:gd name="T46" fmla="*/ 2147483647 w 67"/>
                <a:gd name="T47" fmla="*/ 2147483647 h 114"/>
                <a:gd name="T48" fmla="*/ 2147483647 w 67"/>
                <a:gd name="T49" fmla="*/ 2147483647 h 114"/>
                <a:gd name="T50" fmla="*/ 2147483647 w 67"/>
                <a:gd name="T51" fmla="*/ 2147483647 h 114"/>
                <a:gd name="T52" fmla="*/ 2147483647 w 67"/>
                <a:gd name="T53" fmla="*/ 2147483647 h 114"/>
                <a:gd name="T54" fmla="*/ 2147483647 w 67"/>
                <a:gd name="T55" fmla="*/ 2147483647 h 114"/>
                <a:gd name="T56" fmla="*/ 2147483647 w 67"/>
                <a:gd name="T57" fmla="*/ 2147483647 h 114"/>
                <a:gd name="T58" fmla="*/ 2147483647 w 67"/>
                <a:gd name="T59" fmla="*/ 2147483647 h 11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7" h="114">
                  <a:moveTo>
                    <a:pt x="65" y="48"/>
                  </a:moveTo>
                  <a:lnTo>
                    <a:pt x="65" y="48"/>
                  </a:lnTo>
                  <a:lnTo>
                    <a:pt x="64" y="38"/>
                  </a:lnTo>
                  <a:lnTo>
                    <a:pt x="58" y="27"/>
                  </a:lnTo>
                  <a:lnTo>
                    <a:pt x="52" y="19"/>
                  </a:lnTo>
                  <a:lnTo>
                    <a:pt x="44" y="12"/>
                  </a:lnTo>
                  <a:lnTo>
                    <a:pt x="36" y="6"/>
                  </a:lnTo>
                  <a:lnTo>
                    <a:pt x="27" y="3"/>
                  </a:lnTo>
                  <a:lnTo>
                    <a:pt x="17" y="0"/>
                  </a:lnTo>
                  <a:lnTo>
                    <a:pt x="7" y="1"/>
                  </a:lnTo>
                  <a:lnTo>
                    <a:pt x="1" y="3"/>
                  </a:lnTo>
                  <a:lnTo>
                    <a:pt x="0" y="29"/>
                  </a:lnTo>
                  <a:lnTo>
                    <a:pt x="0" y="56"/>
                  </a:lnTo>
                  <a:lnTo>
                    <a:pt x="0" y="83"/>
                  </a:lnTo>
                  <a:lnTo>
                    <a:pt x="1" y="111"/>
                  </a:lnTo>
                  <a:lnTo>
                    <a:pt x="14" y="114"/>
                  </a:lnTo>
                  <a:lnTo>
                    <a:pt x="26" y="114"/>
                  </a:lnTo>
                  <a:lnTo>
                    <a:pt x="35" y="111"/>
                  </a:lnTo>
                  <a:lnTo>
                    <a:pt x="44" y="106"/>
                  </a:lnTo>
                  <a:lnTo>
                    <a:pt x="52" y="100"/>
                  </a:lnTo>
                  <a:lnTo>
                    <a:pt x="58" y="91"/>
                  </a:lnTo>
                  <a:lnTo>
                    <a:pt x="62" y="82"/>
                  </a:lnTo>
                  <a:lnTo>
                    <a:pt x="65" y="71"/>
                  </a:lnTo>
                  <a:lnTo>
                    <a:pt x="67" y="61"/>
                  </a:lnTo>
                  <a:lnTo>
                    <a:pt x="65" y="48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1" name="组合 84"/>
          <p:cNvGrpSpPr>
            <a:grpSpLocks/>
          </p:cNvGrpSpPr>
          <p:nvPr userDrawn="1"/>
        </p:nvGrpSpPr>
        <p:grpSpPr bwMode="auto">
          <a:xfrm>
            <a:off x="7680325" y="1500188"/>
            <a:ext cx="1035050" cy="1431925"/>
            <a:chOff x="7699398" y="4130680"/>
            <a:chExt cx="1035050" cy="1431925"/>
          </a:xfrm>
        </p:grpSpPr>
        <p:sp>
          <p:nvSpPr>
            <p:cNvPr id="102" name="Freeform 1167"/>
            <p:cNvSpPr>
              <a:spLocks/>
            </p:cNvSpPr>
            <p:nvPr userDrawn="1"/>
          </p:nvSpPr>
          <p:spPr bwMode="auto">
            <a:xfrm>
              <a:off x="7699398" y="4130680"/>
              <a:ext cx="1035050" cy="1431925"/>
            </a:xfrm>
            <a:custGeom>
              <a:avLst/>
              <a:gdLst>
                <a:gd name="T0" fmla="*/ 2147483647 w 652"/>
                <a:gd name="T1" fmla="*/ 2147483647 h 902"/>
                <a:gd name="T2" fmla="*/ 2147483647 w 652"/>
                <a:gd name="T3" fmla="*/ 2147483647 h 902"/>
                <a:gd name="T4" fmla="*/ 2147483647 w 652"/>
                <a:gd name="T5" fmla="*/ 2147483647 h 902"/>
                <a:gd name="T6" fmla="*/ 2147483647 w 652"/>
                <a:gd name="T7" fmla="*/ 2147483647 h 902"/>
                <a:gd name="T8" fmla="*/ 2147483647 w 652"/>
                <a:gd name="T9" fmla="*/ 2147483647 h 902"/>
                <a:gd name="T10" fmla="*/ 2147483647 w 652"/>
                <a:gd name="T11" fmla="*/ 2147483647 h 902"/>
                <a:gd name="T12" fmla="*/ 2147483647 w 652"/>
                <a:gd name="T13" fmla="*/ 2147483647 h 902"/>
                <a:gd name="T14" fmla="*/ 2147483647 w 652"/>
                <a:gd name="T15" fmla="*/ 2147483647 h 902"/>
                <a:gd name="T16" fmla="*/ 2147483647 w 652"/>
                <a:gd name="T17" fmla="*/ 2147483647 h 902"/>
                <a:gd name="T18" fmla="*/ 2147483647 w 652"/>
                <a:gd name="T19" fmla="*/ 2147483647 h 902"/>
                <a:gd name="T20" fmla="*/ 2147483647 w 652"/>
                <a:gd name="T21" fmla="*/ 2147483647 h 902"/>
                <a:gd name="T22" fmla="*/ 2147483647 w 652"/>
                <a:gd name="T23" fmla="*/ 2147483647 h 902"/>
                <a:gd name="T24" fmla="*/ 2147483647 w 652"/>
                <a:gd name="T25" fmla="*/ 2147483647 h 902"/>
                <a:gd name="T26" fmla="*/ 2147483647 w 652"/>
                <a:gd name="T27" fmla="*/ 2147483647 h 902"/>
                <a:gd name="T28" fmla="*/ 2147483647 w 652"/>
                <a:gd name="T29" fmla="*/ 2147483647 h 902"/>
                <a:gd name="T30" fmla="*/ 2147483647 w 652"/>
                <a:gd name="T31" fmla="*/ 2147483647 h 902"/>
                <a:gd name="T32" fmla="*/ 2147483647 w 652"/>
                <a:gd name="T33" fmla="*/ 2147483647 h 902"/>
                <a:gd name="T34" fmla="*/ 0 w 652"/>
                <a:gd name="T35" fmla="*/ 2147483647 h 902"/>
                <a:gd name="T36" fmla="*/ 2147483647 w 652"/>
                <a:gd name="T37" fmla="*/ 2147483647 h 902"/>
                <a:gd name="T38" fmla="*/ 2147483647 w 652"/>
                <a:gd name="T39" fmla="*/ 2147483647 h 902"/>
                <a:gd name="T40" fmla="*/ 2147483647 w 652"/>
                <a:gd name="T41" fmla="*/ 2147483647 h 902"/>
                <a:gd name="T42" fmla="*/ 2147483647 w 652"/>
                <a:gd name="T43" fmla="*/ 2147483647 h 902"/>
                <a:gd name="T44" fmla="*/ 2147483647 w 652"/>
                <a:gd name="T45" fmla="*/ 2147483647 h 902"/>
                <a:gd name="T46" fmla="*/ 2147483647 w 652"/>
                <a:gd name="T47" fmla="*/ 2147483647 h 902"/>
                <a:gd name="T48" fmla="*/ 2147483647 w 652"/>
                <a:gd name="T49" fmla="*/ 2147483647 h 902"/>
                <a:gd name="T50" fmla="*/ 2147483647 w 652"/>
                <a:gd name="T51" fmla="*/ 2147483647 h 902"/>
                <a:gd name="T52" fmla="*/ 2147483647 w 652"/>
                <a:gd name="T53" fmla="*/ 2147483647 h 902"/>
                <a:gd name="T54" fmla="*/ 2147483647 w 652"/>
                <a:gd name="T55" fmla="*/ 2147483647 h 902"/>
                <a:gd name="T56" fmla="*/ 2147483647 w 652"/>
                <a:gd name="T57" fmla="*/ 2147483647 h 902"/>
                <a:gd name="T58" fmla="*/ 2147483647 w 652"/>
                <a:gd name="T59" fmla="*/ 0 h 902"/>
                <a:gd name="T60" fmla="*/ 2147483647 w 652"/>
                <a:gd name="T61" fmla="*/ 2147483647 h 902"/>
                <a:gd name="T62" fmla="*/ 2147483647 w 652"/>
                <a:gd name="T63" fmla="*/ 2147483647 h 902"/>
                <a:gd name="T64" fmla="*/ 2147483647 w 652"/>
                <a:gd name="T65" fmla="*/ 2147483647 h 902"/>
                <a:gd name="T66" fmla="*/ 2147483647 w 652"/>
                <a:gd name="T67" fmla="*/ 2147483647 h 902"/>
                <a:gd name="T68" fmla="*/ 2147483647 w 652"/>
                <a:gd name="T69" fmla="*/ 2147483647 h 902"/>
                <a:gd name="T70" fmla="*/ 2147483647 w 652"/>
                <a:gd name="T71" fmla="*/ 2147483647 h 902"/>
                <a:gd name="T72" fmla="*/ 2147483647 w 652"/>
                <a:gd name="T73" fmla="*/ 2147483647 h 902"/>
                <a:gd name="T74" fmla="*/ 2147483647 w 652"/>
                <a:gd name="T75" fmla="*/ 2147483647 h 902"/>
                <a:gd name="T76" fmla="*/ 2147483647 w 652"/>
                <a:gd name="T77" fmla="*/ 2147483647 h 902"/>
                <a:gd name="T78" fmla="*/ 2147483647 w 652"/>
                <a:gd name="T79" fmla="*/ 2147483647 h 902"/>
                <a:gd name="T80" fmla="*/ 2147483647 w 652"/>
                <a:gd name="T81" fmla="*/ 2147483647 h 902"/>
                <a:gd name="T82" fmla="*/ 2147483647 w 652"/>
                <a:gd name="T83" fmla="*/ 2147483647 h 90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52" h="902">
                  <a:moveTo>
                    <a:pt x="646" y="580"/>
                  </a:moveTo>
                  <a:lnTo>
                    <a:pt x="646" y="580"/>
                  </a:lnTo>
                  <a:lnTo>
                    <a:pt x="643" y="603"/>
                  </a:lnTo>
                  <a:lnTo>
                    <a:pt x="638" y="623"/>
                  </a:lnTo>
                  <a:lnTo>
                    <a:pt x="632" y="644"/>
                  </a:lnTo>
                  <a:lnTo>
                    <a:pt x="626" y="664"/>
                  </a:lnTo>
                  <a:lnTo>
                    <a:pt x="620" y="683"/>
                  </a:lnTo>
                  <a:lnTo>
                    <a:pt x="612" y="701"/>
                  </a:lnTo>
                  <a:lnTo>
                    <a:pt x="595" y="734"/>
                  </a:lnTo>
                  <a:lnTo>
                    <a:pt x="577" y="765"/>
                  </a:lnTo>
                  <a:lnTo>
                    <a:pt x="556" y="792"/>
                  </a:lnTo>
                  <a:lnTo>
                    <a:pt x="533" y="817"/>
                  </a:lnTo>
                  <a:lnTo>
                    <a:pt x="507" y="838"/>
                  </a:lnTo>
                  <a:lnTo>
                    <a:pt x="481" y="856"/>
                  </a:lnTo>
                  <a:lnTo>
                    <a:pt x="454" y="872"/>
                  </a:lnTo>
                  <a:lnTo>
                    <a:pt x="425" y="884"/>
                  </a:lnTo>
                  <a:lnTo>
                    <a:pt x="394" y="893"/>
                  </a:lnTo>
                  <a:lnTo>
                    <a:pt x="364" y="899"/>
                  </a:lnTo>
                  <a:lnTo>
                    <a:pt x="332" y="902"/>
                  </a:lnTo>
                  <a:lnTo>
                    <a:pt x="300" y="900"/>
                  </a:lnTo>
                  <a:lnTo>
                    <a:pt x="268" y="897"/>
                  </a:lnTo>
                  <a:lnTo>
                    <a:pt x="237" y="891"/>
                  </a:lnTo>
                  <a:lnTo>
                    <a:pt x="207" y="882"/>
                  </a:lnTo>
                  <a:lnTo>
                    <a:pt x="178" y="870"/>
                  </a:lnTo>
                  <a:lnTo>
                    <a:pt x="151" y="853"/>
                  </a:lnTo>
                  <a:lnTo>
                    <a:pt x="125" y="835"/>
                  </a:lnTo>
                  <a:lnTo>
                    <a:pt x="102" y="814"/>
                  </a:lnTo>
                  <a:lnTo>
                    <a:pt x="79" y="789"/>
                  </a:lnTo>
                  <a:lnTo>
                    <a:pt x="61" y="762"/>
                  </a:lnTo>
                  <a:lnTo>
                    <a:pt x="42" y="733"/>
                  </a:lnTo>
                  <a:lnTo>
                    <a:pt x="29" y="701"/>
                  </a:lnTo>
                  <a:lnTo>
                    <a:pt x="17" y="667"/>
                  </a:lnTo>
                  <a:lnTo>
                    <a:pt x="7" y="631"/>
                  </a:lnTo>
                  <a:lnTo>
                    <a:pt x="3" y="593"/>
                  </a:lnTo>
                  <a:lnTo>
                    <a:pt x="0" y="553"/>
                  </a:lnTo>
                  <a:lnTo>
                    <a:pt x="1" y="512"/>
                  </a:lnTo>
                  <a:lnTo>
                    <a:pt x="6" y="468"/>
                  </a:lnTo>
                  <a:lnTo>
                    <a:pt x="14" y="424"/>
                  </a:lnTo>
                  <a:lnTo>
                    <a:pt x="26" y="378"/>
                  </a:lnTo>
                  <a:lnTo>
                    <a:pt x="39" y="334"/>
                  </a:lnTo>
                  <a:lnTo>
                    <a:pt x="58" y="291"/>
                  </a:lnTo>
                  <a:lnTo>
                    <a:pt x="78" y="250"/>
                  </a:lnTo>
                  <a:lnTo>
                    <a:pt x="100" y="209"/>
                  </a:lnTo>
                  <a:lnTo>
                    <a:pt x="125" y="172"/>
                  </a:lnTo>
                  <a:lnTo>
                    <a:pt x="152" y="136"/>
                  </a:lnTo>
                  <a:lnTo>
                    <a:pt x="180" y="104"/>
                  </a:lnTo>
                  <a:lnTo>
                    <a:pt x="210" y="76"/>
                  </a:lnTo>
                  <a:lnTo>
                    <a:pt x="225" y="62"/>
                  </a:lnTo>
                  <a:lnTo>
                    <a:pt x="240" y="52"/>
                  </a:lnTo>
                  <a:lnTo>
                    <a:pt x="256" y="40"/>
                  </a:lnTo>
                  <a:lnTo>
                    <a:pt x="271" y="30"/>
                  </a:lnTo>
                  <a:lnTo>
                    <a:pt x="288" y="23"/>
                  </a:lnTo>
                  <a:lnTo>
                    <a:pt x="303" y="15"/>
                  </a:lnTo>
                  <a:lnTo>
                    <a:pt x="320" y="9"/>
                  </a:lnTo>
                  <a:lnTo>
                    <a:pt x="335" y="4"/>
                  </a:lnTo>
                  <a:lnTo>
                    <a:pt x="352" y="1"/>
                  </a:lnTo>
                  <a:lnTo>
                    <a:pt x="368" y="0"/>
                  </a:lnTo>
                  <a:lnTo>
                    <a:pt x="384" y="0"/>
                  </a:lnTo>
                  <a:lnTo>
                    <a:pt x="400" y="1"/>
                  </a:lnTo>
                  <a:lnTo>
                    <a:pt x="416" y="4"/>
                  </a:lnTo>
                  <a:lnTo>
                    <a:pt x="431" y="9"/>
                  </a:lnTo>
                  <a:lnTo>
                    <a:pt x="446" y="17"/>
                  </a:lnTo>
                  <a:lnTo>
                    <a:pt x="460" y="24"/>
                  </a:lnTo>
                  <a:lnTo>
                    <a:pt x="475" y="33"/>
                  </a:lnTo>
                  <a:lnTo>
                    <a:pt x="489" y="44"/>
                  </a:lnTo>
                  <a:lnTo>
                    <a:pt x="503" y="56"/>
                  </a:lnTo>
                  <a:lnTo>
                    <a:pt x="515" y="70"/>
                  </a:lnTo>
                  <a:lnTo>
                    <a:pt x="527" y="84"/>
                  </a:lnTo>
                  <a:lnTo>
                    <a:pt x="539" y="99"/>
                  </a:lnTo>
                  <a:lnTo>
                    <a:pt x="550" y="116"/>
                  </a:lnTo>
                  <a:lnTo>
                    <a:pt x="562" y="134"/>
                  </a:lnTo>
                  <a:lnTo>
                    <a:pt x="582" y="171"/>
                  </a:lnTo>
                  <a:lnTo>
                    <a:pt x="600" y="212"/>
                  </a:lnTo>
                  <a:lnTo>
                    <a:pt x="615" y="254"/>
                  </a:lnTo>
                  <a:lnTo>
                    <a:pt x="627" y="300"/>
                  </a:lnTo>
                  <a:lnTo>
                    <a:pt x="638" y="346"/>
                  </a:lnTo>
                  <a:lnTo>
                    <a:pt x="646" y="393"/>
                  </a:lnTo>
                  <a:lnTo>
                    <a:pt x="650" y="442"/>
                  </a:lnTo>
                  <a:lnTo>
                    <a:pt x="652" y="489"/>
                  </a:lnTo>
                  <a:lnTo>
                    <a:pt x="650" y="536"/>
                  </a:lnTo>
                  <a:lnTo>
                    <a:pt x="646" y="580"/>
                  </a:ln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" name="Freeform 1168"/>
            <p:cNvSpPr>
              <a:spLocks/>
            </p:cNvSpPr>
            <p:nvPr userDrawn="1"/>
          </p:nvSpPr>
          <p:spPr bwMode="auto">
            <a:xfrm>
              <a:off x="7766073" y="5281617"/>
              <a:ext cx="211138" cy="220663"/>
            </a:xfrm>
            <a:custGeom>
              <a:avLst/>
              <a:gdLst>
                <a:gd name="T0" fmla="*/ 2147483647 w 133"/>
                <a:gd name="T1" fmla="*/ 2147483647 h 139"/>
                <a:gd name="T2" fmla="*/ 2147483647 w 133"/>
                <a:gd name="T3" fmla="*/ 2147483647 h 139"/>
                <a:gd name="T4" fmla="*/ 2147483647 w 133"/>
                <a:gd name="T5" fmla="*/ 2147483647 h 139"/>
                <a:gd name="T6" fmla="*/ 2147483647 w 133"/>
                <a:gd name="T7" fmla="*/ 2147483647 h 139"/>
                <a:gd name="T8" fmla="*/ 2147483647 w 133"/>
                <a:gd name="T9" fmla="*/ 2147483647 h 139"/>
                <a:gd name="T10" fmla="*/ 2147483647 w 133"/>
                <a:gd name="T11" fmla="*/ 0 h 139"/>
                <a:gd name="T12" fmla="*/ 2147483647 w 133"/>
                <a:gd name="T13" fmla="*/ 0 h 139"/>
                <a:gd name="T14" fmla="*/ 2147483647 w 133"/>
                <a:gd name="T15" fmla="*/ 0 h 139"/>
                <a:gd name="T16" fmla="*/ 2147483647 w 133"/>
                <a:gd name="T17" fmla="*/ 2147483647 h 139"/>
                <a:gd name="T18" fmla="*/ 0 w 133"/>
                <a:gd name="T19" fmla="*/ 2147483647 h 139"/>
                <a:gd name="T20" fmla="*/ 0 w 133"/>
                <a:gd name="T21" fmla="*/ 2147483647 h 139"/>
                <a:gd name="T22" fmla="*/ 2147483647 w 133"/>
                <a:gd name="T23" fmla="*/ 2147483647 h 139"/>
                <a:gd name="T24" fmla="*/ 2147483647 w 133"/>
                <a:gd name="T25" fmla="*/ 2147483647 h 139"/>
                <a:gd name="T26" fmla="*/ 2147483647 w 133"/>
                <a:gd name="T27" fmla="*/ 2147483647 h 139"/>
                <a:gd name="T28" fmla="*/ 2147483647 w 133"/>
                <a:gd name="T29" fmla="*/ 2147483647 h 139"/>
                <a:gd name="T30" fmla="*/ 2147483647 w 133"/>
                <a:gd name="T31" fmla="*/ 2147483647 h 139"/>
                <a:gd name="T32" fmla="*/ 2147483647 w 133"/>
                <a:gd name="T33" fmla="*/ 2147483647 h 139"/>
                <a:gd name="T34" fmla="*/ 2147483647 w 133"/>
                <a:gd name="T35" fmla="*/ 2147483647 h 139"/>
                <a:gd name="T36" fmla="*/ 2147483647 w 133"/>
                <a:gd name="T37" fmla="*/ 2147483647 h 139"/>
                <a:gd name="T38" fmla="*/ 2147483647 w 133"/>
                <a:gd name="T39" fmla="*/ 2147483647 h 139"/>
                <a:gd name="T40" fmla="*/ 2147483647 w 133"/>
                <a:gd name="T41" fmla="*/ 2147483647 h 139"/>
                <a:gd name="T42" fmla="*/ 2147483647 w 133"/>
                <a:gd name="T43" fmla="*/ 2147483647 h 139"/>
                <a:gd name="T44" fmla="*/ 2147483647 w 133"/>
                <a:gd name="T45" fmla="*/ 2147483647 h 139"/>
                <a:gd name="T46" fmla="*/ 2147483647 w 133"/>
                <a:gd name="T47" fmla="*/ 2147483647 h 139"/>
                <a:gd name="T48" fmla="*/ 2147483647 w 133"/>
                <a:gd name="T49" fmla="*/ 2147483647 h 139"/>
                <a:gd name="T50" fmla="*/ 2147483647 w 133"/>
                <a:gd name="T51" fmla="*/ 2147483647 h 139"/>
                <a:gd name="T52" fmla="*/ 2147483647 w 133"/>
                <a:gd name="T53" fmla="*/ 2147483647 h 139"/>
                <a:gd name="T54" fmla="*/ 2147483647 w 133"/>
                <a:gd name="T55" fmla="*/ 2147483647 h 139"/>
                <a:gd name="T56" fmla="*/ 2147483647 w 133"/>
                <a:gd name="T57" fmla="*/ 2147483647 h 139"/>
                <a:gd name="T58" fmla="*/ 2147483647 w 133"/>
                <a:gd name="T59" fmla="*/ 2147483647 h 139"/>
                <a:gd name="T60" fmla="*/ 2147483647 w 133"/>
                <a:gd name="T61" fmla="*/ 2147483647 h 139"/>
                <a:gd name="T62" fmla="*/ 2147483647 w 133"/>
                <a:gd name="T63" fmla="*/ 2147483647 h 139"/>
                <a:gd name="T64" fmla="*/ 2147483647 w 133"/>
                <a:gd name="T65" fmla="*/ 2147483647 h 139"/>
                <a:gd name="T66" fmla="*/ 2147483647 w 133"/>
                <a:gd name="T67" fmla="*/ 2147483647 h 139"/>
                <a:gd name="T68" fmla="*/ 2147483647 w 133"/>
                <a:gd name="T69" fmla="*/ 2147483647 h 139"/>
                <a:gd name="T70" fmla="*/ 2147483647 w 133"/>
                <a:gd name="T71" fmla="*/ 2147483647 h 139"/>
                <a:gd name="T72" fmla="*/ 2147483647 w 133"/>
                <a:gd name="T73" fmla="*/ 2147483647 h 139"/>
                <a:gd name="T74" fmla="*/ 2147483647 w 133"/>
                <a:gd name="T75" fmla="*/ 2147483647 h 139"/>
                <a:gd name="T76" fmla="*/ 2147483647 w 133"/>
                <a:gd name="T77" fmla="*/ 2147483647 h 139"/>
                <a:gd name="T78" fmla="*/ 2147483647 w 133"/>
                <a:gd name="T79" fmla="*/ 2147483647 h 139"/>
                <a:gd name="T80" fmla="*/ 2147483647 w 133"/>
                <a:gd name="T81" fmla="*/ 2147483647 h 139"/>
                <a:gd name="T82" fmla="*/ 2147483647 w 133"/>
                <a:gd name="T83" fmla="*/ 2147483647 h 139"/>
                <a:gd name="T84" fmla="*/ 2147483647 w 133"/>
                <a:gd name="T85" fmla="*/ 2147483647 h 13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33" h="139">
                  <a:moveTo>
                    <a:pt x="92" y="19"/>
                  </a:moveTo>
                  <a:lnTo>
                    <a:pt x="92" y="19"/>
                  </a:lnTo>
                  <a:lnTo>
                    <a:pt x="81" y="12"/>
                  </a:lnTo>
                  <a:lnTo>
                    <a:pt x="71" y="6"/>
                  </a:lnTo>
                  <a:lnTo>
                    <a:pt x="58" y="3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22" y="0"/>
                  </a:lnTo>
                  <a:lnTo>
                    <a:pt x="11" y="2"/>
                  </a:lnTo>
                  <a:lnTo>
                    <a:pt x="0" y="5"/>
                  </a:lnTo>
                  <a:lnTo>
                    <a:pt x="10" y="23"/>
                  </a:lnTo>
                  <a:lnTo>
                    <a:pt x="22" y="20"/>
                  </a:lnTo>
                  <a:lnTo>
                    <a:pt x="36" y="20"/>
                  </a:lnTo>
                  <a:lnTo>
                    <a:pt x="51" y="23"/>
                  </a:lnTo>
                  <a:lnTo>
                    <a:pt x="66" y="28"/>
                  </a:lnTo>
                  <a:lnTo>
                    <a:pt x="83" y="37"/>
                  </a:lnTo>
                  <a:lnTo>
                    <a:pt x="95" y="46"/>
                  </a:lnTo>
                  <a:lnTo>
                    <a:pt x="104" y="58"/>
                  </a:lnTo>
                  <a:lnTo>
                    <a:pt x="112" y="70"/>
                  </a:lnTo>
                  <a:lnTo>
                    <a:pt x="115" y="84"/>
                  </a:lnTo>
                  <a:lnTo>
                    <a:pt x="115" y="98"/>
                  </a:lnTo>
                  <a:lnTo>
                    <a:pt x="113" y="113"/>
                  </a:lnTo>
                  <a:lnTo>
                    <a:pt x="110" y="125"/>
                  </a:lnTo>
                  <a:lnTo>
                    <a:pt x="109" y="128"/>
                  </a:lnTo>
                  <a:lnTo>
                    <a:pt x="127" y="139"/>
                  </a:lnTo>
                  <a:lnTo>
                    <a:pt x="130" y="128"/>
                  </a:lnTo>
                  <a:lnTo>
                    <a:pt x="131" y="116"/>
                  </a:lnTo>
                  <a:lnTo>
                    <a:pt x="133" y="101"/>
                  </a:lnTo>
                  <a:lnTo>
                    <a:pt x="133" y="87"/>
                  </a:lnTo>
                  <a:lnTo>
                    <a:pt x="130" y="73"/>
                  </a:lnTo>
                  <a:lnTo>
                    <a:pt x="125" y="60"/>
                  </a:lnTo>
                  <a:lnTo>
                    <a:pt x="119" y="49"/>
                  </a:lnTo>
                  <a:lnTo>
                    <a:pt x="112" y="37"/>
                  </a:lnTo>
                  <a:lnTo>
                    <a:pt x="103" y="28"/>
                  </a:lnTo>
                  <a:lnTo>
                    <a:pt x="92" y="19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Freeform 1169"/>
            <p:cNvSpPr>
              <a:spLocks/>
            </p:cNvSpPr>
            <p:nvPr userDrawn="1"/>
          </p:nvSpPr>
          <p:spPr bwMode="auto">
            <a:xfrm>
              <a:off x="7727973" y="5192717"/>
              <a:ext cx="26988" cy="36513"/>
            </a:xfrm>
            <a:custGeom>
              <a:avLst/>
              <a:gdLst>
                <a:gd name="T0" fmla="*/ 2147483647 w 17"/>
                <a:gd name="T1" fmla="*/ 0 h 23"/>
                <a:gd name="T2" fmla="*/ 2147483647 w 17"/>
                <a:gd name="T3" fmla="*/ 0 h 23"/>
                <a:gd name="T4" fmla="*/ 2147483647 w 17"/>
                <a:gd name="T5" fmla="*/ 0 h 23"/>
                <a:gd name="T6" fmla="*/ 0 w 17"/>
                <a:gd name="T7" fmla="*/ 2147483647 h 23"/>
                <a:gd name="T8" fmla="*/ 0 w 17"/>
                <a:gd name="T9" fmla="*/ 2147483647 h 23"/>
                <a:gd name="T10" fmla="*/ 2147483647 w 17"/>
                <a:gd name="T11" fmla="*/ 2147483647 h 23"/>
                <a:gd name="T12" fmla="*/ 2147483647 w 17"/>
                <a:gd name="T13" fmla="*/ 2147483647 h 23"/>
                <a:gd name="T14" fmla="*/ 2147483647 w 17"/>
                <a:gd name="T15" fmla="*/ 2147483647 h 23"/>
                <a:gd name="T16" fmla="*/ 2147483647 w 17"/>
                <a:gd name="T17" fmla="*/ 2147483647 h 23"/>
                <a:gd name="T18" fmla="*/ 2147483647 w 17"/>
                <a:gd name="T19" fmla="*/ 2147483647 h 23"/>
                <a:gd name="T20" fmla="*/ 2147483647 w 17"/>
                <a:gd name="T21" fmla="*/ 2147483647 h 23"/>
                <a:gd name="T22" fmla="*/ 2147483647 w 17"/>
                <a:gd name="T23" fmla="*/ 2147483647 h 23"/>
                <a:gd name="T24" fmla="*/ 2147483647 w 17"/>
                <a:gd name="T25" fmla="*/ 0 h 23"/>
                <a:gd name="T26" fmla="*/ 2147483647 w 17"/>
                <a:gd name="T27" fmla="*/ 0 h 2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7" h="23">
                  <a:moveTo>
                    <a:pt x="15" y="0"/>
                  </a:moveTo>
                  <a:lnTo>
                    <a:pt x="15" y="0"/>
                  </a:lnTo>
                  <a:lnTo>
                    <a:pt x="9" y="0"/>
                  </a:lnTo>
                  <a:lnTo>
                    <a:pt x="0" y="4"/>
                  </a:lnTo>
                  <a:lnTo>
                    <a:pt x="6" y="23"/>
                  </a:lnTo>
                  <a:lnTo>
                    <a:pt x="14" y="14"/>
                  </a:lnTo>
                  <a:lnTo>
                    <a:pt x="17" y="9"/>
                  </a:lnTo>
                  <a:lnTo>
                    <a:pt x="17" y="4"/>
                  </a:lnTo>
                  <a:lnTo>
                    <a:pt x="17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1170"/>
            <p:cNvSpPr>
              <a:spLocks/>
            </p:cNvSpPr>
            <p:nvPr userDrawn="1"/>
          </p:nvSpPr>
          <p:spPr bwMode="auto">
            <a:xfrm>
              <a:off x="7810523" y="5356230"/>
              <a:ext cx="73025" cy="87312"/>
            </a:xfrm>
            <a:custGeom>
              <a:avLst/>
              <a:gdLst>
                <a:gd name="T0" fmla="*/ 2147483647 w 46"/>
                <a:gd name="T1" fmla="*/ 0 h 55"/>
                <a:gd name="T2" fmla="*/ 2147483647 w 46"/>
                <a:gd name="T3" fmla="*/ 0 h 55"/>
                <a:gd name="T4" fmla="*/ 2147483647 w 46"/>
                <a:gd name="T5" fmla="*/ 2147483647 h 55"/>
                <a:gd name="T6" fmla="*/ 0 w 46"/>
                <a:gd name="T7" fmla="*/ 2147483647 h 55"/>
                <a:gd name="T8" fmla="*/ 0 w 46"/>
                <a:gd name="T9" fmla="*/ 2147483647 h 55"/>
                <a:gd name="T10" fmla="*/ 2147483647 w 46"/>
                <a:gd name="T11" fmla="*/ 2147483647 h 55"/>
                <a:gd name="T12" fmla="*/ 2147483647 w 46"/>
                <a:gd name="T13" fmla="*/ 2147483647 h 55"/>
                <a:gd name="T14" fmla="*/ 2147483647 w 46"/>
                <a:gd name="T15" fmla="*/ 2147483647 h 55"/>
                <a:gd name="T16" fmla="*/ 2147483647 w 46"/>
                <a:gd name="T17" fmla="*/ 2147483647 h 55"/>
                <a:gd name="T18" fmla="*/ 2147483647 w 46"/>
                <a:gd name="T19" fmla="*/ 2147483647 h 55"/>
                <a:gd name="T20" fmla="*/ 2147483647 w 46"/>
                <a:gd name="T21" fmla="*/ 2147483647 h 55"/>
                <a:gd name="T22" fmla="*/ 2147483647 w 46"/>
                <a:gd name="T23" fmla="*/ 2147483647 h 55"/>
                <a:gd name="T24" fmla="*/ 2147483647 w 46"/>
                <a:gd name="T25" fmla="*/ 2147483647 h 55"/>
                <a:gd name="T26" fmla="*/ 2147483647 w 46"/>
                <a:gd name="T27" fmla="*/ 2147483647 h 55"/>
                <a:gd name="T28" fmla="*/ 2147483647 w 46"/>
                <a:gd name="T29" fmla="*/ 2147483647 h 55"/>
                <a:gd name="T30" fmla="*/ 2147483647 w 46"/>
                <a:gd name="T31" fmla="*/ 2147483647 h 55"/>
                <a:gd name="T32" fmla="*/ 2147483647 w 46"/>
                <a:gd name="T33" fmla="*/ 2147483647 h 55"/>
                <a:gd name="T34" fmla="*/ 2147483647 w 46"/>
                <a:gd name="T35" fmla="*/ 2147483647 h 55"/>
                <a:gd name="T36" fmla="*/ 2147483647 w 46"/>
                <a:gd name="T37" fmla="*/ 2147483647 h 55"/>
                <a:gd name="T38" fmla="*/ 2147483647 w 46"/>
                <a:gd name="T39" fmla="*/ 2147483647 h 55"/>
                <a:gd name="T40" fmla="*/ 2147483647 w 46"/>
                <a:gd name="T41" fmla="*/ 2147483647 h 55"/>
                <a:gd name="T42" fmla="*/ 2147483647 w 46"/>
                <a:gd name="T43" fmla="*/ 0 h 55"/>
                <a:gd name="T44" fmla="*/ 2147483647 w 46"/>
                <a:gd name="T45" fmla="*/ 0 h 55"/>
                <a:gd name="T46" fmla="*/ 2147483647 w 46"/>
                <a:gd name="T47" fmla="*/ 0 h 5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6" h="55">
                  <a:moveTo>
                    <a:pt x="8" y="0"/>
                  </a:moveTo>
                  <a:lnTo>
                    <a:pt x="8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9" y="17"/>
                  </a:lnTo>
                  <a:lnTo>
                    <a:pt x="11" y="16"/>
                  </a:lnTo>
                  <a:lnTo>
                    <a:pt x="12" y="20"/>
                  </a:lnTo>
                  <a:lnTo>
                    <a:pt x="29" y="39"/>
                  </a:lnTo>
                  <a:lnTo>
                    <a:pt x="46" y="55"/>
                  </a:lnTo>
                  <a:lnTo>
                    <a:pt x="46" y="43"/>
                  </a:lnTo>
                  <a:lnTo>
                    <a:pt x="44" y="34"/>
                  </a:lnTo>
                  <a:lnTo>
                    <a:pt x="41" y="25"/>
                  </a:lnTo>
                  <a:lnTo>
                    <a:pt x="36" y="16"/>
                  </a:lnTo>
                  <a:lnTo>
                    <a:pt x="30" y="8"/>
                  </a:lnTo>
                  <a:lnTo>
                    <a:pt x="23" y="4"/>
                  </a:lnTo>
                  <a:lnTo>
                    <a:pt x="1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Freeform 1171"/>
            <p:cNvSpPr>
              <a:spLocks/>
            </p:cNvSpPr>
            <p:nvPr userDrawn="1"/>
          </p:nvSpPr>
          <p:spPr bwMode="auto">
            <a:xfrm>
              <a:off x="8262961" y="4130680"/>
              <a:ext cx="195262" cy="207962"/>
            </a:xfrm>
            <a:custGeom>
              <a:avLst/>
              <a:gdLst>
                <a:gd name="T0" fmla="*/ 2147483647 w 123"/>
                <a:gd name="T1" fmla="*/ 2147483647 h 131"/>
                <a:gd name="T2" fmla="*/ 2147483647 w 123"/>
                <a:gd name="T3" fmla="*/ 2147483647 h 131"/>
                <a:gd name="T4" fmla="*/ 2147483647 w 123"/>
                <a:gd name="T5" fmla="*/ 2147483647 h 131"/>
                <a:gd name="T6" fmla="*/ 2147483647 w 123"/>
                <a:gd name="T7" fmla="*/ 2147483647 h 131"/>
                <a:gd name="T8" fmla="*/ 2147483647 w 123"/>
                <a:gd name="T9" fmla="*/ 2147483647 h 131"/>
                <a:gd name="T10" fmla="*/ 2147483647 w 123"/>
                <a:gd name="T11" fmla="*/ 2147483647 h 131"/>
                <a:gd name="T12" fmla="*/ 2147483647 w 123"/>
                <a:gd name="T13" fmla="*/ 2147483647 h 131"/>
                <a:gd name="T14" fmla="*/ 2147483647 w 123"/>
                <a:gd name="T15" fmla="*/ 2147483647 h 131"/>
                <a:gd name="T16" fmla="*/ 2147483647 w 123"/>
                <a:gd name="T17" fmla="*/ 2147483647 h 131"/>
                <a:gd name="T18" fmla="*/ 2147483647 w 123"/>
                <a:gd name="T19" fmla="*/ 2147483647 h 131"/>
                <a:gd name="T20" fmla="*/ 2147483647 w 123"/>
                <a:gd name="T21" fmla="*/ 2147483647 h 131"/>
                <a:gd name="T22" fmla="*/ 2147483647 w 123"/>
                <a:gd name="T23" fmla="*/ 2147483647 h 131"/>
                <a:gd name="T24" fmla="*/ 2147483647 w 123"/>
                <a:gd name="T25" fmla="*/ 2147483647 h 131"/>
                <a:gd name="T26" fmla="*/ 2147483647 w 123"/>
                <a:gd name="T27" fmla="*/ 2147483647 h 131"/>
                <a:gd name="T28" fmla="*/ 2147483647 w 123"/>
                <a:gd name="T29" fmla="*/ 2147483647 h 131"/>
                <a:gd name="T30" fmla="*/ 2147483647 w 123"/>
                <a:gd name="T31" fmla="*/ 2147483647 h 131"/>
                <a:gd name="T32" fmla="*/ 2147483647 w 123"/>
                <a:gd name="T33" fmla="*/ 2147483647 h 131"/>
                <a:gd name="T34" fmla="*/ 2147483647 w 123"/>
                <a:gd name="T35" fmla="*/ 2147483647 h 131"/>
                <a:gd name="T36" fmla="*/ 2147483647 w 123"/>
                <a:gd name="T37" fmla="*/ 2147483647 h 131"/>
                <a:gd name="T38" fmla="*/ 2147483647 w 123"/>
                <a:gd name="T39" fmla="*/ 2147483647 h 131"/>
                <a:gd name="T40" fmla="*/ 2147483647 w 123"/>
                <a:gd name="T41" fmla="*/ 2147483647 h 131"/>
                <a:gd name="T42" fmla="*/ 2147483647 w 123"/>
                <a:gd name="T43" fmla="*/ 2147483647 h 131"/>
                <a:gd name="T44" fmla="*/ 2147483647 w 123"/>
                <a:gd name="T45" fmla="*/ 2147483647 h 131"/>
                <a:gd name="T46" fmla="*/ 2147483647 w 123"/>
                <a:gd name="T47" fmla="*/ 2147483647 h 131"/>
                <a:gd name="T48" fmla="*/ 2147483647 w 123"/>
                <a:gd name="T49" fmla="*/ 2147483647 h 131"/>
                <a:gd name="T50" fmla="*/ 2147483647 w 123"/>
                <a:gd name="T51" fmla="*/ 2147483647 h 131"/>
                <a:gd name="T52" fmla="*/ 2147483647 w 123"/>
                <a:gd name="T53" fmla="*/ 2147483647 h 131"/>
                <a:gd name="T54" fmla="*/ 2147483647 w 123"/>
                <a:gd name="T55" fmla="*/ 2147483647 h 131"/>
                <a:gd name="T56" fmla="*/ 2147483647 w 123"/>
                <a:gd name="T57" fmla="*/ 2147483647 h 131"/>
                <a:gd name="T58" fmla="*/ 2147483647 w 123"/>
                <a:gd name="T59" fmla="*/ 2147483647 h 131"/>
                <a:gd name="T60" fmla="*/ 2147483647 w 123"/>
                <a:gd name="T61" fmla="*/ 2147483647 h 131"/>
                <a:gd name="T62" fmla="*/ 2147483647 w 123"/>
                <a:gd name="T63" fmla="*/ 2147483647 h 131"/>
                <a:gd name="T64" fmla="*/ 2147483647 w 123"/>
                <a:gd name="T65" fmla="*/ 2147483647 h 131"/>
                <a:gd name="T66" fmla="*/ 2147483647 w 123"/>
                <a:gd name="T67" fmla="*/ 2147483647 h 131"/>
                <a:gd name="T68" fmla="*/ 2147483647 w 123"/>
                <a:gd name="T69" fmla="*/ 2147483647 h 131"/>
                <a:gd name="T70" fmla="*/ 2147483647 w 123"/>
                <a:gd name="T71" fmla="*/ 2147483647 h 131"/>
                <a:gd name="T72" fmla="*/ 2147483647 w 123"/>
                <a:gd name="T73" fmla="*/ 0 h 131"/>
                <a:gd name="T74" fmla="*/ 2147483647 w 123"/>
                <a:gd name="T75" fmla="*/ 2147483647 h 131"/>
                <a:gd name="T76" fmla="*/ 2147483647 w 123"/>
                <a:gd name="T77" fmla="*/ 2147483647 h 131"/>
                <a:gd name="T78" fmla="*/ 2147483647 w 123"/>
                <a:gd name="T79" fmla="*/ 2147483647 h 131"/>
                <a:gd name="T80" fmla="*/ 0 w 123"/>
                <a:gd name="T81" fmla="*/ 2147483647 h 131"/>
                <a:gd name="T82" fmla="*/ 2147483647 w 123"/>
                <a:gd name="T83" fmla="*/ 2147483647 h 131"/>
                <a:gd name="T84" fmla="*/ 2147483647 w 123"/>
                <a:gd name="T85" fmla="*/ 2147483647 h 131"/>
                <a:gd name="T86" fmla="*/ 2147483647 w 123"/>
                <a:gd name="T87" fmla="*/ 2147483647 h 131"/>
                <a:gd name="T88" fmla="*/ 2147483647 w 123"/>
                <a:gd name="T89" fmla="*/ 2147483647 h 131"/>
                <a:gd name="T90" fmla="*/ 2147483647 w 123"/>
                <a:gd name="T91" fmla="*/ 2147483647 h 13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23" h="131">
                  <a:moveTo>
                    <a:pt x="53" y="128"/>
                  </a:moveTo>
                  <a:lnTo>
                    <a:pt x="53" y="128"/>
                  </a:lnTo>
                  <a:lnTo>
                    <a:pt x="62" y="129"/>
                  </a:lnTo>
                  <a:lnTo>
                    <a:pt x="71" y="131"/>
                  </a:lnTo>
                  <a:lnTo>
                    <a:pt x="80" y="129"/>
                  </a:lnTo>
                  <a:lnTo>
                    <a:pt x="88" y="126"/>
                  </a:lnTo>
                  <a:lnTo>
                    <a:pt x="96" y="122"/>
                  </a:lnTo>
                  <a:lnTo>
                    <a:pt x="103" y="117"/>
                  </a:lnTo>
                  <a:lnTo>
                    <a:pt x="109" y="110"/>
                  </a:lnTo>
                  <a:lnTo>
                    <a:pt x="116" y="102"/>
                  </a:lnTo>
                  <a:lnTo>
                    <a:pt x="119" y="94"/>
                  </a:lnTo>
                  <a:lnTo>
                    <a:pt x="122" y="85"/>
                  </a:lnTo>
                  <a:lnTo>
                    <a:pt x="123" y="78"/>
                  </a:lnTo>
                  <a:lnTo>
                    <a:pt x="123" y="70"/>
                  </a:lnTo>
                  <a:lnTo>
                    <a:pt x="122" y="62"/>
                  </a:lnTo>
                  <a:lnTo>
                    <a:pt x="119" y="56"/>
                  </a:lnTo>
                  <a:lnTo>
                    <a:pt x="112" y="44"/>
                  </a:lnTo>
                  <a:lnTo>
                    <a:pt x="106" y="36"/>
                  </a:lnTo>
                  <a:lnTo>
                    <a:pt x="99" y="32"/>
                  </a:lnTo>
                  <a:lnTo>
                    <a:pt x="91" y="29"/>
                  </a:lnTo>
                  <a:lnTo>
                    <a:pt x="84" y="29"/>
                  </a:lnTo>
                  <a:lnTo>
                    <a:pt x="77" y="30"/>
                  </a:lnTo>
                  <a:lnTo>
                    <a:pt x="73" y="35"/>
                  </a:lnTo>
                  <a:lnTo>
                    <a:pt x="70" y="41"/>
                  </a:lnTo>
                  <a:lnTo>
                    <a:pt x="67" y="49"/>
                  </a:lnTo>
                  <a:lnTo>
                    <a:pt x="67" y="50"/>
                  </a:lnTo>
                  <a:lnTo>
                    <a:pt x="68" y="53"/>
                  </a:lnTo>
                  <a:lnTo>
                    <a:pt x="70" y="55"/>
                  </a:lnTo>
                  <a:lnTo>
                    <a:pt x="73" y="55"/>
                  </a:lnTo>
                  <a:lnTo>
                    <a:pt x="79" y="50"/>
                  </a:lnTo>
                  <a:lnTo>
                    <a:pt x="87" y="44"/>
                  </a:lnTo>
                  <a:lnTo>
                    <a:pt x="91" y="55"/>
                  </a:lnTo>
                  <a:lnTo>
                    <a:pt x="94" y="64"/>
                  </a:lnTo>
                  <a:lnTo>
                    <a:pt x="99" y="75"/>
                  </a:lnTo>
                  <a:lnTo>
                    <a:pt x="100" y="85"/>
                  </a:lnTo>
                  <a:lnTo>
                    <a:pt x="100" y="90"/>
                  </a:lnTo>
                  <a:lnTo>
                    <a:pt x="100" y="94"/>
                  </a:lnTo>
                  <a:lnTo>
                    <a:pt x="99" y="96"/>
                  </a:lnTo>
                  <a:lnTo>
                    <a:pt x="96" y="102"/>
                  </a:lnTo>
                  <a:lnTo>
                    <a:pt x="90" y="105"/>
                  </a:lnTo>
                  <a:lnTo>
                    <a:pt x="79" y="107"/>
                  </a:lnTo>
                  <a:lnTo>
                    <a:pt x="71" y="107"/>
                  </a:lnTo>
                  <a:lnTo>
                    <a:pt x="64" y="107"/>
                  </a:lnTo>
                  <a:lnTo>
                    <a:pt x="56" y="104"/>
                  </a:lnTo>
                  <a:lnTo>
                    <a:pt x="52" y="100"/>
                  </a:lnTo>
                  <a:lnTo>
                    <a:pt x="47" y="97"/>
                  </a:lnTo>
                  <a:lnTo>
                    <a:pt x="39" y="90"/>
                  </a:lnTo>
                  <a:lnTo>
                    <a:pt x="35" y="81"/>
                  </a:lnTo>
                  <a:lnTo>
                    <a:pt x="32" y="72"/>
                  </a:lnTo>
                  <a:lnTo>
                    <a:pt x="29" y="62"/>
                  </a:lnTo>
                  <a:lnTo>
                    <a:pt x="29" y="53"/>
                  </a:lnTo>
                  <a:lnTo>
                    <a:pt x="29" y="44"/>
                  </a:lnTo>
                  <a:lnTo>
                    <a:pt x="32" y="35"/>
                  </a:lnTo>
                  <a:lnTo>
                    <a:pt x="35" y="26"/>
                  </a:lnTo>
                  <a:lnTo>
                    <a:pt x="39" y="18"/>
                  </a:lnTo>
                  <a:lnTo>
                    <a:pt x="48" y="11"/>
                  </a:lnTo>
                  <a:lnTo>
                    <a:pt x="59" y="4"/>
                  </a:lnTo>
                  <a:lnTo>
                    <a:pt x="45" y="1"/>
                  </a:lnTo>
                  <a:lnTo>
                    <a:pt x="26" y="0"/>
                  </a:lnTo>
                  <a:lnTo>
                    <a:pt x="20" y="6"/>
                  </a:lnTo>
                  <a:lnTo>
                    <a:pt x="13" y="12"/>
                  </a:lnTo>
                  <a:lnTo>
                    <a:pt x="9" y="20"/>
                  </a:lnTo>
                  <a:lnTo>
                    <a:pt x="6" y="27"/>
                  </a:lnTo>
                  <a:lnTo>
                    <a:pt x="3" y="35"/>
                  </a:lnTo>
                  <a:lnTo>
                    <a:pt x="1" y="44"/>
                  </a:lnTo>
                  <a:lnTo>
                    <a:pt x="0" y="64"/>
                  </a:lnTo>
                  <a:lnTo>
                    <a:pt x="1" y="76"/>
                  </a:lnTo>
                  <a:lnTo>
                    <a:pt x="4" y="87"/>
                  </a:lnTo>
                  <a:lnTo>
                    <a:pt x="10" y="97"/>
                  </a:lnTo>
                  <a:lnTo>
                    <a:pt x="17" y="107"/>
                  </a:lnTo>
                  <a:lnTo>
                    <a:pt x="26" y="114"/>
                  </a:lnTo>
                  <a:lnTo>
                    <a:pt x="33" y="120"/>
                  </a:lnTo>
                  <a:lnTo>
                    <a:pt x="44" y="125"/>
                  </a:lnTo>
                  <a:lnTo>
                    <a:pt x="53" y="128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Freeform 1172"/>
            <p:cNvSpPr>
              <a:spLocks/>
            </p:cNvSpPr>
            <p:nvPr userDrawn="1"/>
          </p:nvSpPr>
          <p:spPr bwMode="auto">
            <a:xfrm>
              <a:off x="8156598" y="4148142"/>
              <a:ext cx="46038" cy="66675"/>
            </a:xfrm>
            <a:custGeom>
              <a:avLst/>
              <a:gdLst>
                <a:gd name="T0" fmla="*/ 2147483647 w 29"/>
                <a:gd name="T1" fmla="*/ 2147483647 h 42"/>
                <a:gd name="T2" fmla="*/ 2147483647 w 29"/>
                <a:gd name="T3" fmla="*/ 2147483647 h 42"/>
                <a:gd name="T4" fmla="*/ 2147483647 w 29"/>
                <a:gd name="T5" fmla="*/ 0 h 42"/>
                <a:gd name="T6" fmla="*/ 2147483647 w 29"/>
                <a:gd name="T7" fmla="*/ 0 h 42"/>
                <a:gd name="T8" fmla="*/ 2147483647 w 29"/>
                <a:gd name="T9" fmla="*/ 2147483647 h 42"/>
                <a:gd name="T10" fmla="*/ 2147483647 w 29"/>
                <a:gd name="T11" fmla="*/ 2147483647 h 42"/>
                <a:gd name="T12" fmla="*/ 2147483647 w 29"/>
                <a:gd name="T13" fmla="*/ 2147483647 h 42"/>
                <a:gd name="T14" fmla="*/ 0 w 29"/>
                <a:gd name="T15" fmla="*/ 2147483647 h 42"/>
                <a:gd name="T16" fmla="*/ 0 w 29"/>
                <a:gd name="T17" fmla="*/ 2147483647 h 42"/>
                <a:gd name="T18" fmla="*/ 2147483647 w 29"/>
                <a:gd name="T19" fmla="*/ 2147483647 h 42"/>
                <a:gd name="T20" fmla="*/ 2147483647 w 29"/>
                <a:gd name="T21" fmla="*/ 2147483647 h 42"/>
                <a:gd name="T22" fmla="*/ 2147483647 w 29"/>
                <a:gd name="T23" fmla="*/ 2147483647 h 42"/>
                <a:gd name="T24" fmla="*/ 2147483647 w 29"/>
                <a:gd name="T25" fmla="*/ 2147483647 h 42"/>
                <a:gd name="T26" fmla="*/ 2147483647 w 29"/>
                <a:gd name="T27" fmla="*/ 2147483647 h 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9" h="42">
                  <a:moveTo>
                    <a:pt x="29" y="1"/>
                  </a:moveTo>
                  <a:lnTo>
                    <a:pt x="29" y="1"/>
                  </a:lnTo>
                  <a:lnTo>
                    <a:pt x="29" y="0"/>
                  </a:lnTo>
                  <a:lnTo>
                    <a:pt x="6" y="9"/>
                  </a:lnTo>
                  <a:lnTo>
                    <a:pt x="1" y="25"/>
                  </a:lnTo>
                  <a:lnTo>
                    <a:pt x="0" y="42"/>
                  </a:lnTo>
                  <a:lnTo>
                    <a:pt x="24" y="24"/>
                  </a:lnTo>
                  <a:lnTo>
                    <a:pt x="26" y="12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1173"/>
            <p:cNvSpPr>
              <a:spLocks/>
            </p:cNvSpPr>
            <p:nvPr userDrawn="1"/>
          </p:nvSpPr>
          <p:spPr bwMode="auto">
            <a:xfrm>
              <a:off x="8158186" y="4200530"/>
              <a:ext cx="392112" cy="252412"/>
            </a:xfrm>
            <a:custGeom>
              <a:avLst/>
              <a:gdLst>
                <a:gd name="T0" fmla="*/ 2147483647 w 247"/>
                <a:gd name="T1" fmla="*/ 2147483647 h 159"/>
                <a:gd name="T2" fmla="*/ 2147483647 w 247"/>
                <a:gd name="T3" fmla="*/ 2147483647 h 159"/>
                <a:gd name="T4" fmla="*/ 2147483647 w 247"/>
                <a:gd name="T5" fmla="*/ 2147483647 h 159"/>
                <a:gd name="T6" fmla="*/ 2147483647 w 247"/>
                <a:gd name="T7" fmla="*/ 2147483647 h 159"/>
                <a:gd name="T8" fmla="*/ 2147483647 w 247"/>
                <a:gd name="T9" fmla="*/ 2147483647 h 159"/>
                <a:gd name="T10" fmla="*/ 2147483647 w 247"/>
                <a:gd name="T11" fmla="*/ 2147483647 h 159"/>
                <a:gd name="T12" fmla="*/ 2147483647 w 247"/>
                <a:gd name="T13" fmla="*/ 2147483647 h 159"/>
                <a:gd name="T14" fmla="*/ 2147483647 w 247"/>
                <a:gd name="T15" fmla="*/ 2147483647 h 159"/>
                <a:gd name="T16" fmla="*/ 2147483647 w 247"/>
                <a:gd name="T17" fmla="*/ 2147483647 h 159"/>
                <a:gd name="T18" fmla="*/ 2147483647 w 247"/>
                <a:gd name="T19" fmla="*/ 2147483647 h 159"/>
                <a:gd name="T20" fmla="*/ 2147483647 w 247"/>
                <a:gd name="T21" fmla="*/ 2147483647 h 159"/>
                <a:gd name="T22" fmla="*/ 2147483647 w 247"/>
                <a:gd name="T23" fmla="*/ 2147483647 h 159"/>
                <a:gd name="T24" fmla="*/ 2147483647 w 247"/>
                <a:gd name="T25" fmla="*/ 2147483647 h 159"/>
                <a:gd name="T26" fmla="*/ 2147483647 w 247"/>
                <a:gd name="T27" fmla="*/ 2147483647 h 159"/>
                <a:gd name="T28" fmla="*/ 2147483647 w 247"/>
                <a:gd name="T29" fmla="*/ 2147483647 h 159"/>
                <a:gd name="T30" fmla="*/ 2147483647 w 247"/>
                <a:gd name="T31" fmla="*/ 2147483647 h 159"/>
                <a:gd name="T32" fmla="*/ 2147483647 w 247"/>
                <a:gd name="T33" fmla="*/ 2147483647 h 159"/>
                <a:gd name="T34" fmla="*/ 2147483647 w 247"/>
                <a:gd name="T35" fmla="*/ 2147483647 h 159"/>
                <a:gd name="T36" fmla="*/ 2147483647 w 247"/>
                <a:gd name="T37" fmla="*/ 2147483647 h 159"/>
                <a:gd name="T38" fmla="*/ 2147483647 w 247"/>
                <a:gd name="T39" fmla="*/ 2147483647 h 159"/>
                <a:gd name="T40" fmla="*/ 2147483647 w 247"/>
                <a:gd name="T41" fmla="*/ 2147483647 h 159"/>
                <a:gd name="T42" fmla="*/ 2147483647 w 247"/>
                <a:gd name="T43" fmla="*/ 2147483647 h 159"/>
                <a:gd name="T44" fmla="*/ 2147483647 w 247"/>
                <a:gd name="T45" fmla="*/ 2147483647 h 159"/>
                <a:gd name="T46" fmla="*/ 2147483647 w 247"/>
                <a:gd name="T47" fmla="*/ 2147483647 h 159"/>
                <a:gd name="T48" fmla="*/ 2147483647 w 247"/>
                <a:gd name="T49" fmla="*/ 2147483647 h 159"/>
                <a:gd name="T50" fmla="*/ 2147483647 w 247"/>
                <a:gd name="T51" fmla="*/ 2147483647 h 159"/>
                <a:gd name="T52" fmla="*/ 2147483647 w 247"/>
                <a:gd name="T53" fmla="*/ 2147483647 h 159"/>
                <a:gd name="T54" fmla="*/ 2147483647 w 247"/>
                <a:gd name="T55" fmla="*/ 2147483647 h 159"/>
                <a:gd name="T56" fmla="*/ 2147483647 w 247"/>
                <a:gd name="T57" fmla="*/ 2147483647 h 159"/>
                <a:gd name="T58" fmla="*/ 2147483647 w 247"/>
                <a:gd name="T59" fmla="*/ 2147483647 h 159"/>
                <a:gd name="T60" fmla="*/ 2147483647 w 247"/>
                <a:gd name="T61" fmla="*/ 2147483647 h 159"/>
                <a:gd name="T62" fmla="*/ 2147483647 w 247"/>
                <a:gd name="T63" fmla="*/ 2147483647 h 159"/>
                <a:gd name="T64" fmla="*/ 2147483647 w 247"/>
                <a:gd name="T65" fmla="*/ 2147483647 h 159"/>
                <a:gd name="T66" fmla="*/ 2147483647 w 247"/>
                <a:gd name="T67" fmla="*/ 2147483647 h 159"/>
                <a:gd name="T68" fmla="*/ 2147483647 w 247"/>
                <a:gd name="T69" fmla="*/ 2147483647 h 159"/>
                <a:gd name="T70" fmla="*/ 2147483647 w 247"/>
                <a:gd name="T71" fmla="*/ 2147483647 h 159"/>
                <a:gd name="T72" fmla="*/ 2147483647 w 247"/>
                <a:gd name="T73" fmla="*/ 2147483647 h 159"/>
                <a:gd name="T74" fmla="*/ 2147483647 w 247"/>
                <a:gd name="T75" fmla="*/ 2147483647 h 159"/>
                <a:gd name="T76" fmla="*/ 2147483647 w 247"/>
                <a:gd name="T77" fmla="*/ 2147483647 h 159"/>
                <a:gd name="T78" fmla="*/ 2147483647 w 247"/>
                <a:gd name="T79" fmla="*/ 2147483647 h 159"/>
                <a:gd name="T80" fmla="*/ 2147483647 w 247"/>
                <a:gd name="T81" fmla="*/ 2147483647 h 159"/>
                <a:gd name="T82" fmla="*/ 2147483647 w 247"/>
                <a:gd name="T83" fmla="*/ 2147483647 h 159"/>
                <a:gd name="T84" fmla="*/ 2147483647 w 247"/>
                <a:gd name="T85" fmla="*/ 2147483647 h 159"/>
                <a:gd name="T86" fmla="*/ 2147483647 w 247"/>
                <a:gd name="T87" fmla="*/ 2147483647 h 159"/>
                <a:gd name="T88" fmla="*/ 2147483647 w 247"/>
                <a:gd name="T89" fmla="*/ 2147483647 h 159"/>
                <a:gd name="T90" fmla="*/ 2147483647 w 247"/>
                <a:gd name="T91" fmla="*/ 2147483647 h 159"/>
                <a:gd name="T92" fmla="*/ 2147483647 w 247"/>
                <a:gd name="T93" fmla="*/ 2147483647 h 159"/>
                <a:gd name="T94" fmla="*/ 2147483647 w 247"/>
                <a:gd name="T95" fmla="*/ 2147483647 h 159"/>
                <a:gd name="T96" fmla="*/ 2147483647 w 247"/>
                <a:gd name="T97" fmla="*/ 2147483647 h 159"/>
                <a:gd name="T98" fmla="*/ 2147483647 w 247"/>
                <a:gd name="T99" fmla="*/ 2147483647 h 159"/>
                <a:gd name="T100" fmla="*/ 2147483647 w 247"/>
                <a:gd name="T101" fmla="*/ 2147483647 h 159"/>
                <a:gd name="T102" fmla="*/ 2147483647 w 247"/>
                <a:gd name="T103" fmla="*/ 2147483647 h 159"/>
                <a:gd name="T104" fmla="*/ 2147483647 w 247"/>
                <a:gd name="T105" fmla="*/ 0 h 159"/>
                <a:gd name="T106" fmla="*/ 2147483647 w 247"/>
                <a:gd name="T107" fmla="*/ 0 h 159"/>
                <a:gd name="T108" fmla="*/ 0 w 247"/>
                <a:gd name="T109" fmla="*/ 2147483647 h 159"/>
                <a:gd name="T110" fmla="*/ 0 w 247"/>
                <a:gd name="T111" fmla="*/ 2147483647 h 159"/>
                <a:gd name="T112" fmla="*/ 2147483647 w 247"/>
                <a:gd name="T113" fmla="*/ 2147483647 h 159"/>
                <a:gd name="T114" fmla="*/ 2147483647 w 247"/>
                <a:gd name="T115" fmla="*/ 2147483647 h 159"/>
                <a:gd name="T116" fmla="*/ 2147483647 w 247"/>
                <a:gd name="T117" fmla="*/ 2147483647 h 159"/>
                <a:gd name="T118" fmla="*/ 2147483647 w 247"/>
                <a:gd name="T119" fmla="*/ 2147483647 h 159"/>
                <a:gd name="T120" fmla="*/ 2147483647 w 247"/>
                <a:gd name="T121" fmla="*/ 2147483647 h 1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47" h="159">
                  <a:moveTo>
                    <a:pt x="22" y="101"/>
                  </a:moveTo>
                  <a:lnTo>
                    <a:pt x="22" y="101"/>
                  </a:lnTo>
                  <a:lnTo>
                    <a:pt x="31" y="116"/>
                  </a:lnTo>
                  <a:lnTo>
                    <a:pt x="43" y="128"/>
                  </a:lnTo>
                  <a:lnTo>
                    <a:pt x="55" y="140"/>
                  </a:lnTo>
                  <a:lnTo>
                    <a:pt x="70" y="148"/>
                  </a:lnTo>
                  <a:lnTo>
                    <a:pt x="86" y="154"/>
                  </a:lnTo>
                  <a:lnTo>
                    <a:pt x="104" y="157"/>
                  </a:lnTo>
                  <a:lnTo>
                    <a:pt x="121" y="159"/>
                  </a:lnTo>
                  <a:lnTo>
                    <a:pt x="140" y="157"/>
                  </a:lnTo>
                  <a:lnTo>
                    <a:pt x="160" y="151"/>
                  </a:lnTo>
                  <a:lnTo>
                    <a:pt x="180" y="143"/>
                  </a:lnTo>
                  <a:lnTo>
                    <a:pt x="197" y="133"/>
                  </a:lnTo>
                  <a:lnTo>
                    <a:pt x="212" y="120"/>
                  </a:lnTo>
                  <a:lnTo>
                    <a:pt x="224" y="107"/>
                  </a:lnTo>
                  <a:lnTo>
                    <a:pt x="235" y="90"/>
                  </a:lnTo>
                  <a:lnTo>
                    <a:pt x="242" y="72"/>
                  </a:lnTo>
                  <a:lnTo>
                    <a:pt x="247" y="53"/>
                  </a:lnTo>
                  <a:lnTo>
                    <a:pt x="247" y="50"/>
                  </a:lnTo>
                  <a:lnTo>
                    <a:pt x="230" y="29"/>
                  </a:lnTo>
                  <a:lnTo>
                    <a:pt x="229" y="47"/>
                  </a:lnTo>
                  <a:lnTo>
                    <a:pt x="224" y="63"/>
                  </a:lnTo>
                  <a:lnTo>
                    <a:pt x="217" y="79"/>
                  </a:lnTo>
                  <a:lnTo>
                    <a:pt x="206" y="95"/>
                  </a:lnTo>
                  <a:lnTo>
                    <a:pt x="192" y="107"/>
                  </a:lnTo>
                  <a:lnTo>
                    <a:pt x="185" y="113"/>
                  </a:lnTo>
                  <a:lnTo>
                    <a:pt x="175" y="117"/>
                  </a:lnTo>
                  <a:lnTo>
                    <a:pt x="168" y="120"/>
                  </a:lnTo>
                  <a:lnTo>
                    <a:pt x="157" y="125"/>
                  </a:lnTo>
                  <a:lnTo>
                    <a:pt x="148" y="127"/>
                  </a:lnTo>
                  <a:lnTo>
                    <a:pt x="137" y="128"/>
                  </a:lnTo>
                  <a:lnTo>
                    <a:pt x="127" y="128"/>
                  </a:lnTo>
                  <a:lnTo>
                    <a:pt x="116" y="127"/>
                  </a:lnTo>
                  <a:lnTo>
                    <a:pt x="105" y="125"/>
                  </a:lnTo>
                  <a:lnTo>
                    <a:pt x="93" y="120"/>
                  </a:lnTo>
                  <a:lnTo>
                    <a:pt x="79" y="114"/>
                  </a:lnTo>
                  <a:lnTo>
                    <a:pt x="67" y="107"/>
                  </a:lnTo>
                  <a:lnTo>
                    <a:pt x="55" y="96"/>
                  </a:lnTo>
                  <a:lnTo>
                    <a:pt x="46" y="84"/>
                  </a:lnTo>
                  <a:lnTo>
                    <a:pt x="37" y="70"/>
                  </a:lnTo>
                  <a:lnTo>
                    <a:pt x="31" y="56"/>
                  </a:lnTo>
                  <a:lnTo>
                    <a:pt x="26" y="40"/>
                  </a:lnTo>
                  <a:lnTo>
                    <a:pt x="25" y="23"/>
                  </a:lnTo>
                  <a:lnTo>
                    <a:pt x="23" y="12"/>
                  </a:lnTo>
                  <a:lnTo>
                    <a:pt x="22" y="0"/>
                  </a:lnTo>
                  <a:lnTo>
                    <a:pt x="0" y="29"/>
                  </a:lnTo>
                  <a:lnTo>
                    <a:pt x="3" y="46"/>
                  </a:lnTo>
                  <a:lnTo>
                    <a:pt x="8" y="64"/>
                  </a:lnTo>
                  <a:lnTo>
                    <a:pt x="14" y="82"/>
                  </a:lnTo>
                  <a:lnTo>
                    <a:pt x="22" y="101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Freeform 1174"/>
            <p:cNvSpPr>
              <a:spLocks/>
            </p:cNvSpPr>
            <p:nvPr userDrawn="1"/>
          </p:nvSpPr>
          <p:spPr bwMode="auto">
            <a:xfrm>
              <a:off x="7943873" y="4559305"/>
              <a:ext cx="427038" cy="587375"/>
            </a:xfrm>
            <a:custGeom>
              <a:avLst/>
              <a:gdLst>
                <a:gd name="T0" fmla="*/ 2147483647 w 269"/>
                <a:gd name="T1" fmla="*/ 2147483647 h 370"/>
                <a:gd name="T2" fmla="*/ 2147483647 w 269"/>
                <a:gd name="T3" fmla="*/ 2147483647 h 370"/>
                <a:gd name="T4" fmla="*/ 2147483647 w 269"/>
                <a:gd name="T5" fmla="*/ 2147483647 h 370"/>
                <a:gd name="T6" fmla="*/ 2147483647 w 269"/>
                <a:gd name="T7" fmla="*/ 2147483647 h 370"/>
                <a:gd name="T8" fmla="*/ 2147483647 w 269"/>
                <a:gd name="T9" fmla="*/ 0 h 370"/>
                <a:gd name="T10" fmla="*/ 2147483647 w 269"/>
                <a:gd name="T11" fmla="*/ 2147483647 h 370"/>
                <a:gd name="T12" fmla="*/ 2147483647 w 269"/>
                <a:gd name="T13" fmla="*/ 2147483647 h 370"/>
                <a:gd name="T14" fmla="*/ 2147483647 w 269"/>
                <a:gd name="T15" fmla="*/ 2147483647 h 370"/>
                <a:gd name="T16" fmla="*/ 0 w 269"/>
                <a:gd name="T17" fmla="*/ 2147483647 h 370"/>
                <a:gd name="T18" fmla="*/ 2147483647 w 269"/>
                <a:gd name="T19" fmla="*/ 2147483647 h 370"/>
                <a:gd name="T20" fmla="*/ 2147483647 w 269"/>
                <a:gd name="T21" fmla="*/ 2147483647 h 370"/>
                <a:gd name="T22" fmla="*/ 2147483647 w 269"/>
                <a:gd name="T23" fmla="*/ 2147483647 h 370"/>
                <a:gd name="T24" fmla="*/ 2147483647 w 269"/>
                <a:gd name="T25" fmla="*/ 2147483647 h 370"/>
                <a:gd name="T26" fmla="*/ 2147483647 w 269"/>
                <a:gd name="T27" fmla="*/ 2147483647 h 370"/>
                <a:gd name="T28" fmla="*/ 2147483647 w 269"/>
                <a:gd name="T29" fmla="*/ 2147483647 h 370"/>
                <a:gd name="T30" fmla="*/ 2147483647 w 269"/>
                <a:gd name="T31" fmla="*/ 2147483647 h 370"/>
                <a:gd name="T32" fmla="*/ 2147483647 w 269"/>
                <a:gd name="T33" fmla="*/ 2147483647 h 370"/>
                <a:gd name="T34" fmla="*/ 2147483647 w 269"/>
                <a:gd name="T35" fmla="*/ 2147483647 h 370"/>
                <a:gd name="T36" fmla="*/ 2147483647 w 269"/>
                <a:gd name="T37" fmla="*/ 2147483647 h 370"/>
                <a:gd name="T38" fmla="*/ 2147483647 w 269"/>
                <a:gd name="T39" fmla="*/ 2147483647 h 370"/>
                <a:gd name="T40" fmla="*/ 2147483647 w 269"/>
                <a:gd name="T41" fmla="*/ 2147483647 h 370"/>
                <a:gd name="T42" fmla="*/ 2147483647 w 269"/>
                <a:gd name="T43" fmla="*/ 2147483647 h 370"/>
                <a:gd name="T44" fmla="*/ 2147483647 w 269"/>
                <a:gd name="T45" fmla="*/ 2147483647 h 370"/>
                <a:gd name="T46" fmla="*/ 2147483647 w 269"/>
                <a:gd name="T47" fmla="*/ 2147483647 h 370"/>
                <a:gd name="T48" fmla="*/ 2147483647 w 269"/>
                <a:gd name="T49" fmla="*/ 2147483647 h 370"/>
                <a:gd name="T50" fmla="*/ 2147483647 w 269"/>
                <a:gd name="T51" fmla="*/ 2147483647 h 370"/>
                <a:gd name="T52" fmla="*/ 2147483647 w 269"/>
                <a:gd name="T53" fmla="*/ 2147483647 h 370"/>
                <a:gd name="T54" fmla="*/ 2147483647 w 269"/>
                <a:gd name="T55" fmla="*/ 2147483647 h 370"/>
                <a:gd name="T56" fmla="*/ 2147483647 w 269"/>
                <a:gd name="T57" fmla="*/ 2147483647 h 370"/>
                <a:gd name="T58" fmla="*/ 2147483647 w 269"/>
                <a:gd name="T59" fmla="*/ 2147483647 h 370"/>
                <a:gd name="T60" fmla="*/ 2147483647 w 269"/>
                <a:gd name="T61" fmla="*/ 2147483647 h 370"/>
                <a:gd name="T62" fmla="*/ 2147483647 w 269"/>
                <a:gd name="T63" fmla="*/ 2147483647 h 370"/>
                <a:gd name="T64" fmla="*/ 2147483647 w 269"/>
                <a:gd name="T65" fmla="*/ 2147483647 h 370"/>
                <a:gd name="T66" fmla="*/ 2147483647 w 269"/>
                <a:gd name="T67" fmla="*/ 2147483647 h 370"/>
                <a:gd name="T68" fmla="*/ 2147483647 w 269"/>
                <a:gd name="T69" fmla="*/ 2147483647 h 370"/>
                <a:gd name="T70" fmla="*/ 2147483647 w 269"/>
                <a:gd name="T71" fmla="*/ 2147483647 h 370"/>
                <a:gd name="T72" fmla="*/ 2147483647 w 269"/>
                <a:gd name="T73" fmla="*/ 2147483647 h 370"/>
                <a:gd name="T74" fmla="*/ 2147483647 w 269"/>
                <a:gd name="T75" fmla="*/ 2147483647 h 370"/>
                <a:gd name="T76" fmla="*/ 2147483647 w 269"/>
                <a:gd name="T77" fmla="*/ 2147483647 h 370"/>
                <a:gd name="T78" fmla="*/ 2147483647 w 269"/>
                <a:gd name="T79" fmla="*/ 2147483647 h 370"/>
                <a:gd name="T80" fmla="*/ 2147483647 w 269"/>
                <a:gd name="T81" fmla="*/ 2147483647 h 370"/>
                <a:gd name="T82" fmla="*/ 2147483647 w 269"/>
                <a:gd name="T83" fmla="*/ 2147483647 h 370"/>
                <a:gd name="T84" fmla="*/ 2147483647 w 269"/>
                <a:gd name="T85" fmla="*/ 2147483647 h 370"/>
                <a:gd name="T86" fmla="*/ 2147483647 w 269"/>
                <a:gd name="T87" fmla="*/ 2147483647 h 370"/>
                <a:gd name="T88" fmla="*/ 2147483647 w 269"/>
                <a:gd name="T89" fmla="*/ 2147483647 h 370"/>
                <a:gd name="T90" fmla="*/ 2147483647 w 269"/>
                <a:gd name="T91" fmla="*/ 2147483647 h 370"/>
                <a:gd name="T92" fmla="*/ 2147483647 w 269"/>
                <a:gd name="T93" fmla="*/ 2147483647 h 370"/>
                <a:gd name="T94" fmla="*/ 2147483647 w 269"/>
                <a:gd name="T95" fmla="*/ 2147483647 h 370"/>
                <a:gd name="T96" fmla="*/ 2147483647 w 269"/>
                <a:gd name="T97" fmla="*/ 2147483647 h 370"/>
                <a:gd name="T98" fmla="*/ 2147483647 w 269"/>
                <a:gd name="T99" fmla="*/ 2147483647 h 370"/>
                <a:gd name="T100" fmla="*/ 2147483647 w 269"/>
                <a:gd name="T101" fmla="*/ 2147483647 h 370"/>
                <a:gd name="T102" fmla="*/ 2147483647 w 269"/>
                <a:gd name="T103" fmla="*/ 2147483647 h 370"/>
                <a:gd name="T104" fmla="*/ 2147483647 w 269"/>
                <a:gd name="T105" fmla="*/ 2147483647 h 370"/>
                <a:gd name="T106" fmla="*/ 2147483647 w 269"/>
                <a:gd name="T107" fmla="*/ 2147483647 h 370"/>
                <a:gd name="T108" fmla="*/ 2147483647 w 269"/>
                <a:gd name="T109" fmla="*/ 2147483647 h 370"/>
                <a:gd name="T110" fmla="*/ 2147483647 w 269"/>
                <a:gd name="T111" fmla="*/ 2147483647 h 370"/>
                <a:gd name="T112" fmla="*/ 2147483647 w 269"/>
                <a:gd name="T113" fmla="*/ 2147483647 h 370"/>
                <a:gd name="T114" fmla="*/ 2147483647 w 269"/>
                <a:gd name="T115" fmla="*/ 2147483647 h 370"/>
                <a:gd name="T116" fmla="*/ 2147483647 w 269"/>
                <a:gd name="T117" fmla="*/ 2147483647 h 370"/>
                <a:gd name="T118" fmla="*/ 2147483647 w 269"/>
                <a:gd name="T119" fmla="*/ 2147483647 h 37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69" h="370">
                  <a:moveTo>
                    <a:pt x="269" y="166"/>
                  </a:moveTo>
                  <a:lnTo>
                    <a:pt x="269" y="166"/>
                  </a:lnTo>
                  <a:lnTo>
                    <a:pt x="268" y="141"/>
                  </a:lnTo>
                  <a:lnTo>
                    <a:pt x="263" y="118"/>
                  </a:lnTo>
                  <a:lnTo>
                    <a:pt x="256" y="97"/>
                  </a:lnTo>
                  <a:lnTo>
                    <a:pt x="245" y="77"/>
                  </a:lnTo>
                  <a:lnTo>
                    <a:pt x="233" y="59"/>
                  </a:lnTo>
                  <a:lnTo>
                    <a:pt x="218" y="42"/>
                  </a:lnTo>
                  <a:lnTo>
                    <a:pt x="201" y="29"/>
                  </a:lnTo>
                  <a:lnTo>
                    <a:pt x="181" y="16"/>
                  </a:lnTo>
                  <a:lnTo>
                    <a:pt x="161" y="9"/>
                  </a:lnTo>
                  <a:lnTo>
                    <a:pt x="141" y="4"/>
                  </a:lnTo>
                  <a:lnTo>
                    <a:pt x="122" y="0"/>
                  </a:lnTo>
                  <a:lnTo>
                    <a:pt x="100" y="0"/>
                  </a:lnTo>
                  <a:lnTo>
                    <a:pt x="80" y="1"/>
                  </a:lnTo>
                  <a:lnTo>
                    <a:pt x="62" y="4"/>
                  </a:lnTo>
                  <a:lnTo>
                    <a:pt x="42" y="10"/>
                  </a:lnTo>
                  <a:lnTo>
                    <a:pt x="26" y="19"/>
                  </a:lnTo>
                  <a:lnTo>
                    <a:pt x="18" y="47"/>
                  </a:lnTo>
                  <a:lnTo>
                    <a:pt x="12" y="73"/>
                  </a:lnTo>
                  <a:lnTo>
                    <a:pt x="7" y="99"/>
                  </a:lnTo>
                  <a:lnTo>
                    <a:pt x="4" y="123"/>
                  </a:lnTo>
                  <a:lnTo>
                    <a:pt x="1" y="147"/>
                  </a:lnTo>
                  <a:lnTo>
                    <a:pt x="0" y="170"/>
                  </a:lnTo>
                  <a:lnTo>
                    <a:pt x="0" y="214"/>
                  </a:lnTo>
                  <a:lnTo>
                    <a:pt x="16" y="227"/>
                  </a:lnTo>
                  <a:lnTo>
                    <a:pt x="33" y="237"/>
                  </a:lnTo>
                  <a:lnTo>
                    <a:pt x="51" y="243"/>
                  </a:lnTo>
                  <a:lnTo>
                    <a:pt x="70" y="246"/>
                  </a:lnTo>
                  <a:lnTo>
                    <a:pt x="85" y="248"/>
                  </a:lnTo>
                  <a:lnTo>
                    <a:pt x="100" y="246"/>
                  </a:lnTo>
                  <a:lnTo>
                    <a:pt x="114" y="242"/>
                  </a:lnTo>
                  <a:lnTo>
                    <a:pt x="128" y="236"/>
                  </a:lnTo>
                  <a:lnTo>
                    <a:pt x="138" y="227"/>
                  </a:lnTo>
                  <a:lnTo>
                    <a:pt x="149" y="216"/>
                  </a:lnTo>
                  <a:lnTo>
                    <a:pt x="158" y="204"/>
                  </a:lnTo>
                  <a:lnTo>
                    <a:pt x="164" y="190"/>
                  </a:lnTo>
                  <a:lnTo>
                    <a:pt x="169" y="175"/>
                  </a:lnTo>
                  <a:lnTo>
                    <a:pt x="170" y="161"/>
                  </a:lnTo>
                  <a:lnTo>
                    <a:pt x="170" y="149"/>
                  </a:lnTo>
                  <a:lnTo>
                    <a:pt x="169" y="135"/>
                  </a:lnTo>
                  <a:lnTo>
                    <a:pt x="164" y="125"/>
                  </a:lnTo>
                  <a:lnTo>
                    <a:pt x="160" y="114"/>
                  </a:lnTo>
                  <a:lnTo>
                    <a:pt x="154" y="105"/>
                  </a:lnTo>
                  <a:lnTo>
                    <a:pt x="147" y="97"/>
                  </a:lnTo>
                  <a:lnTo>
                    <a:pt x="140" y="91"/>
                  </a:lnTo>
                  <a:lnTo>
                    <a:pt x="134" y="85"/>
                  </a:lnTo>
                  <a:lnTo>
                    <a:pt x="128" y="82"/>
                  </a:lnTo>
                  <a:lnTo>
                    <a:pt x="120" y="79"/>
                  </a:lnTo>
                  <a:lnTo>
                    <a:pt x="114" y="77"/>
                  </a:lnTo>
                  <a:lnTo>
                    <a:pt x="108" y="76"/>
                  </a:lnTo>
                  <a:lnTo>
                    <a:pt x="100" y="76"/>
                  </a:lnTo>
                  <a:lnTo>
                    <a:pt x="96" y="77"/>
                  </a:lnTo>
                  <a:lnTo>
                    <a:pt x="86" y="82"/>
                  </a:lnTo>
                  <a:lnTo>
                    <a:pt x="80" y="91"/>
                  </a:lnTo>
                  <a:lnTo>
                    <a:pt x="76" y="100"/>
                  </a:lnTo>
                  <a:lnTo>
                    <a:pt x="73" y="114"/>
                  </a:lnTo>
                  <a:lnTo>
                    <a:pt x="73" y="118"/>
                  </a:lnTo>
                  <a:lnTo>
                    <a:pt x="74" y="120"/>
                  </a:lnTo>
                  <a:lnTo>
                    <a:pt x="76" y="123"/>
                  </a:lnTo>
                  <a:lnTo>
                    <a:pt x="79" y="123"/>
                  </a:lnTo>
                  <a:lnTo>
                    <a:pt x="83" y="123"/>
                  </a:lnTo>
                  <a:lnTo>
                    <a:pt x="88" y="120"/>
                  </a:lnTo>
                  <a:lnTo>
                    <a:pt x="94" y="114"/>
                  </a:lnTo>
                  <a:lnTo>
                    <a:pt x="105" y="102"/>
                  </a:lnTo>
                  <a:lnTo>
                    <a:pt x="114" y="118"/>
                  </a:lnTo>
                  <a:lnTo>
                    <a:pt x="122" y="132"/>
                  </a:lnTo>
                  <a:lnTo>
                    <a:pt x="131" y="149"/>
                  </a:lnTo>
                  <a:lnTo>
                    <a:pt x="137" y="166"/>
                  </a:lnTo>
                  <a:lnTo>
                    <a:pt x="138" y="173"/>
                  </a:lnTo>
                  <a:lnTo>
                    <a:pt x="137" y="181"/>
                  </a:lnTo>
                  <a:lnTo>
                    <a:pt x="137" y="184"/>
                  </a:lnTo>
                  <a:lnTo>
                    <a:pt x="135" y="189"/>
                  </a:lnTo>
                  <a:lnTo>
                    <a:pt x="132" y="193"/>
                  </a:lnTo>
                  <a:lnTo>
                    <a:pt x="128" y="196"/>
                  </a:lnTo>
                  <a:lnTo>
                    <a:pt x="123" y="199"/>
                  </a:lnTo>
                  <a:lnTo>
                    <a:pt x="108" y="205"/>
                  </a:lnTo>
                  <a:lnTo>
                    <a:pt x="94" y="208"/>
                  </a:lnTo>
                  <a:lnTo>
                    <a:pt x="80" y="208"/>
                  </a:lnTo>
                  <a:lnTo>
                    <a:pt x="70" y="207"/>
                  </a:lnTo>
                  <a:lnTo>
                    <a:pt x="59" y="202"/>
                  </a:lnTo>
                  <a:lnTo>
                    <a:pt x="51" y="198"/>
                  </a:lnTo>
                  <a:lnTo>
                    <a:pt x="44" y="193"/>
                  </a:lnTo>
                  <a:lnTo>
                    <a:pt x="38" y="187"/>
                  </a:lnTo>
                  <a:lnTo>
                    <a:pt x="29" y="175"/>
                  </a:lnTo>
                  <a:lnTo>
                    <a:pt x="21" y="161"/>
                  </a:lnTo>
                  <a:lnTo>
                    <a:pt x="15" y="146"/>
                  </a:lnTo>
                  <a:lnTo>
                    <a:pt x="12" y="131"/>
                  </a:lnTo>
                  <a:lnTo>
                    <a:pt x="10" y="115"/>
                  </a:lnTo>
                  <a:lnTo>
                    <a:pt x="12" y="100"/>
                  </a:lnTo>
                  <a:lnTo>
                    <a:pt x="15" y="85"/>
                  </a:lnTo>
                  <a:lnTo>
                    <a:pt x="21" y="71"/>
                  </a:lnTo>
                  <a:lnTo>
                    <a:pt x="30" y="59"/>
                  </a:lnTo>
                  <a:lnTo>
                    <a:pt x="41" y="50"/>
                  </a:lnTo>
                  <a:lnTo>
                    <a:pt x="53" y="42"/>
                  </a:lnTo>
                  <a:lnTo>
                    <a:pt x="67" y="38"/>
                  </a:lnTo>
                  <a:lnTo>
                    <a:pt x="83" y="35"/>
                  </a:lnTo>
                  <a:lnTo>
                    <a:pt x="102" y="33"/>
                  </a:lnTo>
                  <a:lnTo>
                    <a:pt x="120" y="35"/>
                  </a:lnTo>
                  <a:lnTo>
                    <a:pt x="141" y="39"/>
                  </a:lnTo>
                  <a:lnTo>
                    <a:pt x="157" y="42"/>
                  </a:lnTo>
                  <a:lnTo>
                    <a:pt x="170" y="48"/>
                  </a:lnTo>
                  <a:lnTo>
                    <a:pt x="182" y="54"/>
                  </a:lnTo>
                  <a:lnTo>
                    <a:pt x="193" y="62"/>
                  </a:lnTo>
                  <a:lnTo>
                    <a:pt x="202" y="70"/>
                  </a:lnTo>
                  <a:lnTo>
                    <a:pt x="211" y="77"/>
                  </a:lnTo>
                  <a:lnTo>
                    <a:pt x="219" y="88"/>
                  </a:lnTo>
                  <a:lnTo>
                    <a:pt x="224" y="97"/>
                  </a:lnTo>
                  <a:lnTo>
                    <a:pt x="230" y="108"/>
                  </a:lnTo>
                  <a:lnTo>
                    <a:pt x="233" y="118"/>
                  </a:lnTo>
                  <a:lnTo>
                    <a:pt x="236" y="129"/>
                  </a:lnTo>
                  <a:lnTo>
                    <a:pt x="237" y="141"/>
                  </a:lnTo>
                  <a:lnTo>
                    <a:pt x="239" y="152"/>
                  </a:lnTo>
                  <a:lnTo>
                    <a:pt x="239" y="164"/>
                  </a:lnTo>
                  <a:lnTo>
                    <a:pt x="236" y="187"/>
                  </a:lnTo>
                  <a:lnTo>
                    <a:pt x="231" y="202"/>
                  </a:lnTo>
                  <a:lnTo>
                    <a:pt x="227" y="216"/>
                  </a:lnTo>
                  <a:lnTo>
                    <a:pt x="221" y="230"/>
                  </a:lnTo>
                  <a:lnTo>
                    <a:pt x="213" y="242"/>
                  </a:lnTo>
                  <a:lnTo>
                    <a:pt x="204" y="254"/>
                  </a:lnTo>
                  <a:lnTo>
                    <a:pt x="193" y="266"/>
                  </a:lnTo>
                  <a:lnTo>
                    <a:pt x="182" y="277"/>
                  </a:lnTo>
                  <a:lnTo>
                    <a:pt x="170" y="288"/>
                  </a:lnTo>
                  <a:lnTo>
                    <a:pt x="157" y="295"/>
                  </a:lnTo>
                  <a:lnTo>
                    <a:pt x="143" y="303"/>
                  </a:lnTo>
                  <a:lnTo>
                    <a:pt x="128" y="309"/>
                  </a:lnTo>
                  <a:lnTo>
                    <a:pt x="111" y="314"/>
                  </a:lnTo>
                  <a:lnTo>
                    <a:pt x="94" y="317"/>
                  </a:lnTo>
                  <a:lnTo>
                    <a:pt x="76" y="317"/>
                  </a:lnTo>
                  <a:lnTo>
                    <a:pt x="58" y="317"/>
                  </a:lnTo>
                  <a:lnTo>
                    <a:pt x="38" y="314"/>
                  </a:lnTo>
                  <a:lnTo>
                    <a:pt x="24" y="309"/>
                  </a:lnTo>
                  <a:lnTo>
                    <a:pt x="10" y="304"/>
                  </a:lnTo>
                  <a:lnTo>
                    <a:pt x="15" y="327"/>
                  </a:lnTo>
                  <a:lnTo>
                    <a:pt x="19" y="344"/>
                  </a:lnTo>
                  <a:lnTo>
                    <a:pt x="27" y="368"/>
                  </a:lnTo>
                  <a:lnTo>
                    <a:pt x="50" y="370"/>
                  </a:lnTo>
                  <a:lnTo>
                    <a:pt x="73" y="370"/>
                  </a:lnTo>
                  <a:lnTo>
                    <a:pt x="97" y="367"/>
                  </a:lnTo>
                  <a:lnTo>
                    <a:pt x="122" y="359"/>
                  </a:lnTo>
                  <a:lnTo>
                    <a:pt x="138" y="353"/>
                  </a:lnTo>
                  <a:lnTo>
                    <a:pt x="154" y="347"/>
                  </a:lnTo>
                  <a:lnTo>
                    <a:pt x="169" y="338"/>
                  </a:lnTo>
                  <a:lnTo>
                    <a:pt x="182" y="329"/>
                  </a:lnTo>
                  <a:lnTo>
                    <a:pt x="196" y="320"/>
                  </a:lnTo>
                  <a:lnTo>
                    <a:pt x="208" y="307"/>
                  </a:lnTo>
                  <a:lnTo>
                    <a:pt x="219" y="297"/>
                  </a:lnTo>
                  <a:lnTo>
                    <a:pt x="230" y="285"/>
                  </a:lnTo>
                  <a:lnTo>
                    <a:pt x="239" y="271"/>
                  </a:lnTo>
                  <a:lnTo>
                    <a:pt x="246" y="257"/>
                  </a:lnTo>
                  <a:lnTo>
                    <a:pt x="254" y="243"/>
                  </a:lnTo>
                  <a:lnTo>
                    <a:pt x="260" y="228"/>
                  </a:lnTo>
                  <a:lnTo>
                    <a:pt x="265" y="213"/>
                  </a:lnTo>
                  <a:lnTo>
                    <a:pt x="268" y="198"/>
                  </a:lnTo>
                  <a:lnTo>
                    <a:pt x="269" y="182"/>
                  </a:lnTo>
                  <a:lnTo>
                    <a:pt x="269" y="166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0" name="Freeform 1175"/>
            <p:cNvSpPr>
              <a:spLocks/>
            </p:cNvSpPr>
            <p:nvPr userDrawn="1"/>
          </p:nvSpPr>
          <p:spPr bwMode="auto">
            <a:xfrm>
              <a:off x="7718448" y="4432305"/>
              <a:ext cx="230188" cy="530225"/>
            </a:xfrm>
            <a:custGeom>
              <a:avLst/>
              <a:gdLst>
                <a:gd name="T0" fmla="*/ 2147483647 w 145"/>
                <a:gd name="T1" fmla="*/ 2147483647 h 334"/>
                <a:gd name="T2" fmla="*/ 2147483647 w 145"/>
                <a:gd name="T3" fmla="*/ 2147483647 h 334"/>
                <a:gd name="T4" fmla="*/ 2147483647 w 145"/>
                <a:gd name="T5" fmla="*/ 2147483647 h 334"/>
                <a:gd name="T6" fmla="*/ 2147483647 w 145"/>
                <a:gd name="T7" fmla="*/ 2147483647 h 334"/>
                <a:gd name="T8" fmla="*/ 2147483647 w 145"/>
                <a:gd name="T9" fmla="*/ 2147483647 h 334"/>
                <a:gd name="T10" fmla="*/ 2147483647 w 145"/>
                <a:gd name="T11" fmla="*/ 2147483647 h 334"/>
                <a:gd name="T12" fmla="*/ 2147483647 w 145"/>
                <a:gd name="T13" fmla="*/ 2147483647 h 334"/>
                <a:gd name="T14" fmla="*/ 2147483647 w 145"/>
                <a:gd name="T15" fmla="*/ 2147483647 h 334"/>
                <a:gd name="T16" fmla="*/ 2147483647 w 145"/>
                <a:gd name="T17" fmla="*/ 2147483647 h 334"/>
                <a:gd name="T18" fmla="*/ 2147483647 w 145"/>
                <a:gd name="T19" fmla="*/ 2147483647 h 334"/>
                <a:gd name="T20" fmla="*/ 2147483647 w 145"/>
                <a:gd name="T21" fmla="*/ 2147483647 h 334"/>
                <a:gd name="T22" fmla="*/ 2147483647 w 145"/>
                <a:gd name="T23" fmla="*/ 2147483647 h 334"/>
                <a:gd name="T24" fmla="*/ 2147483647 w 145"/>
                <a:gd name="T25" fmla="*/ 2147483647 h 334"/>
                <a:gd name="T26" fmla="*/ 2147483647 w 145"/>
                <a:gd name="T27" fmla="*/ 2147483647 h 334"/>
                <a:gd name="T28" fmla="*/ 2147483647 w 145"/>
                <a:gd name="T29" fmla="*/ 2147483647 h 334"/>
                <a:gd name="T30" fmla="*/ 2147483647 w 145"/>
                <a:gd name="T31" fmla="*/ 2147483647 h 334"/>
                <a:gd name="T32" fmla="*/ 2147483647 w 145"/>
                <a:gd name="T33" fmla="*/ 2147483647 h 334"/>
                <a:gd name="T34" fmla="*/ 2147483647 w 145"/>
                <a:gd name="T35" fmla="*/ 2147483647 h 334"/>
                <a:gd name="T36" fmla="*/ 2147483647 w 145"/>
                <a:gd name="T37" fmla="*/ 2147483647 h 334"/>
                <a:gd name="T38" fmla="*/ 2147483647 w 145"/>
                <a:gd name="T39" fmla="*/ 2147483647 h 334"/>
                <a:gd name="T40" fmla="*/ 2147483647 w 145"/>
                <a:gd name="T41" fmla="*/ 2147483647 h 334"/>
                <a:gd name="T42" fmla="*/ 2147483647 w 145"/>
                <a:gd name="T43" fmla="*/ 2147483647 h 334"/>
                <a:gd name="T44" fmla="*/ 2147483647 w 145"/>
                <a:gd name="T45" fmla="*/ 2147483647 h 334"/>
                <a:gd name="T46" fmla="*/ 2147483647 w 145"/>
                <a:gd name="T47" fmla="*/ 0 h 334"/>
                <a:gd name="T48" fmla="*/ 2147483647 w 145"/>
                <a:gd name="T49" fmla="*/ 0 h 334"/>
                <a:gd name="T50" fmla="*/ 2147483647 w 145"/>
                <a:gd name="T51" fmla="*/ 0 h 334"/>
                <a:gd name="T52" fmla="*/ 2147483647 w 145"/>
                <a:gd name="T53" fmla="*/ 2147483647 h 334"/>
                <a:gd name="T54" fmla="*/ 2147483647 w 145"/>
                <a:gd name="T55" fmla="*/ 2147483647 h 334"/>
                <a:gd name="T56" fmla="*/ 2147483647 w 145"/>
                <a:gd name="T57" fmla="*/ 2147483647 h 334"/>
                <a:gd name="T58" fmla="*/ 2147483647 w 145"/>
                <a:gd name="T59" fmla="*/ 2147483647 h 334"/>
                <a:gd name="T60" fmla="*/ 2147483647 w 145"/>
                <a:gd name="T61" fmla="*/ 2147483647 h 334"/>
                <a:gd name="T62" fmla="*/ 2147483647 w 145"/>
                <a:gd name="T63" fmla="*/ 2147483647 h 334"/>
                <a:gd name="T64" fmla="*/ 2147483647 w 145"/>
                <a:gd name="T65" fmla="*/ 2147483647 h 334"/>
                <a:gd name="T66" fmla="*/ 2147483647 w 145"/>
                <a:gd name="T67" fmla="*/ 2147483647 h 334"/>
                <a:gd name="T68" fmla="*/ 2147483647 w 145"/>
                <a:gd name="T69" fmla="*/ 2147483647 h 334"/>
                <a:gd name="T70" fmla="*/ 0 w 145"/>
                <a:gd name="T71" fmla="*/ 2147483647 h 334"/>
                <a:gd name="T72" fmla="*/ 0 w 145"/>
                <a:gd name="T73" fmla="*/ 2147483647 h 334"/>
                <a:gd name="T74" fmla="*/ 2147483647 w 145"/>
                <a:gd name="T75" fmla="*/ 2147483647 h 334"/>
                <a:gd name="T76" fmla="*/ 2147483647 w 145"/>
                <a:gd name="T77" fmla="*/ 2147483647 h 334"/>
                <a:gd name="T78" fmla="*/ 2147483647 w 145"/>
                <a:gd name="T79" fmla="*/ 2147483647 h 334"/>
                <a:gd name="T80" fmla="*/ 2147483647 w 145"/>
                <a:gd name="T81" fmla="*/ 2147483647 h 334"/>
                <a:gd name="T82" fmla="*/ 2147483647 w 145"/>
                <a:gd name="T83" fmla="*/ 2147483647 h 334"/>
                <a:gd name="T84" fmla="*/ 2147483647 w 145"/>
                <a:gd name="T85" fmla="*/ 2147483647 h 334"/>
                <a:gd name="T86" fmla="*/ 2147483647 w 145"/>
                <a:gd name="T87" fmla="*/ 2147483647 h 334"/>
                <a:gd name="T88" fmla="*/ 2147483647 w 145"/>
                <a:gd name="T89" fmla="*/ 2147483647 h 33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45" h="334">
                  <a:moveTo>
                    <a:pt x="43" y="250"/>
                  </a:moveTo>
                  <a:lnTo>
                    <a:pt x="43" y="250"/>
                  </a:lnTo>
                  <a:lnTo>
                    <a:pt x="37" y="227"/>
                  </a:lnTo>
                  <a:lnTo>
                    <a:pt x="32" y="206"/>
                  </a:lnTo>
                  <a:lnTo>
                    <a:pt x="32" y="183"/>
                  </a:lnTo>
                  <a:lnTo>
                    <a:pt x="35" y="160"/>
                  </a:lnTo>
                  <a:lnTo>
                    <a:pt x="38" y="148"/>
                  </a:lnTo>
                  <a:lnTo>
                    <a:pt x="43" y="138"/>
                  </a:lnTo>
                  <a:lnTo>
                    <a:pt x="50" y="127"/>
                  </a:lnTo>
                  <a:lnTo>
                    <a:pt x="58" y="115"/>
                  </a:lnTo>
                  <a:lnTo>
                    <a:pt x="76" y="95"/>
                  </a:lnTo>
                  <a:lnTo>
                    <a:pt x="96" y="75"/>
                  </a:lnTo>
                  <a:lnTo>
                    <a:pt x="111" y="61"/>
                  </a:lnTo>
                  <a:lnTo>
                    <a:pt x="128" y="34"/>
                  </a:lnTo>
                  <a:lnTo>
                    <a:pt x="145" y="8"/>
                  </a:lnTo>
                  <a:lnTo>
                    <a:pt x="145" y="3"/>
                  </a:lnTo>
                  <a:lnTo>
                    <a:pt x="143" y="2"/>
                  </a:lnTo>
                  <a:lnTo>
                    <a:pt x="140" y="0"/>
                  </a:lnTo>
                  <a:lnTo>
                    <a:pt x="134" y="0"/>
                  </a:lnTo>
                  <a:lnTo>
                    <a:pt x="128" y="5"/>
                  </a:lnTo>
                  <a:lnTo>
                    <a:pt x="119" y="10"/>
                  </a:lnTo>
                  <a:lnTo>
                    <a:pt x="110" y="19"/>
                  </a:lnTo>
                  <a:lnTo>
                    <a:pt x="87" y="38"/>
                  </a:lnTo>
                  <a:lnTo>
                    <a:pt x="66" y="61"/>
                  </a:lnTo>
                  <a:lnTo>
                    <a:pt x="44" y="106"/>
                  </a:lnTo>
                  <a:lnTo>
                    <a:pt x="26" y="150"/>
                  </a:lnTo>
                  <a:lnTo>
                    <a:pt x="11" y="195"/>
                  </a:lnTo>
                  <a:lnTo>
                    <a:pt x="0" y="241"/>
                  </a:lnTo>
                  <a:lnTo>
                    <a:pt x="5" y="264"/>
                  </a:lnTo>
                  <a:lnTo>
                    <a:pt x="11" y="287"/>
                  </a:lnTo>
                  <a:lnTo>
                    <a:pt x="20" y="311"/>
                  </a:lnTo>
                  <a:lnTo>
                    <a:pt x="32" y="334"/>
                  </a:lnTo>
                  <a:lnTo>
                    <a:pt x="35" y="291"/>
                  </a:lnTo>
                  <a:lnTo>
                    <a:pt x="43" y="250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Freeform 1176"/>
            <p:cNvSpPr>
              <a:spLocks/>
            </p:cNvSpPr>
            <p:nvPr userDrawn="1"/>
          </p:nvSpPr>
          <p:spPr bwMode="auto">
            <a:xfrm>
              <a:off x="8193111" y="4164017"/>
              <a:ext cx="30162" cy="36513"/>
            </a:xfrm>
            <a:custGeom>
              <a:avLst/>
              <a:gdLst>
                <a:gd name="T0" fmla="*/ 2147483647 w 19"/>
                <a:gd name="T1" fmla="*/ 0 h 23"/>
                <a:gd name="T2" fmla="*/ 2147483647 w 19"/>
                <a:gd name="T3" fmla="*/ 0 h 23"/>
                <a:gd name="T4" fmla="*/ 2147483647 w 19"/>
                <a:gd name="T5" fmla="*/ 2147483647 h 23"/>
                <a:gd name="T6" fmla="*/ 2147483647 w 19"/>
                <a:gd name="T7" fmla="*/ 2147483647 h 23"/>
                <a:gd name="T8" fmla="*/ 0 w 19"/>
                <a:gd name="T9" fmla="*/ 2147483647 h 23"/>
                <a:gd name="T10" fmla="*/ 0 w 19"/>
                <a:gd name="T11" fmla="*/ 2147483647 h 23"/>
                <a:gd name="T12" fmla="*/ 2147483647 w 19"/>
                <a:gd name="T13" fmla="*/ 0 h 23"/>
                <a:gd name="T14" fmla="*/ 2147483647 w 19"/>
                <a:gd name="T15" fmla="*/ 0 h 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" h="23">
                  <a:moveTo>
                    <a:pt x="19" y="0"/>
                  </a:moveTo>
                  <a:lnTo>
                    <a:pt x="19" y="0"/>
                  </a:lnTo>
                  <a:lnTo>
                    <a:pt x="1" y="14"/>
                  </a:lnTo>
                  <a:lnTo>
                    <a:pt x="0" y="2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" name="Freeform 1177"/>
            <p:cNvSpPr>
              <a:spLocks/>
            </p:cNvSpPr>
            <p:nvPr userDrawn="1"/>
          </p:nvSpPr>
          <p:spPr bwMode="auto">
            <a:xfrm>
              <a:off x="7786711" y="4214817"/>
              <a:ext cx="371475" cy="827088"/>
            </a:xfrm>
            <a:custGeom>
              <a:avLst/>
              <a:gdLst>
                <a:gd name="T0" fmla="*/ 2147483647 w 234"/>
                <a:gd name="T1" fmla="*/ 2147483647 h 521"/>
                <a:gd name="T2" fmla="*/ 2147483647 w 234"/>
                <a:gd name="T3" fmla="*/ 2147483647 h 521"/>
                <a:gd name="T4" fmla="*/ 2147483647 w 234"/>
                <a:gd name="T5" fmla="*/ 2147483647 h 521"/>
                <a:gd name="T6" fmla="*/ 2147483647 w 234"/>
                <a:gd name="T7" fmla="*/ 2147483647 h 521"/>
                <a:gd name="T8" fmla="*/ 0 w 234"/>
                <a:gd name="T9" fmla="*/ 2147483647 h 521"/>
                <a:gd name="T10" fmla="*/ 0 w 234"/>
                <a:gd name="T11" fmla="*/ 2147483647 h 521"/>
                <a:gd name="T12" fmla="*/ 0 w 234"/>
                <a:gd name="T13" fmla="*/ 2147483647 h 521"/>
                <a:gd name="T14" fmla="*/ 2147483647 w 234"/>
                <a:gd name="T15" fmla="*/ 2147483647 h 521"/>
                <a:gd name="T16" fmla="*/ 2147483647 w 234"/>
                <a:gd name="T17" fmla="*/ 2147483647 h 521"/>
                <a:gd name="T18" fmla="*/ 2147483647 w 234"/>
                <a:gd name="T19" fmla="*/ 2147483647 h 521"/>
                <a:gd name="T20" fmla="*/ 2147483647 w 234"/>
                <a:gd name="T21" fmla="*/ 2147483647 h 521"/>
                <a:gd name="T22" fmla="*/ 2147483647 w 234"/>
                <a:gd name="T23" fmla="*/ 2147483647 h 521"/>
                <a:gd name="T24" fmla="*/ 2147483647 w 234"/>
                <a:gd name="T25" fmla="*/ 2147483647 h 521"/>
                <a:gd name="T26" fmla="*/ 2147483647 w 234"/>
                <a:gd name="T27" fmla="*/ 2147483647 h 521"/>
                <a:gd name="T28" fmla="*/ 2147483647 w 234"/>
                <a:gd name="T29" fmla="*/ 2147483647 h 521"/>
                <a:gd name="T30" fmla="*/ 2147483647 w 234"/>
                <a:gd name="T31" fmla="*/ 2147483647 h 521"/>
                <a:gd name="T32" fmla="*/ 2147483647 w 234"/>
                <a:gd name="T33" fmla="*/ 2147483647 h 521"/>
                <a:gd name="T34" fmla="*/ 2147483647 w 234"/>
                <a:gd name="T35" fmla="*/ 2147483647 h 521"/>
                <a:gd name="T36" fmla="*/ 2147483647 w 234"/>
                <a:gd name="T37" fmla="*/ 2147483647 h 521"/>
                <a:gd name="T38" fmla="*/ 2147483647 w 234"/>
                <a:gd name="T39" fmla="*/ 2147483647 h 521"/>
                <a:gd name="T40" fmla="*/ 2147483647 w 234"/>
                <a:gd name="T41" fmla="*/ 2147483647 h 521"/>
                <a:gd name="T42" fmla="*/ 2147483647 w 234"/>
                <a:gd name="T43" fmla="*/ 2147483647 h 521"/>
                <a:gd name="T44" fmla="*/ 2147483647 w 234"/>
                <a:gd name="T45" fmla="*/ 2147483647 h 521"/>
                <a:gd name="T46" fmla="*/ 2147483647 w 234"/>
                <a:gd name="T47" fmla="*/ 2147483647 h 521"/>
                <a:gd name="T48" fmla="*/ 2147483647 w 234"/>
                <a:gd name="T49" fmla="*/ 2147483647 h 521"/>
                <a:gd name="T50" fmla="*/ 2147483647 w 234"/>
                <a:gd name="T51" fmla="*/ 2147483647 h 521"/>
                <a:gd name="T52" fmla="*/ 2147483647 w 234"/>
                <a:gd name="T53" fmla="*/ 0 h 521"/>
                <a:gd name="T54" fmla="*/ 2147483647 w 234"/>
                <a:gd name="T55" fmla="*/ 2147483647 h 521"/>
                <a:gd name="T56" fmla="*/ 2147483647 w 234"/>
                <a:gd name="T57" fmla="*/ 2147483647 h 521"/>
                <a:gd name="T58" fmla="*/ 2147483647 w 234"/>
                <a:gd name="T59" fmla="*/ 2147483647 h 521"/>
                <a:gd name="T60" fmla="*/ 2147483647 w 234"/>
                <a:gd name="T61" fmla="*/ 2147483647 h 521"/>
                <a:gd name="T62" fmla="*/ 2147483647 w 234"/>
                <a:gd name="T63" fmla="*/ 2147483647 h 521"/>
                <a:gd name="T64" fmla="*/ 2147483647 w 234"/>
                <a:gd name="T65" fmla="*/ 2147483647 h 521"/>
                <a:gd name="T66" fmla="*/ 2147483647 w 234"/>
                <a:gd name="T67" fmla="*/ 2147483647 h 52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34" h="521">
                  <a:moveTo>
                    <a:pt x="68" y="198"/>
                  </a:moveTo>
                  <a:lnTo>
                    <a:pt x="68" y="198"/>
                  </a:lnTo>
                  <a:lnTo>
                    <a:pt x="47" y="241"/>
                  </a:lnTo>
                  <a:lnTo>
                    <a:pt x="38" y="262"/>
                  </a:lnTo>
                  <a:lnTo>
                    <a:pt x="29" y="285"/>
                  </a:lnTo>
                  <a:lnTo>
                    <a:pt x="19" y="310"/>
                  </a:lnTo>
                  <a:lnTo>
                    <a:pt x="12" y="335"/>
                  </a:lnTo>
                  <a:lnTo>
                    <a:pt x="6" y="360"/>
                  </a:lnTo>
                  <a:lnTo>
                    <a:pt x="0" y="387"/>
                  </a:lnTo>
                  <a:lnTo>
                    <a:pt x="0" y="389"/>
                  </a:lnTo>
                  <a:lnTo>
                    <a:pt x="6" y="412"/>
                  </a:lnTo>
                  <a:lnTo>
                    <a:pt x="15" y="433"/>
                  </a:lnTo>
                  <a:lnTo>
                    <a:pt x="27" y="453"/>
                  </a:lnTo>
                  <a:lnTo>
                    <a:pt x="39" y="471"/>
                  </a:lnTo>
                  <a:lnTo>
                    <a:pt x="54" y="486"/>
                  </a:lnTo>
                  <a:lnTo>
                    <a:pt x="71" y="502"/>
                  </a:lnTo>
                  <a:lnTo>
                    <a:pt x="90" y="512"/>
                  </a:lnTo>
                  <a:lnTo>
                    <a:pt x="109" y="521"/>
                  </a:lnTo>
                  <a:lnTo>
                    <a:pt x="103" y="480"/>
                  </a:lnTo>
                  <a:lnTo>
                    <a:pt x="100" y="457"/>
                  </a:lnTo>
                  <a:lnTo>
                    <a:pt x="99" y="431"/>
                  </a:lnTo>
                  <a:lnTo>
                    <a:pt x="88" y="419"/>
                  </a:lnTo>
                  <a:lnTo>
                    <a:pt x="77" y="406"/>
                  </a:lnTo>
                  <a:lnTo>
                    <a:pt x="71" y="389"/>
                  </a:lnTo>
                  <a:lnTo>
                    <a:pt x="67" y="372"/>
                  </a:lnTo>
                  <a:lnTo>
                    <a:pt x="64" y="352"/>
                  </a:lnTo>
                  <a:lnTo>
                    <a:pt x="64" y="332"/>
                  </a:lnTo>
                  <a:lnTo>
                    <a:pt x="67" y="316"/>
                  </a:lnTo>
                  <a:lnTo>
                    <a:pt x="71" y="299"/>
                  </a:lnTo>
                  <a:lnTo>
                    <a:pt x="77" y="284"/>
                  </a:lnTo>
                  <a:lnTo>
                    <a:pt x="86" y="268"/>
                  </a:lnTo>
                  <a:lnTo>
                    <a:pt x="99" y="256"/>
                  </a:lnTo>
                  <a:lnTo>
                    <a:pt x="111" y="244"/>
                  </a:lnTo>
                  <a:lnTo>
                    <a:pt x="125" y="236"/>
                  </a:lnTo>
                  <a:lnTo>
                    <a:pt x="132" y="211"/>
                  </a:lnTo>
                  <a:lnTo>
                    <a:pt x="143" y="185"/>
                  </a:lnTo>
                  <a:lnTo>
                    <a:pt x="154" y="157"/>
                  </a:lnTo>
                  <a:lnTo>
                    <a:pt x="166" y="131"/>
                  </a:lnTo>
                  <a:lnTo>
                    <a:pt x="181" y="104"/>
                  </a:lnTo>
                  <a:lnTo>
                    <a:pt x="196" y="76"/>
                  </a:lnTo>
                  <a:lnTo>
                    <a:pt x="214" y="49"/>
                  </a:lnTo>
                  <a:lnTo>
                    <a:pt x="234" y="20"/>
                  </a:lnTo>
                  <a:lnTo>
                    <a:pt x="233" y="0"/>
                  </a:lnTo>
                  <a:lnTo>
                    <a:pt x="205" y="25"/>
                  </a:lnTo>
                  <a:lnTo>
                    <a:pt x="172" y="58"/>
                  </a:lnTo>
                  <a:lnTo>
                    <a:pt x="155" y="76"/>
                  </a:lnTo>
                  <a:lnTo>
                    <a:pt x="137" y="98"/>
                  </a:lnTo>
                  <a:lnTo>
                    <a:pt x="120" y="121"/>
                  </a:lnTo>
                  <a:lnTo>
                    <a:pt x="102" y="145"/>
                  </a:lnTo>
                  <a:lnTo>
                    <a:pt x="102" y="151"/>
                  </a:lnTo>
                  <a:lnTo>
                    <a:pt x="100" y="159"/>
                  </a:lnTo>
                  <a:lnTo>
                    <a:pt x="97" y="165"/>
                  </a:lnTo>
                  <a:lnTo>
                    <a:pt x="93" y="171"/>
                  </a:lnTo>
                  <a:lnTo>
                    <a:pt x="82" y="185"/>
                  </a:lnTo>
                  <a:lnTo>
                    <a:pt x="68" y="198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" name="Freeform 1178"/>
            <p:cNvSpPr>
              <a:spLocks/>
            </p:cNvSpPr>
            <p:nvPr userDrawn="1"/>
          </p:nvSpPr>
          <p:spPr bwMode="auto">
            <a:xfrm>
              <a:off x="7766073" y="4962530"/>
              <a:ext cx="223838" cy="201612"/>
            </a:xfrm>
            <a:custGeom>
              <a:avLst/>
              <a:gdLst>
                <a:gd name="T0" fmla="*/ 2147483647 w 141"/>
                <a:gd name="T1" fmla="*/ 0 h 127"/>
                <a:gd name="T2" fmla="*/ 2147483647 w 141"/>
                <a:gd name="T3" fmla="*/ 0 h 127"/>
                <a:gd name="T4" fmla="*/ 0 w 141"/>
                <a:gd name="T5" fmla="*/ 2147483647 h 127"/>
                <a:gd name="T6" fmla="*/ 0 w 141"/>
                <a:gd name="T7" fmla="*/ 2147483647 h 127"/>
                <a:gd name="T8" fmla="*/ 2147483647 w 141"/>
                <a:gd name="T9" fmla="*/ 2147483647 h 127"/>
                <a:gd name="T10" fmla="*/ 2147483647 w 141"/>
                <a:gd name="T11" fmla="*/ 2147483647 h 127"/>
                <a:gd name="T12" fmla="*/ 2147483647 w 141"/>
                <a:gd name="T13" fmla="*/ 2147483647 h 127"/>
                <a:gd name="T14" fmla="*/ 2147483647 w 141"/>
                <a:gd name="T15" fmla="*/ 2147483647 h 127"/>
                <a:gd name="T16" fmla="*/ 2147483647 w 141"/>
                <a:gd name="T17" fmla="*/ 2147483647 h 127"/>
                <a:gd name="T18" fmla="*/ 2147483647 w 141"/>
                <a:gd name="T19" fmla="*/ 2147483647 h 127"/>
                <a:gd name="T20" fmla="*/ 2147483647 w 141"/>
                <a:gd name="T21" fmla="*/ 2147483647 h 127"/>
                <a:gd name="T22" fmla="*/ 2147483647 w 141"/>
                <a:gd name="T23" fmla="*/ 2147483647 h 127"/>
                <a:gd name="T24" fmla="*/ 2147483647 w 141"/>
                <a:gd name="T25" fmla="*/ 2147483647 h 127"/>
                <a:gd name="T26" fmla="*/ 2147483647 w 141"/>
                <a:gd name="T27" fmla="*/ 2147483647 h 127"/>
                <a:gd name="T28" fmla="*/ 2147483647 w 141"/>
                <a:gd name="T29" fmla="*/ 2147483647 h 127"/>
                <a:gd name="T30" fmla="*/ 2147483647 w 141"/>
                <a:gd name="T31" fmla="*/ 2147483647 h 127"/>
                <a:gd name="T32" fmla="*/ 2147483647 w 141"/>
                <a:gd name="T33" fmla="*/ 2147483647 h 127"/>
                <a:gd name="T34" fmla="*/ 2147483647 w 141"/>
                <a:gd name="T35" fmla="*/ 2147483647 h 127"/>
                <a:gd name="T36" fmla="*/ 2147483647 w 141"/>
                <a:gd name="T37" fmla="*/ 2147483647 h 127"/>
                <a:gd name="T38" fmla="*/ 2147483647 w 141"/>
                <a:gd name="T39" fmla="*/ 2147483647 h 127"/>
                <a:gd name="T40" fmla="*/ 2147483647 w 141"/>
                <a:gd name="T41" fmla="*/ 0 h 127"/>
                <a:gd name="T42" fmla="*/ 2147483647 w 141"/>
                <a:gd name="T43" fmla="*/ 0 h 12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41" h="127">
                  <a:moveTo>
                    <a:pt x="2" y="0"/>
                  </a:moveTo>
                  <a:lnTo>
                    <a:pt x="2" y="0"/>
                  </a:lnTo>
                  <a:lnTo>
                    <a:pt x="0" y="31"/>
                  </a:lnTo>
                  <a:lnTo>
                    <a:pt x="0" y="61"/>
                  </a:lnTo>
                  <a:lnTo>
                    <a:pt x="2" y="93"/>
                  </a:lnTo>
                  <a:lnTo>
                    <a:pt x="5" y="127"/>
                  </a:lnTo>
                  <a:lnTo>
                    <a:pt x="141" y="119"/>
                  </a:lnTo>
                  <a:lnTo>
                    <a:pt x="139" y="114"/>
                  </a:lnTo>
                  <a:lnTo>
                    <a:pt x="122" y="110"/>
                  </a:lnTo>
                  <a:lnTo>
                    <a:pt x="107" y="105"/>
                  </a:lnTo>
                  <a:lnTo>
                    <a:pt x="92" y="98"/>
                  </a:lnTo>
                  <a:lnTo>
                    <a:pt x="78" y="90"/>
                  </a:lnTo>
                  <a:lnTo>
                    <a:pt x="64" y="81"/>
                  </a:lnTo>
                  <a:lnTo>
                    <a:pt x="51" y="70"/>
                  </a:lnTo>
                  <a:lnTo>
                    <a:pt x="39" y="56"/>
                  </a:lnTo>
                  <a:lnTo>
                    <a:pt x="28" y="43"/>
                  </a:lnTo>
                  <a:lnTo>
                    <a:pt x="14" y="2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4" name="Freeform 1179"/>
            <p:cNvSpPr>
              <a:spLocks/>
            </p:cNvSpPr>
            <p:nvPr userDrawn="1"/>
          </p:nvSpPr>
          <p:spPr bwMode="auto">
            <a:xfrm>
              <a:off x="7894661" y="4445005"/>
              <a:ext cx="53975" cy="84137"/>
            </a:xfrm>
            <a:custGeom>
              <a:avLst/>
              <a:gdLst>
                <a:gd name="T0" fmla="*/ 2147483647 w 34"/>
                <a:gd name="T1" fmla="*/ 0 h 53"/>
                <a:gd name="T2" fmla="*/ 2147483647 w 34"/>
                <a:gd name="T3" fmla="*/ 0 h 53"/>
                <a:gd name="T4" fmla="*/ 2147483647 w 34"/>
                <a:gd name="T5" fmla="*/ 2147483647 h 53"/>
                <a:gd name="T6" fmla="*/ 0 w 34"/>
                <a:gd name="T7" fmla="*/ 2147483647 h 53"/>
                <a:gd name="T8" fmla="*/ 0 w 34"/>
                <a:gd name="T9" fmla="*/ 2147483647 h 53"/>
                <a:gd name="T10" fmla="*/ 2147483647 w 34"/>
                <a:gd name="T11" fmla="*/ 2147483647 h 53"/>
                <a:gd name="T12" fmla="*/ 2147483647 w 34"/>
                <a:gd name="T13" fmla="*/ 2147483647 h 53"/>
                <a:gd name="T14" fmla="*/ 2147483647 w 34"/>
                <a:gd name="T15" fmla="*/ 2147483647 h 53"/>
                <a:gd name="T16" fmla="*/ 2147483647 w 34"/>
                <a:gd name="T17" fmla="*/ 2147483647 h 53"/>
                <a:gd name="T18" fmla="*/ 2147483647 w 34"/>
                <a:gd name="T19" fmla="*/ 2147483647 h 53"/>
                <a:gd name="T20" fmla="*/ 2147483647 w 34"/>
                <a:gd name="T21" fmla="*/ 0 h 53"/>
                <a:gd name="T22" fmla="*/ 2147483647 w 34"/>
                <a:gd name="T23" fmla="*/ 0 h 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53">
                  <a:moveTo>
                    <a:pt x="34" y="0"/>
                  </a:moveTo>
                  <a:lnTo>
                    <a:pt x="34" y="0"/>
                  </a:lnTo>
                  <a:lnTo>
                    <a:pt x="17" y="26"/>
                  </a:lnTo>
                  <a:lnTo>
                    <a:pt x="0" y="53"/>
                  </a:lnTo>
                  <a:lnTo>
                    <a:pt x="14" y="40"/>
                  </a:lnTo>
                  <a:lnTo>
                    <a:pt x="25" y="26"/>
                  </a:lnTo>
                  <a:lnTo>
                    <a:pt x="29" y="20"/>
                  </a:lnTo>
                  <a:lnTo>
                    <a:pt x="32" y="14"/>
                  </a:lnTo>
                  <a:lnTo>
                    <a:pt x="34" y="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E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Freeform 1180"/>
            <p:cNvSpPr>
              <a:spLocks/>
            </p:cNvSpPr>
            <p:nvPr userDrawn="1"/>
          </p:nvSpPr>
          <p:spPr bwMode="auto">
            <a:xfrm>
              <a:off x="8156598" y="4186242"/>
              <a:ext cx="38100" cy="60325"/>
            </a:xfrm>
            <a:custGeom>
              <a:avLst/>
              <a:gdLst>
                <a:gd name="T0" fmla="*/ 2147483647 w 24"/>
                <a:gd name="T1" fmla="*/ 2147483647 h 38"/>
                <a:gd name="T2" fmla="*/ 2147483647 w 24"/>
                <a:gd name="T3" fmla="*/ 2147483647 h 38"/>
                <a:gd name="T4" fmla="*/ 2147483647 w 24"/>
                <a:gd name="T5" fmla="*/ 0 h 38"/>
                <a:gd name="T6" fmla="*/ 2147483647 w 24"/>
                <a:gd name="T7" fmla="*/ 0 h 38"/>
                <a:gd name="T8" fmla="*/ 0 w 24"/>
                <a:gd name="T9" fmla="*/ 2147483647 h 38"/>
                <a:gd name="T10" fmla="*/ 0 w 24"/>
                <a:gd name="T11" fmla="*/ 2147483647 h 38"/>
                <a:gd name="T12" fmla="*/ 2147483647 w 24"/>
                <a:gd name="T13" fmla="*/ 2147483647 h 38"/>
                <a:gd name="T14" fmla="*/ 2147483647 w 24"/>
                <a:gd name="T15" fmla="*/ 2147483647 h 38"/>
                <a:gd name="T16" fmla="*/ 2147483647 w 24"/>
                <a:gd name="T17" fmla="*/ 2147483647 h 38"/>
                <a:gd name="T18" fmla="*/ 2147483647 w 24"/>
                <a:gd name="T19" fmla="*/ 2147483647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" h="38">
                  <a:moveTo>
                    <a:pt x="23" y="9"/>
                  </a:moveTo>
                  <a:lnTo>
                    <a:pt x="23" y="9"/>
                  </a:lnTo>
                  <a:lnTo>
                    <a:pt x="24" y="0"/>
                  </a:lnTo>
                  <a:lnTo>
                    <a:pt x="0" y="18"/>
                  </a:lnTo>
                  <a:lnTo>
                    <a:pt x="1" y="38"/>
                  </a:lnTo>
                  <a:lnTo>
                    <a:pt x="23" y="9"/>
                  </a:lnTo>
                  <a:close/>
                </a:path>
              </a:pathLst>
            </a:custGeom>
            <a:solidFill>
              <a:srgbClr val="FFE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Freeform 1181"/>
            <p:cNvSpPr>
              <a:spLocks/>
            </p:cNvSpPr>
            <p:nvPr userDrawn="1"/>
          </p:nvSpPr>
          <p:spPr bwMode="auto">
            <a:xfrm>
              <a:off x="7769248" y="4829180"/>
              <a:ext cx="217488" cy="314325"/>
            </a:xfrm>
            <a:custGeom>
              <a:avLst/>
              <a:gdLst>
                <a:gd name="T0" fmla="*/ 2147483647 w 137"/>
                <a:gd name="T1" fmla="*/ 2147483647 h 198"/>
                <a:gd name="T2" fmla="*/ 2147483647 w 137"/>
                <a:gd name="T3" fmla="*/ 2147483647 h 198"/>
                <a:gd name="T4" fmla="*/ 2147483647 w 137"/>
                <a:gd name="T5" fmla="*/ 0 h 198"/>
                <a:gd name="T6" fmla="*/ 2147483647 w 137"/>
                <a:gd name="T7" fmla="*/ 0 h 198"/>
                <a:gd name="T8" fmla="*/ 2147483647 w 137"/>
                <a:gd name="T9" fmla="*/ 0 h 198"/>
                <a:gd name="T10" fmla="*/ 2147483647 w 137"/>
                <a:gd name="T11" fmla="*/ 0 h 198"/>
                <a:gd name="T12" fmla="*/ 2147483647 w 137"/>
                <a:gd name="T13" fmla="*/ 2147483647 h 198"/>
                <a:gd name="T14" fmla="*/ 0 w 137"/>
                <a:gd name="T15" fmla="*/ 2147483647 h 198"/>
                <a:gd name="T16" fmla="*/ 0 w 137"/>
                <a:gd name="T17" fmla="*/ 2147483647 h 198"/>
                <a:gd name="T18" fmla="*/ 2147483647 w 137"/>
                <a:gd name="T19" fmla="*/ 2147483647 h 198"/>
                <a:gd name="T20" fmla="*/ 2147483647 w 137"/>
                <a:gd name="T21" fmla="*/ 2147483647 h 198"/>
                <a:gd name="T22" fmla="*/ 2147483647 w 137"/>
                <a:gd name="T23" fmla="*/ 2147483647 h 198"/>
                <a:gd name="T24" fmla="*/ 2147483647 w 137"/>
                <a:gd name="T25" fmla="*/ 2147483647 h 198"/>
                <a:gd name="T26" fmla="*/ 2147483647 w 137"/>
                <a:gd name="T27" fmla="*/ 2147483647 h 198"/>
                <a:gd name="T28" fmla="*/ 2147483647 w 137"/>
                <a:gd name="T29" fmla="*/ 2147483647 h 198"/>
                <a:gd name="T30" fmla="*/ 2147483647 w 137"/>
                <a:gd name="T31" fmla="*/ 2147483647 h 198"/>
                <a:gd name="T32" fmla="*/ 2147483647 w 137"/>
                <a:gd name="T33" fmla="*/ 2147483647 h 198"/>
                <a:gd name="T34" fmla="*/ 2147483647 w 137"/>
                <a:gd name="T35" fmla="*/ 2147483647 h 198"/>
                <a:gd name="T36" fmla="*/ 2147483647 w 137"/>
                <a:gd name="T37" fmla="*/ 2147483647 h 198"/>
                <a:gd name="T38" fmla="*/ 2147483647 w 137"/>
                <a:gd name="T39" fmla="*/ 2147483647 h 198"/>
                <a:gd name="T40" fmla="*/ 2147483647 w 137"/>
                <a:gd name="T41" fmla="*/ 2147483647 h 198"/>
                <a:gd name="T42" fmla="*/ 2147483647 w 137"/>
                <a:gd name="T43" fmla="*/ 2147483647 h 198"/>
                <a:gd name="T44" fmla="*/ 2147483647 w 137"/>
                <a:gd name="T45" fmla="*/ 2147483647 h 198"/>
                <a:gd name="T46" fmla="*/ 2147483647 w 137"/>
                <a:gd name="T47" fmla="*/ 2147483647 h 198"/>
                <a:gd name="T48" fmla="*/ 2147483647 w 137"/>
                <a:gd name="T49" fmla="*/ 2147483647 h 198"/>
                <a:gd name="T50" fmla="*/ 2147483647 w 137"/>
                <a:gd name="T51" fmla="*/ 2147483647 h 198"/>
                <a:gd name="T52" fmla="*/ 2147483647 w 137"/>
                <a:gd name="T53" fmla="*/ 2147483647 h 198"/>
                <a:gd name="T54" fmla="*/ 2147483647 w 137"/>
                <a:gd name="T55" fmla="*/ 2147483647 h 198"/>
                <a:gd name="T56" fmla="*/ 2147483647 w 137"/>
                <a:gd name="T57" fmla="*/ 2147483647 h 198"/>
                <a:gd name="T58" fmla="*/ 2147483647 w 137"/>
                <a:gd name="T59" fmla="*/ 2147483647 h 198"/>
                <a:gd name="T60" fmla="*/ 2147483647 w 137"/>
                <a:gd name="T61" fmla="*/ 2147483647 h 198"/>
                <a:gd name="T62" fmla="*/ 2147483647 w 137"/>
                <a:gd name="T63" fmla="*/ 2147483647 h 198"/>
                <a:gd name="T64" fmla="*/ 2147483647 w 137"/>
                <a:gd name="T65" fmla="*/ 2147483647 h 198"/>
                <a:gd name="T66" fmla="*/ 2147483647 w 137"/>
                <a:gd name="T67" fmla="*/ 2147483647 h 19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37" h="198">
                  <a:moveTo>
                    <a:pt x="11" y="2"/>
                  </a:moveTo>
                  <a:lnTo>
                    <a:pt x="11" y="2"/>
                  </a:lnTo>
                  <a:lnTo>
                    <a:pt x="11" y="0"/>
                  </a:lnTo>
                  <a:lnTo>
                    <a:pt x="3" y="41"/>
                  </a:lnTo>
                  <a:lnTo>
                    <a:pt x="0" y="84"/>
                  </a:lnTo>
                  <a:lnTo>
                    <a:pt x="12" y="105"/>
                  </a:lnTo>
                  <a:lnTo>
                    <a:pt x="26" y="127"/>
                  </a:lnTo>
                  <a:lnTo>
                    <a:pt x="37" y="140"/>
                  </a:lnTo>
                  <a:lnTo>
                    <a:pt x="49" y="154"/>
                  </a:lnTo>
                  <a:lnTo>
                    <a:pt x="62" y="165"/>
                  </a:lnTo>
                  <a:lnTo>
                    <a:pt x="76" y="174"/>
                  </a:lnTo>
                  <a:lnTo>
                    <a:pt x="90" y="182"/>
                  </a:lnTo>
                  <a:lnTo>
                    <a:pt x="105" y="189"/>
                  </a:lnTo>
                  <a:lnTo>
                    <a:pt x="120" y="194"/>
                  </a:lnTo>
                  <a:lnTo>
                    <a:pt x="137" y="198"/>
                  </a:lnTo>
                  <a:lnTo>
                    <a:pt x="129" y="174"/>
                  </a:lnTo>
                  <a:lnTo>
                    <a:pt x="125" y="157"/>
                  </a:lnTo>
                  <a:lnTo>
                    <a:pt x="120" y="134"/>
                  </a:lnTo>
                  <a:lnTo>
                    <a:pt x="101" y="125"/>
                  </a:lnTo>
                  <a:lnTo>
                    <a:pt x="82" y="115"/>
                  </a:lnTo>
                  <a:lnTo>
                    <a:pt x="65" y="99"/>
                  </a:lnTo>
                  <a:lnTo>
                    <a:pt x="50" y="84"/>
                  </a:lnTo>
                  <a:lnTo>
                    <a:pt x="38" y="66"/>
                  </a:lnTo>
                  <a:lnTo>
                    <a:pt x="26" y="46"/>
                  </a:lnTo>
                  <a:lnTo>
                    <a:pt x="17" y="25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FE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7" name="Freeform 1182"/>
            <p:cNvSpPr>
              <a:spLocks/>
            </p:cNvSpPr>
            <p:nvPr userDrawn="1"/>
          </p:nvSpPr>
          <p:spPr bwMode="auto">
            <a:xfrm>
              <a:off x="7888311" y="4589467"/>
              <a:ext cx="96837" cy="309563"/>
            </a:xfrm>
            <a:custGeom>
              <a:avLst/>
              <a:gdLst>
                <a:gd name="T0" fmla="*/ 2147483647 w 61"/>
                <a:gd name="T1" fmla="*/ 2147483647 h 195"/>
                <a:gd name="T2" fmla="*/ 2147483647 w 61"/>
                <a:gd name="T3" fmla="*/ 2147483647 h 195"/>
                <a:gd name="T4" fmla="*/ 2147483647 w 61"/>
                <a:gd name="T5" fmla="*/ 2147483647 h 195"/>
                <a:gd name="T6" fmla="*/ 2147483647 w 61"/>
                <a:gd name="T7" fmla="*/ 2147483647 h 195"/>
                <a:gd name="T8" fmla="*/ 2147483647 w 61"/>
                <a:gd name="T9" fmla="*/ 2147483647 h 195"/>
                <a:gd name="T10" fmla="*/ 2147483647 w 61"/>
                <a:gd name="T11" fmla="*/ 2147483647 h 195"/>
                <a:gd name="T12" fmla="*/ 2147483647 w 61"/>
                <a:gd name="T13" fmla="*/ 2147483647 h 195"/>
                <a:gd name="T14" fmla="*/ 2147483647 w 61"/>
                <a:gd name="T15" fmla="*/ 2147483647 h 195"/>
                <a:gd name="T16" fmla="*/ 2147483647 w 61"/>
                <a:gd name="T17" fmla="*/ 2147483647 h 195"/>
                <a:gd name="T18" fmla="*/ 2147483647 w 61"/>
                <a:gd name="T19" fmla="*/ 2147483647 h 195"/>
                <a:gd name="T20" fmla="*/ 2147483647 w 61"/>
                <a:gd name="T21" fmla="*/ 2147483647 h 195"/>
                <a:gd name="T22" fmla="*/ 2147483647 w 61"/>
                <a:gd name="T23" fmla="*/ 2147483647 h 195"/>
                <a:gd name="T24" fmla="*/ 2147483647 w 61"/>
                <a:gd name="T25" fmla="*/ 2147483647 h 195"/>
                <a:gd name="T26" fmla="*/ 2147483647 w 61"/>
                <a:gd name="T27" fmla="*/ 0 h 195"/>
                <a:gd name="T28" fmla="*/ 2147483647 w 61"/>
                <a:gd name="T29" fmla="*/ 0 h 195"/>
                <a:gd name="T30" fmla="*/ 2147483647 w 61"/>
                <a:gd name="T31" fmla="*/ 2147483647 h 195"/>
                <a:gd name="T32" fmla="*/ 2147483647 w 61"/>
                <a:gd name="T33" fmla="*/ 2147483647 h 195"/>
                <a:gd name="T34" fmla="*/ 2147483647 w 61"/>
                <a:gd name="T35" fmla="*/ 2147483647 h 195"/>
                <a:gd name="T36" fmla="*/ 2147483647 w 61"/>
                <a:gd name="T37" fmla="*/ 2147483647 h 195"/>
                <a:gd name="T38" fmla="*/ 2147483647 w 61"/>
                <a:gd name="T39" fmla="*/ 2147483647 h 195"/>
                <a:gd name="T40" fmla="*/ 2147483647 w 61"/>
                <a:gd name="T41" fmla="*/ 2147483647 h 195"/>
                <a:gd name="T42" fmla="*/ 2147483647 w 61"/>
                <a:gd name="T43" fmla="*/ 2147483647 h 195"/>
                <a:gd name="T44" fmla="*/ 0 w 61"/>
                <a:gd name="T45" fmla="*/ 2147483647 h 195"/>
                <a:gd name="T46" fmla="*/ 0 w 61"/>
                <a:gd name="T47" fmla="*/ 2147483647 h 195"/>
                <a:gd name="T48" fmla="*/ 2147483647 w 61"/>
                <a:gd name="T49" fmla="*/ 2147483647 h 195"/>
                <a:gd name="T50" fmla="*/ 2147483647 w 61"/>
                <a:gd name="T51" fmla="*/ 2147483647 h 19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1" h="195">
                  <a:moveTo>
                    <a:pt x="3" y="136"/>
                  </a:moveTo>
                  <a:lnTo>
                    <a:pt x="3" y="136"/>
                  </a:lnTo>
                  <a:lnTo>
                    <a:pt x="7" y="153"/>
                  </a:lnTo>
                  <a:lnTo>
                    <a:pt x="13" y="170"/>
                  </a:lnTo>
                  <a:lnTo>
                    <a:pt x="24" y="183"/>
                  </a:lnTo>
                  <a:lnTo>
                    <a:pt x="35" y="195"/>
                  </a:lnTo>
                  <a:lnTo>
                    <a:pt x="35" y="151"/>
                  </a:lnTo>
                  <a:lnTo>
                    <a:pt x="36" y="128"/>
                  </a:lnTo>
                  <a:lnTo>
                    <a:pt x="39" y="104"/>
                  </a:lnTo>
                  <a:lnTo>
                    <a:pt x="42" y="80"/>
                  </a:lnTo>
                  <a:lnTo>
                    <a:pt x="47" y="54"/>
                  </a:lnTo>
                  <a:lnTo>
                    <a:pt x="53" y="28"/>
                  </a:lnTo>
                  <a:lnTo>
                    <a:pt x="61" y="0"/>
                  </a:lnTo>
                  <a:lnTo>
                    <a:pt x="47" y="8"/>
                  </a:lnTo>
                  <a:lnTo>
                    <a:pt x="35" y="20"/>
                  </a:lnTo>
                  <a:lnTo>
                    <a:pt x="22" y="32"/>
                  </a:lnTo>
                  <a:lnTo>
                    <a:pt x="13" y="48"/>
                  </a:lnTo>
                  <a:lnTo>
                    <a:pt x="7" y="63"/>
                  </a:lnTo>
                  <a:lnTo>
                    <a:pt x="3" y="80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3" y="136"/>
                  </a:lnTo>
                  <a:close/>
                </a:path>
              </a:pathLst>
            </a:custGeom>
            <a:solidFill>
              <a:srgbClr val="FFE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8" name="Freeform 1183"/>
            <p:cNvSpPr>
              <a:spLocks/>
            </p:cNvSpPr>
            <p:nvPr userDrawn="1"/>
          </p:nvSpPr>
          <p:spPr bwMode="auto">
            <a:xfrm>
              <a:off x="8521723" y="4425955"/>
              <a:ext cx="153988" cy="514350"/>
            </a:xfrm>
            <a:custGeom>
              <a:avLst/>
              <a:gdLst>
                <a:gd name="T0" fmla="*/ 2147483647 w 97"/>
                <a:gd name="T1" fmla="*/ 2147483647 h 324"/>
                <a:gd name="T2" fmla="*/ 2147483647 w 97"/>
                <a:gd name="T3" fmla="*/ 2147483647 h 324"/>
                <a:gd name="T4" fmla="*/ 2147483647 w 97"/>
                <a:gd name="T5" fmla="*/ 2147483647 h 324"/>
                <a:gd name="T6" fmla="*/ 2147483647 w 97"/>
                <a:gd name="T7" fmla="*/ 2147483647 h 324"/>
                <a:gd name="T8" fmla="*/ 2147483647 w 97"/>
                <a:gd name="T9" fmla="*/ 2147483647 h 324"/>
                <a:gd name="T10" fmla="*/ 2147483647 w 97"/>
                <a:gd name="T11" fmla="*/ 2147483647 h 324"/>
                <a:gd name="T12" fmla="*/ 2147483647 w 97"/>
                <a:gd name="T13" fmla="*/ 2147483647 h 324"/>
                <a:gd name="T14" fmla="*/ 2147483647 w 97"/>
                <a:gd name="T15" fmla="*/ 2147483647 h 324"/>
                <a:gd name="T16" fmla="*/ 2147483647 w 97"/>
                <a:gd name="T17" fmla="*/ 2147483647 h 324"/>
                <a:gd name="T18" fmla="*/ 2147483647 w 97"/>
                <a:gd name="T19" fmla="*/ 2147483647 h 324"/>
                <a:gd name="T20" fmla="*/ 2147483647 w 97"/>
                <a:gd name="T21" fmla="*/ 2147483647 h 324"/>
                <a:gd name="T22" fmla="*/ 2147483647 w 97"/>
                <a:gd name="T23" fmla="*/ 2147483647 h 324"/>
                <a:gd name="T24" fmla="*/ 2147483647 w 97"/>
                <a:gd name="T25" fmla="*/ 2147483647 h 324"/>
                <a:gd name="T26" fmla="*/ 2147483647 w 97"/>
                <a:gd name="T27" fmla="*/ 2147483647 h 324"/>
                <a:gd name="T28" fmla="*/ 2147483647 w 97"/>
                <a:gd name="T29" fmla="*/ 2147483647 h 324"/>
                <a:gd name="T30" fmla="*/ 2147483647 w 97"/>
                <a:gd name="T31" fmla="*/ 2147483647 h 324"/>
                <a:gd name="T32" fmla="*/ 2147483647 w 97"/>
                <a:gd name="T33" fmla="*/ 0 h 324"/>
                <a:gd name="T34" fmla="*/ 2147483647 w 97"/>
                <a:gd name="T35" fmla="*/ 0 h 324"/>
                <a:gd name="T36" fmla="*/ 2147483647 w 97"/>
                <a:gd name="T37" fmla="*/ 2147483647 h 324"/>
                <a:gd name="T38" fmla="*/ 2147483647 w 97"/>
                <a:gd name="T39" fmla="*/ 2147483647 h 324"/>
                <a:gd name="T40" fmla="*/ 2147483647 w 97"/>
                <a:gd name="T41" fmla="*/ 2147483647 h 324"/>
                <a:gd name="T42" fmla="*/ 2147483647 w 97"/>
                <a:gd name="T43" fmla="*/ 2147483647 h 324"/>
                <a:gd name="T44" fmla="*/ 2147483647 w 97"/>
                <a:gd name="T45" fmla="*/ 2147483647 h 324"/>
                <a:gd name="T46" fmla="*/ 2147483647 w 97"/>
                <a:gd name="T47" fmla="*/ 2147483647 h 324"/>
                <a:gd name="T48" fmla="*/ 2147483647 w 97"/>
                <a:gd name="T49" fmla="*/ 2147483647 h 324"/>
                <a:gd name="T50" fmla="*/ 0 w 97"/>
                <a:gd name="T51" fmla="*/ 2147483647 h 324"/>
                <a:gd name="T52" fmla="*/ 0 w 97"/>
                <a:gd name="T53" fmla="*/ 2147483647 h 324"/>
                <a:gd name="T54" fmla="*/ 2147483647 w 97"/>
                <a:gd name="T55" fmla="*/ 2147483647 h 324"/>
                <a:gd name="T56" fmla="*/ 2147483647 w 97"/>
                <a:gd name="T57" fmla="*/ 2147483647 h 324"/>
                <a:gd name="T58" fmla="*/ 2147483647 w 97"/>
                <a:gd name="T59" fmla="*/ 2147483647 h 324"/>
                <a:gd name="T60" fmla="*/ 2147483647 w 97"/>
                <a:gd name="T61" fmla="*/ 2147483647 h 324"/>
                <a:gd name="T62" fmla="*/ 2147483647 w 97"/>
                <a:gd name="T63" fmla="*/ 2147483647 h 324"/>
                <a:gd name="T64" fmla="*/ 2147483647 w 97"/>
                <a:gd name="T65" fmla="*/ 2147483647 h 324"/>
                <a:gd name="T66" fmla="*/ 2147483647 w 97"/>
                <a:gd name="T67" fmla="*/ 2147483647 h 324"/>
                <a:gd name="T68" fmla="*/ 2147483647 w 97"/>
                <a:gd name="T69" fmla="*/ 2147483647 h 324"/>
                <a:gd name="T70" fmla="*/ 2147483647 w 97"/>
                <a:gd name="T71" fmla="*/ 2147483647 h 324"/>
                <a:gd name="T72" fmla="*/ 2147483647 w 97"/>
                <a:gd name="T73" fmla="*/ 2147483647 h 324"/>
                <a:gd name="T74" fmla="*/ 2147483647 w 97"/>
                <a:gd name="T75" fmla="*/ 2147483647 h 324"/>
                <a:gd name="T76" fmla="*/ 2147483647 w 97"/>
                <a:gd name="T77" fmla="*/ 2147483647 h 324"/>
                <a:gd name="T78" fmla="*/ 2147483647 w 97"/>
                <a:gd name="T79" fmla="*/ 2147483647 h 324"/>
                <a:gd name="T80" fmla="*/ 2147483647 w 97"/>
                <a:gd name="T81" fmla="*/ 2147483647 h 324"/>
                <a:gd name="T82" fmla="*/ 2147483647 w 97"/>
                <a:gd name="T83" fmla="*/ 2147483647 h 324"/>
                <a:gd name="T84" fmla="*/ 2147483647 w 97"/>
                <a:gd name="T85" fmla="*/ 2147483647 h 324"/>
                <a:gd name="T86" fmla="*/ 2147483647 w 97"/>
                <a:gd name="T87" fmla="*/ 2147483647 h 324"/>
                <a:gd name="T88" fmla="*/ 2147483647 w 97"/>
                <a:gd name="T89" fmla="*/ 2147483647 h 324"/>
                <a:gd name="T90" fmla="*/ 2147483647 w 97"/>
                <a:gd name="T91" fmla="*/ 2147483647 h 324"/>
                <a:gd name="T92" fmla="*/ 2147483647 w 97"/>
                <a:gd name="T93" fmla="*/ 2147483647 h 324"/>
                <a:gd name="T94" fmla="*/ 2147483647 w 97"/>
                <a:gd name="T95" fmla="*/ 2147483647 h 324"/>
                <a:gd name="T96" fmla="*/ 2147483647 w 97"/>
                <a:gd name="T97" fmla="*/ 2147483647 h 324"/>
                <a:gd name="T98" fmla="*/ 2147483647 w 97"/>
                <a:gd name="T99" fmla="*/ 2147483647 h 324"/>
                <a:gd name="T100" fmla="*/ 2147483647 w 97"/>
                <a:gd name="T101" fmla="*/ 2147483647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7" h="324">
                  <a:moveTo>
                    <a:pt x="41" y="183"/>
                  </a:moveTo>
                  <a:lnTo>
                    <a:pt x="41" y="183"/>
                  </a:lnTo>
                  <a:lnTo>
                    <a:pt x="35" y="161"/>
                  </a:lnTo>
                  <a:lnTo>
                    <a:pt x="32" y="142"/>
                  </a:lnTo>
                  <a:lnTo>
                    <a:pt x="32" y="120"/>
                  </a:lnTo>
                  <a:lnTo>
                    <a:pt x="35" y="100"/>
                  </a:lnTo>
                  <a:lnTo>
                    <a:pt x="36" y="90"/>
                  </a:lnTo>
                  <a:lnTo>
                    <a:pt x="41" y="81"/>
                  </a:lnTo>
                  <a:lnTo>
                    <a:pt x="45" y="71"/>
                  </a:lnTo>
                  <a:lnTo>
                    <a:pt x="52" y="62"/>
                  </a:lnTo>
                  <a:lnTo>
                    <a:pt x="67" y="46"/>
                  </a:lnTo>
                  <a:lnTo>
                    <a:pt x="84" y="30"/>
                  </a:lnTo>
                  <a:lnTo>
                    <a:pt x="71" y="0"/>
                  </a:lnTo>
                  <a:lnTo>
                    <a:pt x="35" y="39"/>
                  </a:lnTo>
                  <a:lnTo>
                    <a:pt x="18" y="61"/>
                  </a:lnTo>
                  <a:lnTo>
                    <a:pt x="12" y="74"/>
                  </a:lnTo>
                  <a:lnTo>
                    <a:pt x="7" y="88"/>
                  </a:lnTo>
                  <a:lnTo>
                    <a:pt x="4" y="102"/>
                  </a:lnTo>
                  <a:lnTo>
                    <a:pt x="1" y="117"/>
                  </a:lnTo>
                  <a:lnTo>
                    <a:pt x="0" y="131"/>
                  </a:lnTo>
                  <a:lnTo>
                    <a:pt x="0" y="146"/>
                  </a:lnTo>
                  <a:lnTo>
                    <a:pt x="1" y="160"/>
                  </a:lnTo>
                  <a:lnTo>
                    <a:pt x="3" y="175"/>
                  </a:lnTo>
                  <a:lnTo>
                    <a:pt x="6" y="190"/>
                  </a:lnTo>
                  <a:lnTo>
                    <a:pt x="9" y="206"/>
                  </a:lnTo>
                  <a:lnTo>
                    <a:pt x="15" y="221"/>
                  </a:lnTo>
                  <a:lnTo>
                    <a:pt x="21" y="236"/>
                  </a:lnTo>
                  <a:lnTo>
                    <a:pt x="27" y="251"/>
                  </a:lnTo>
                  <a:lnTo>
                    <a:pt x="36" y="266"/>
                  </a:lnTo>
                  <a:lnTo>
                    <a:pt x="56" y="297"/>
                  </a:lnTo>
                  <a:lnTo>
                    <a:pt x="67" y="312"/>
                  </a:lnTo>
                  <a:lnTo>
                    <a:pt x="80" y="324"/>
                  </a:lnTo>
                  <a:lnTo>
                    <a:pt x="97" y="277"/>
                  </a:lnTo>
                  <a:lnTo>
                    <a:pt x="87" y="268"/>
                  </a:lnTo>
                  <a:lnTo>
                    <a:pt x="77" y="257"/>
                  </a:lnTo>
                  <a:lnTo>
                    <a:pt x="70" y="247"/>
                  </a:lnTo>
                  <a:lnTo>
                    <a:pt x="62" y="236"/>
                  </a:lnTo>
                  <a:lnTo>
                    <a:pt x="56" y="224"/>
                  </a:lnTo>
                  <a:lnTo>
                    <a:pt x="50" y="210"/>
                  </a:lnTo>
                  <a:lnTo>
                    <a:pt x="45" y="196"/>
                  </a:lnTo>
                  <a:lnTo>
                    <a:pt x="41" y="183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9" name="Freeform 1184"/>
            <p:cNvSpPr>
              <a:spLocks/>
            </p:cNvSpPr>
            <p:nvPr userDrawn="1"/>
          </p:nvSpPr>
          <p:spPr bwMode="auto">
            <a:xfrm>
              <a:off x="8680473" y="4584705"/>
              <a:ext cx="34925" cy="165100"/>
            </a:xfrm>
            <a:custGeom>
              <a:avLst/>
              <a:gdLst>
                <a:gd name="T0" fmla="*/ 2147483647 w 22"/>
                <a:gd name="T1" fmla="*/ 0 h 104"/>
                <a:gd name="T2" fmla="*/ 2147483647 w 22"/>
                <a:gd name="T3" fmla="*/ 0 h 104"/>
                <a:gd name="T4" fmla="*/ 2147483647 w 22"/>
                <a:gd name="T5" fmla="*/ 2147483647 h 104"/>
                <a:gd name="T6" fmla="*/ 0 w 22"/>
                <a:gd name="T7" fmla="*/ 2147483647 h 104"/>
                <a:gd name="T8" fmla="*/ 0 w 22"/>
                <a:gd name="T9" fmla="*/ 2147483647 h 104"/>
                <a:gd name="T10" fmla="*/ 2147483647 w 22"/>
                <a:gd name="T11" fmla="*/ 2147483647 h 104"/>
                <a:gd name="T12" fmla="*/ 2147483647 w 22"/>
                <a:gd name="T13" fmla="*/ 2147483647 h 104"/>
                <a:gd name="T14" fmla="*/ 2147483647 w 22"/>
                <a:gd name="T15" fmla="*/ 2147483647 h 104"/>
                <a:gd name="T16" fmla="*/ 2147483647 w 22"/>
                <a:gd name="T17" fmla="*/ 2147483647 h 104"/>
                <a:gd name="T18" fmla="*/ 2147483647 w 22"/>
                <a:gd name="T19" fmla="*/ 2147483647 h 104"/>
                <a:gd name="T20" fmla="*/ 2147483647 w 22"/>
                <a:gd name="T21" fmla="*/ 2147483647 h 104"/>
                <a:gd name="T22" fmla="*/ 2147483647 w 22"/>
                <a:gd name="T23" fmla="*/ 2147483647 h 104"/>
                <a:gd name="T24" fmla="*/ 2147483647 w 22"/>
                <a:gd name="T25" fmla="*/ 2147483647 h 104"/>
                <a:gd name="T26" fmla="*/ 2147483647 w 22"/>
                <a:gd name="T27" fmla="*/ 2147483647 h 104"/>
                <a:gd name="T28" fmla="*/ 2147483647 w 22"/>
                <a:gd name="T29" fmla="*/ 2147483647 h 104"/>
                <a:gd name="T30" fmla="*/ 2147483647 w 22"/>
                <a:gd name="T31" fmla="*/ 0 h 104"/>
                <a:gd name="T32" fmla="*/ 2147483647 w 22"/>
                <a:gd name="T33" fmla="*/ 0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2" h="104">
                  <a:moveTo>
                    <a:pt x="6" y="0"/>
                  </a:moveTo>
                  <a:lnTo>
                    <a:pt x="6" y="0"/>
                  </a:lnTo>
                  <a:lnTo>
                    <a:pt x="2" y="16"/>
                  </a:lnTo>
                  <a:lnTo>
                    <a:pt x="0" y="32"/>
                  </a:lnTo>
                  <a:lnTo>
                    <a:pt x="0" y="49"/>
                  </a:lnTo>
                  <a:lnTo>
                    <a:pt x="2" y="67"/>
                  </a:lnTo>
                  <a:lnTo>
                    <a:pt x="5" y="78"/>
                  </a:lnTo>
                  <a:lnTo>
                    <a:pt x="8" y="87"/>
                  </a:lnTo>
                  <a:lnTo>
                    <a:pt x="11" y="95"/>
                  </a:lnTo>
                  <a:lnTo>
                    <a:pt x="16" y="104"/>
                  </a:lnTo>
                  <a:lnTo>
                    <a:pt x="22" y="74"/>
                  </a:lnTo>
                  <a:lnTo>
                    <a:pt x="16" y="3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0" name="Freeform 1185"/>
            <p:cNvSpPr>
              <a:spLocks/>
            </p:cNvSpPr>
            <p:nvPr userDrawn="1"/>
          </p:nvSpPr>
          <p:spPr bwMode="auto">
            <a:xfrm>
              <a:off x="8366148" y="5322892"/>
              <a:ext cx="68263" cy="69850"/>
            </a:xfrm>
            <a:custGeom>
              <a:avLst/>
              <a:gdLst>
                <a:gd name="T0" fmla="*/ 2147483647 w 43"/>
                <a:gd name="T1" fmla="*/ 2147483647 h 44"/>
                <a:gd name="T2" fmla="*/ 2147483647 w 43"/>
                <a:gd name="T3" fmla="*/ 2147483647 h 44"/>
                <a:gd name="T4" fmla="*/ 0 w 43"/>
                <a:gd name="T5" fmla="*/ 2147483647 h 44"/>
                <a:gd name="T6" fmla="*/ 0 w 43"/>
                <a:gd name="T7" fmla="*/ 2147483647 h 44"/>
                <a:gd name="T8" fmla="*/ 2147483647 w 43"/>
                <a:gd name="T9" fmla="*/ 2147483647 h 44"/>
                <a:gd name="T10" fmla="*/ 2147483647 w 43"/>
                <a:gd name="T11" fmla="*/ 0 h 44"/>
                <a:gd name="T12" fmla="*/ 2147483647 w 43"/>
                <a:gd name="T13" fmla="*/ 0 h 44"/>
                <a:gd name="T14" fmla="*/ 2147483647 w 43"/>
                <a:gd name="T15" fmla="*/ 2147483647 h 44"/>
                <a:gd name="T16" fmla="*/ 2147483647 w 43"/>
                <a:gd name="T17" fmla="*/ 2147483647 h 44"/>
                <a:gd name="T18" fmla="*/ 2147483647 w 43"/>
                <a:gd name="T19" fmla="*/ 2147483647 h 44"/>
                <a:gd name="T20" fmla="*/ 2147483647 w 43"/>
                <a:gd name="T21" fmla="*/ 2147483647 h 44"/>
                <a:gd name="T22" fmla="*/ 2147483647 w 43"/>
                <a:gd name="T23" fmla="*/ 2147483647 h 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3" h="44">
                  <a:moveTo>
                    <a:pt x="5" y="37"/>
                  </a:moveTo>
                  <a:lnTo>
                    <a:pt x="5" y="37"/>
                  </a:lnTo>
                  <a:lnTo>
                    <a:pt x="0" y="44"/>
                  </a:lnTo>
                  <a:lnTo>
                    <a:pt x="22" y="23"/>
                  </a:lnTo>
                  <a:lnTo>
                    <a:pt x="43" y="0"/>
                  </a:lnTo>
                  <a:lnTo>
                    <a:pt x="31" y="8"/>
                  </a:lnTo>
                  <a:lnTo>
                    <a:pt x="22" y="17"/>
                  </a:lnTo>
                  <a:lnTo>
                    <a:pt x="12" y="26"/>
                  </a:lnTo>
                  <a:lnTo>
                    <a:pt x="5" y="37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Freeform 1186"/>
            <p:cNvSpPr>
              <a:spLocks/>
            </p:cNvSpPr>
            <p:nvPr userDrawn="1"/>
          </p:nvSpPr>
          <p:spPr bwMode="auto">
            <a:xfrm>
              <a:off x="8193111" y="5141917"/>
              <a:ext cx="361950" cy="377825"/>
            </a:xfrm>
            <a:custGeom>
              <a:avLst/>
              <a:gdLst>
                <a:gd name="T0" fmla="*/ 2147483647 w 228"/>
                <a:gd name="T1" fmla="*/ 2147483647 h 238"/>
                <a:gd name="T2" fmla="*/ 2147483647 w 228"/>
                <a:gd name="T3" fmla="*/ 2147483647 h 238"/>
                <a:gd name="T4" fmla="*/ 2147483647 w 228"/>
                <a:gd name="T5" fmla="*/ 2147483647 h 238"/>
                <a:gd name="T6" fmla="*/ 2147483647 w 228"/>
                <a:gd name="T7" fmla="*/ 2147483647 h 238"/>
                <a:gd name="T8" fmla="*/ 2147483647 w 228"/>
                <a:gd name="T9" fmla="*/ 2147483647 h 238"/>
                <a:gd name="T10" fmla="*/ 2147483647 w 228"/>
                <a:gd name="T11" fmla="*/ 2147483647 h 238"/>
                <a:gd name="T12" fmla="*/ 2147483647 w 228"/>
                <a:gd name="T13" fmla="*/ 2147483647 h 238"/>
                <a:gd name="T14" fmla="*/ 2147483647 w 228"/>
                <a:gd name="T15" fmla="*/ 2147483647 h 238"/>
                <a:gd name="T16" fmla="*/ 2147483647 w 228"/>
                <a:gd name="T17" fmla="*/ 2147483647 h 238"/>
                <a:gd name="T18" fmla="*/ 2147483647 w 228"/>
                <a:gd name="T19" fmla="*/ 2147483647 h 238"/>
                <a:gd name="T20" fmla="*/ 2147483647 w 228"/>
                <a:gd name="T21" fmla="*/ 2147483647 h 238"/>
                <a:gd name="T22" fmla="*/ 2147483647 w 228"/>
                <a:gd name="T23" fmla="*/ 2147483647 h 238"/>
                <a:gd name="T24" fmla="*/ 2147483647 w 228"/>
                <a:gd name="T25" fmla="*/ 2147483647 h 238"/>
                <a:gd name="T26" fmla="*/ 2147483647 w 228"/>
                <a:gd name="T27" fmla="*/ 0 h 238"/>
                <a:gd name="T28" fmla="*/ 2147483647 w 228"/>
                <a:gd name="T29" fmla="*/ 0 h 238"/>
                <a:gd name="T30" fmla="*/ 2147483647 w 228"/>
                <a:gd name="T31" fmla="*/ 2147483647 h 238"/>
                <a:gd name="T32" fmla="*/ 2147483647 w 228"/>
                <a:gd name="T33" fmla="*/ 2147483647 h 238"/>
                <a:gd name="T34" fmla="*/ 2147483647 w 228"/>
                <a:gd name="T35" fmla="*/ 2147483647 h 238"/>
                <a:gd name="T36" fmla="*/ 2147483647 w 228"/>
                <a:gd name="T37" fmla="*/ 2147483647 h 238"/>
                <a:gd name="T38" fmla="*/ 2147483647 w 228"/>
                <a:gd name="T39" fmla="*/ 2147483647 h 238"/>
                <a:gd name="T40" fmla="*/ 2147483647 w 228"/>
                <a:gd name="T41" fmla="*/ 2147483647 h 238"/>
                <a:gd name="T42" fmla="*/ 2147483647 w 228"/>
                <a:gd name="T43" fmla="*/ 2147483647 h 238"/>
                <a:gd name="T44" fmla="*/ 2147483647 w 228"/>
                <a:gd name="T45" fmla="*/ 2147483647 h 238"/>
                <a:gd name="T46" fmla="*/ 2147483647 w 228"/>
                <a:gd name="T47" fmla="*/ 2147483647 h 238"/>
                <a:gd name="T48" fmla="*/ 2147483647 w 228"/>
                <a:gd name="T49" fmla="*/ 2147483647 h 238"/>
                <a:gd name="T50" fmla="*/ 2147483647 w 228"/>
                <a:gd name="T51" fmla="*/ 2147483647 h 238"/>
                <a:gd name="T52" fmla="*/ 2147483647 w 228"/>
                <a:gd name="T53" fmla="*/ 2147483647 h 238"/>
                <a:gd name="T54" fmla="*/ 2147483647 w 228"/>
                <a:gd name="T55" fmla="*/ 2147483647 h 238"/>
                <a:gd name="T56" fmla="*/ 2147483647 w 228"/>
                <a:gd name="T57" fmla="*/ 2147483647 h 238"/>
                <a:gd name="T58" fmla="*/ 2147483647 w 228"/>
                <a:gd name="T59" fmla="*/ 2147483647 h 238"/>
                <a:gd name="T60" fmla="*/ 2147483647 w 228"/>
                <a:gd name="T61" fmla="*/ 2147483647 h 238"/>
                <a:gd name="T62" fmla="*/ 2147483647 w 228"/>
                <a:gd name="T63" fmla="*/ 2147483647 h 238"/>
                <a:gd name="T64" fmla="*/ 2147483647 w 228"/>
                <a:gd name="T65" fmla="*/ 2147483647 h 238"/>
                <a:gd name="T66" fmla="*/ 2147483647 w 228"/>
                <a:gd name="T67" fmla="*/ 2147483647 h 238"/>
                <a:gd name="T68" fmla="*/ 2147483647 w 228"/>
                <a:gd name="T69" fmla="*/ 2147483647 h 238"/>
                <a:gd name="T70" fmla="*/ 0 w 228"/>
                <a:gd name="T71" fmla="*/ 2147483647 h 238"/>
                <a:gd name="T72" fmla="*/ 2147483647 w 228"/>
                <a:gd name="T73" fmla="*/ 2147483647 h 238"/>
                <a:gd name="T74" fmla="*/ 2147483647 w 228"/>
                <a:gd name="T75" fmla="*/ 2147483647 h 238"/>
                <a:gd name="T76" fmla="*/ 2147483647 w 228"/>
                <a:gd name="T77" fmla="*/ 2147483647 h 238"/>
                <a:gd name="T78" fmla="*/ 2147483647 w 228"/>
                <a:gd name="T79" fmla="*/ 2147483647 h 238"/>
                <a:gd name="T80" fmla="*/ 2147483647 w 228"/>
                <a:gd name="T81" fmla="*/ 2147483647 h 238"/>
                <a:gd name="T82" fmla="*/ 2147483647 w 228"/>
                <a:gd name="T83" fmla="*/ 2147483647 h 238"/>
                <a:gd name="T84" fmla="*/ 2147483647 w 228"/>
                <a:gd name="T85" fmla="*/ 2147483647 h 238"/>
                <a:gd name="T86" fmla="*/ 2147483647 w 228"/>
                <a:gd name="T87" fmla="*/ 2147483647 h 238"/>
                <a:gd name="T88" fmla="*/ 2147483647 w 228"/>
                <a:gd name="T89" fmla="*/ 2147483647 h 238"/>
                <a:gd name="T90" fmla="*/ 2147483647 w 228"/>
                <a:gd name="T91" fmla="*/ 2147483647 h 238"/>
                <a:gd name="T92" fmla="*/ 2147483647 w 228"/>
                <a:gd name="T93" fmla="*/ 2147483647 h 238"/>
                <a:gd name="T94" fmla="*/ 2147483647 w 228"/>
                <a:gd name="T95" fmla="*/ 2147483647 h 238"/>
                <a:gd name="T96" fmla="*/ 2147483647 w 228"/>
                <a:gd name="T97" fmla="*/ 2147483647 h 238"/>
                <a:gd name="T98" fmla="*/ 2147483647 w 228"/>
                <a:gd name="T99" fmla="*/ 2147483647 h 238"/>
                <a:gd name="T100" fmla="*/ 2147483647 w 228"/>
                <a:gd name="T101" fmla="*/ 2147483647 h 2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28" h="238">
                  <a:moveTo>
                    <a:pt x="71" y="99"/>
                  </a:moveTo>
                  <a:lnTo>
                    <a:pt x="71" y="99"/>
                  </a:lnTo>
                  <a:lnTo>
                    <a:pt x="85" y="84"/>
                  </a:lnTo>
                  <a:lnTo>
                    <a:pt x="99" y="71"/>
                  </a:lnTo>
                  <a:lnTo>
                    <a:pt x="114" y="61"/>
                  </a:lnTo>
                  <a:lnTo>
                    <a:pt x="131" y="52"/>
                  </a:lnTo>
                  <a:lnTo>
                    <a:pt x="149" y="46"/>
                  </a:lnTo>
                  <a:lnTo>
                    <a:pt x="169" y="39"/>
                  </a:lnTo>
                  <a:lnTo>
                    <a:pt x="187" y="38"/>
                  </a:lnTo>
                  <a:lnTo>
                    <a:pt x="208" y="36"/>
                  </a:lnTo>
                  <a:lnTo>
                    <a:pt x="228" y="1"/>
                  </a:lnTo>
                  <a:lnTo>
                    <a:pt x="207" y="0"/>
                  </a:lnTo>
                  <a:lnTo>
                    <a:pt x="182" y="0"/>
                  </a:lnTo>
                  <a:lnTo>
                    <a:pt x="158" y="1"/>
                  </a:lnTo>
                  <a:lnTo>
                    <a:pt x="132" y="6"/>
                  </a:lnTo>
                  <a:lnTo>
                    <a:pt x="118" y="9"/>
                  </a:lnTo>
                  <a:lnTo>
                    <a:pt x="106" y="12"/>
                  </a:lnTo>
                  <a:lnTo>
                    <a:pt x="94" y="17"/>
                  </a:lnTo>
                  <a:lnTo>
                    <a:pt x="83" y="23"/>
                  </a:lnTo>
                  <a:lnTo>
                    <a:pt x="73" y="29"/>
                  </a:lnTo>
                  <a:lnTo>
                    <a:pt x="62" y="36"/>
                  </a:lnTo>
                  <a:lnTo>
                    <a:pt x="53" y="44"/>
                  </a:lnTo>
                  <a:lnTo>
                    <a:pt x="44" y="53"/>
                  </a:lnTo>
                  <a:lnTo>
                    <a:pt x="35" y="64"/>
                  </a:lnTo>
                  <a:lnTo>
                    <a:pt x="29" y="75"/>
                  </a:lnTo>
                  <a:lnTo>
                    <a:pt x="21" y="85"/>
                  </a:lnTo>
                  <a:lnTo>
                    <a:pt x="16" y="97"/>
                  </a:lnTo>
                  <a:lnTo>
                    <a:pt x="10" y="110"/>
                  </a:lnTo>
                  <a:lnTo>
                    <a:pt x="7" y="122"/>
                  </a:lnTo>
                  <a:lnTo>
                    <a:pt x="4" y="135"/>
                  </a:lnTo>
                  <a:lnTo>
                    <a:pt x="1" y="149"/>
                  </a:lnTo>
                  <a:lnTo>
                    <a:pt x="0" y="172"/>
                  </a:lnTo>
                  <a:lnTo>
                    <a:pt x="1" y="195"/>
                  </a:lnTo>
                  <a:lnTo>
                    <a:pt x="4" y="216"/>
                  </a:lnTo>
                  <a:lnTo>
                    <a:pt x="9" y="238"/>
                  </a:lnTo>
                  <a:lnTo>
                    <a:pt x="42" y="216"/>
                  </a:lnTo>
                  <a:lnTo>
                    <a:pt x="41" y="203"/>
                  </a:lnTo>
                  <a:lnTo>
                    <a:pt x="39" y="187"/>
                  </a:lnTo>
                  <a:lnTo>
                    <a:pt x="41" y="174"/>
                  </a:lnTo>
                  <a:lnTo>
                    <a:pt x="44" y="158"/>
                  </a:lnTo>
                  <a:lnTo>
                    <a:pt x="48" y="143"/>
                  </a:lnTo>
                  <a:lnTo>
                    <a:pt x="54" y="128"/>
                  </a:lnTo>
                  <a:lnTo>
                    <a:pt x="62" y="114"/>
                  </a:lnTo>
                  <a:lnTo>
                    <a:pt x="71" y="99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Freeform 1187"/>
            <p:cNvSpPr>
              <a:spLocks/>
            </p:cNvSpPr>
            <p:nvPr userDrawn="1"/>
          </p:nvSpPr>
          <p:spPr bwMode="auto">
            <a:xfrm>
              <a:off x="8139136" y="5519742"/>
              <a:ext cx="84137" cy="39688"/>
            </a:xfrm>
            <a:custGeom>
              <a:avLst/>
              <a:gdLst>
                <a:gd name="T0" fmla="*/ 0 w 53"/>
                <a:gd name="T1" fmla="*/ 2147483647 h 25"/>
                <a:gd name="T2" fmla="*/ 0 w 53"/>
                <a:gd name="T3" fmla="*/ 2147483647 h 25"/>
                <a:gd name="T4" fmla="*/ 2147483647 w 53"/>
                <a:gd name="T5" fmla="*/ 2147483647 h 25"/>
                <a:gd name="T6" fmla="*/ 2147483647 w 53"/>
                <a:gd name="T7" fmla="*/ 2147483647 h 25"/>
                <a:gd name="T8" fmla="*/ 2147483647 w 53"/>
                <a:gd name="T9" fmla="*/ 2147483647 h 25"/>
                <a:gd name="T10" fmla="*/ 2147483647 w 53"/>
                <a:gd name="T11" fmla="*/ 2147483647 h 25"/>
                <a:gd name="T12" fmla="*/ 2147483647 w 53"/>
                <a:gd name="T13" fmla="*/ 0 h 25"/>
                <a:gd name="T14" fmla="*/ 2147483647 w 53"/>
                <a:gd name="T15" fmla="*/ 0 h 25"/>
                <a:gd name="T16" fmla="*/ 2147483647 w 53"/>
                <a:gd name="T17" fmla="*/ 2147483647 h 25"/>
                <a:gd name="T18" fmla="*/ 0 w 53"/>
                <a:gd name="T19" fmla="*/ 2147483647 h 25"/>
                <a:gd name="T20" fmla="*/ 0 w 53"/>
                <a:gd name="T21" fmla="*/ 2147483647 h 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3" h="25">
                  <a:moveTo>
                    <a:pt x="0" y="24"/>
                  </a:moveTo>
                  <a:lnTo>
                    <a:pt x="0" y="24"/>
                  </a:lnTo>
                  <a:lnTo>
                    <a:pt x="27" y="25"/>
                  </a:lnTo>
                  <a:lnTo>
                    <a:pt x="53" y="25"/>
                  </a:lnTo>
                  <a:lnTo>
                    <a:pt x="49" y="13"/>
                  </a:lnTo>
                  <a:lnTo>
                    <a:pt x="43" y="0"/>
                  </a:lnTo>
                  <a:lnTo>
                    <a:pt x="23" y="1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Freeform 1188"/>
            <p:cNvSpPr>
              <a:spLocks/>
            </p:cNvSpPr>
            <p:nvPr userDrawn="1"/>
          </p:nvSpPr>
          <p:spPr bwMode="auto">
            <a:xfrm>
              <a:off x="8434411" y="5194305"/>
              <a:ext cx="255587" cy="192087"/>
            </a:xfrm>
            <a:custGeom>
              <a:avLst/>
              <a:gdLst>
                <a:gd name="T0" fmla="*/ 2147483647 w 161"/>
                <a:gd name="T1" fmla="*/ 2147483647 h 121"/>
                <a:gd name="T2" fmla="*/ 2147483647 w 161"/>
                <a:gd name="T3" fmla="*/ 2147483647 h 121"/>
                <a:gd name="T4" fmla="*/ 2147483647 w 161"/>
                <a:gd name="T5" fmla="*/ 2147483647 h 121"/>
                <a:gd name="T6" fmla="*/ 2147483647 w 161"/>
                <a:gd name="T7" fmla="*/ 2147483647 h 121"/>
                <a:gd name="T8" fmla="*/ 2147483647 w 161"/>
                <a:gd name="T9" fmla="*/ 2147483647 h 121"/>
                <a:gd name="T10" fmla="*/ 2147483647 w 161"/>
                <a:gd name="T11" fmla="*/ 2147483647 h 121"/>
                <a:gd name="T12" fmla="*/ 2147483647 w 161"/>
                <a:gd name="T13" fmla="*/ 2147483647 h 121"/>
                <a:gd name="T14" fmla="*/ 2147483647 w 161"/>
                <a:gd name="T15" fmla="*/ 2147483647 h 121"/>
                <a:gd name="T16" fmla="*/ 2147483647 w 161"/>
                <a:gd name="T17" fmla="*/ 2147483647 h 121"/>
                <a:gd name="T18" fmla="*/ 2147483647 w 161"/>
                <a:gd name="T19" fmla="*/ 2147483647 h 121"/>
                <a:gd name="T20" fmla="*/ 2147483647 w 161"/>
                <a:gd name="T21" fmla="*/ 2147483647 h 121"/>
                <a:gd name="T22" fmla="*/ 2147483647 w 161"/>
                <a:gd name="T23" fmla="*/ 2147483647 h 121"/>
                <a:gd name="T24" fmla="*/ 2147483647 w 161"/>
                <a:gd name="T25" fmla="*/ 2147483647 h 121"/>
                <a:gd name="T26" fmla="*/ 0 w 161"/>
                <a:gd name="T27" fmla="*/ 2147483647 h 121"/>
                <a:gd name="T28" fmla="*/ 0 w 161"/>
                <a:gd name="T29" fmla="*/ 2147483647 h 121"/>
                <a:gd name="T30" fmla="*/ 2147483647 w 161"/>
                <a:gd name="T31" fmla="*/ 2147483647 h 121"/>
                <a:gd name="T32" fmla="*/ 2147483647 w 161"/>
                <a:gd name="T33" fmla="*/ 2147483647 h 121"/>
                <a:gd name="T34" fmla="*/ 2147483647 w 161"/>
                <a:gd name="T35" fmla="*/ 2147483647 h 121"/>
                <a:gd name="T36" fmla="*/ 2147483647 w 161"/>
                <a:gd name="T37" fmla="*/ 2147483647 h 121"/>
                <a:gd name="T38" fmla="*/ 2147483647 w 161"/>
                <a:gd name="T39" fmla="*/ 2147483647 h 121"/>
                <a:gd name="T40" fmla="*/ 2147483647 w 161"/>
                <a:gd name="T41" fmla="*/ 2147483647 h 121"/>
                <a:gd name="T42" fmla="*/ 2147483647 w 161"/>
                <a:gd name="T43" fmla="*/ 2147483647 h 121"/>
                <a:gd name="T44" fmla="*/ 2147483647 w 161"/>
                <a:gd name="T45" fmla="*/ 2147483647 h 121"/>
                <a:gd name="T46" fmla="*/ 2147483647 w 161"/>
                <a:gd name="T47" fmla="*/ 2147483647 h 121"/>
                <a:gd name="T48" fmla="*/ 2147483647 w 161"/>
                <a:gd name="T49" fmla="*/ 2147483647 h 121"/>
                <a:gd name="T50" fmla="*/ 2147483647 w 161"/>
                <a:gd name="T51" fmla="*/ 2147483647 h 121"/>
                <a:gd name="T52" fmla="*/ 2147483647 w 161"/>
                <a:gd name="T53" fmla="*/ 2147483647 h 121"/>
                <a:gd name="T54" fmla="*/ 2147483647 w 161"/>
                <a:gd name="T55" fmla="*/ 2147483647 h 121"/>
                <a:gd name="T56" fmla="*/ 2147483647 w 161"/>
                <a:gd name="T57" fmla="*/ 2147483647 h 121"/>
                <a:gd name="T58" fmla="*/ 2147483647 w 161"/>
                <a:gd name="T59" fmla="*/ 2147483647 h 121"/>
                <a:gd name="T60" fmla="*/ 2147483647 w 161"/>
                <a:gd name="T61" fmla="*/ 2147483647 h 121"/>
                <a:gd name="T62" fmla="*/ 2147483647 w 161"/>
                <a:gd name="T63" fmla="*/ 2147483647 h 121"/>
                <a:gd name="T64" fmla="*/ 2147483647 w 161"/>
                <a:gd name="T65" fmla="*/ 0 h 121"/>
                <a:gd name="T66" fmla="*/ 2147483647 w 161"/>
                <a:gd name="T67" fmla="*/ 0 h 121"/>
                <a:gd name="T68" fmla="*/ 2147483647 w 161"/>
                <a:gd name="T69" fmla="*/ 2147483647 h 121"/>
                <a:gd name="T70" fmla="*/ 2147483647 w 161"/>
                <a:gd name="T71" fmla="*/ 2147483647 h 12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61" h="121">
                  <a:moveTo>
                    <a:pt x="151" y="26"/>
                  </a:moveTo>
                  <a:lnTo>
                    <a:pt x="151" y="26"/>
                  </a:lnTo>
                  <a:lnTo>
                    <a:pt x="137" y="20"/>
                  </a:lnTo>
                  <a:lnTo>
                    <a:pt x="122" y="14"/>
                  </a:lnTo>
                  <a:lnTo>
                    <a:pt x="107" y="11"/>
                  </a:lnTo>
                  <a:lnTo>
                    <a:pt x="90" y="8"/>
                  </a:lnTo>
                  <a:lnTo>
                    <a:pt x="73" y="5"/>
                  </a:lnTo>
                  <a:lnTo>
                    <a:pt x="56" y="3"/>
                  </a:lnTo>
                  <a:lnTo>
                    <a:pt x="29" y="43"/>
                  </a:lnTo>
                  <a:lnTo>
                    <a:pt x="0" y="81"/>
                  </a:lnTo>
                  <a:lnTo>
                    <a:pt x="17" y="72"/>
                  </a:lnTo>
                  <a:lnTo>
                    <a:pt x="26" y="69"/>
                  </a:lnTo>
                  <a:lnTo>
                    <a:pt x="36" y="67"/>
                  </a:lnTo>
                  <a:lnTo>
                    <a:pt x="46" y="66"/>
                  </a:lnTo>
                  <a:lnTo>
                    <a:pt x="56" y="66"/>
                  </a:lnTo>
                  <a:lnTo>
                    <a:pt x="67" y="67"/>
                  </a:lnTo>
                  <a:lnTo>
                    <a:pt x="78" y="69"/>
                  </a:lnTo>
                  <a:lnTo>
                    <a:pt x="99" y="78"/>
                  </a:lnTo>
                  <a:lnTo>
                    <a:pt x="119" y="89"/>
                  </a:lnTo>
                  <a:lnTo>
                    <a:pt x="107" y="106"/>
                  </a:lnTo>
                  <a:lnTo>
                    <a:pt x="94" y="121"/>
                  </a:lnTo>
                  <a:lnTo>
                    <a:pt x="114" y="95"/>
                  </a:lnTo>
                  <a:lnTo>
                    <a:pt x="132" y="66"/>
                  </a:lnTo>
                  <a:lnTo>
                    <a:pt x="148" y="34"/>
                  </a:lnTo>
                  <a:lnTo>
                    <a:pt x="161" y="0"/>
                  </a:lnTo>
                  <a:lnTo>
                    <a:pt x="151" y="26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4" name="Freeform 1189"/>
            <p:cNvSpPr>
              <a:spLocks/>
            </p:cNvSpPr>
            <p:nvPr userDrawn="1"/>
          </p:nvSpPr>
          <p:spPr bwMode="auto">
            <a:xfrm>
              <a:off x="8555061" y="4940305"/>
              <a:ext cx="176212" cy="249237"/>
            </a:xfrm>
            <a:custGeom>
              <a:avLst/>
              <a:gdLst>
                <a:gd name="T0" fmla="*/ 2147483647 w 111"/>
                <a:gd name="T1" fmla="*/ 2147483647 h 157"/>
                <a:gd name="T2" fmla="*/ 2147483647 w 111"/>
                <a:gd name="T3" fmla="*/ 2147483647 h 157"/>
                <a:gd name="T4" fmla="*/ 2147483647 w 111"/>
                <a:gd name="T5" fmla="*/ 2147483647 h 157"/>
                <a:gd name="T6" fmla="*/ 2147483647 w 111"/>
                <a:gd name="T7" fmla="*/ 2147483647 h 157"/>
                <a:gd name="T8" fmla="*/ 2147483647 w 111"/>
                <a:gd name="T9" fmla="*/ 2147483647 h 157"/>
                <a:gd name="T10" fmla="*/ 2147483647 w 111"/>
                <a:gd name="T11" fmla="*/ 2147483647 h 157"/>
                <a:gd name="T12" fmla="*/ 2147483647 w 111"/>
                <a:gd name="T13" fmla="*/ 2147483647 h 157"/>
                <a:gd name="T14" fmla="*/ 2147483647 w 111"/>
                <a:gd name="T15" fmla="*/ 2147483647 h 157"/>
                <a:gd name="T16" fmla="*/ 2147483647 w 111"/>
                <a:gd name="T17" fmla="*/ 2147483647 h 157"/>
                <a:gd name="T18" fmla="*/ 2147483647 w 111"/>
                <a:gd name="T19" fmla="*/ 2147483647 h 157"/>
                <a:gd name="T20" fmla="*/ 2147483647 w 111"/>
                <a:gd name="T21" fmla="*/ 2147483647 h 157"/>
                <a:gd name="T22" fmla="*/ 2147483647 w 111"/>
                <a:gd name="T23" fmla="*/ 2147483647 h 157"/>
                <a:gd name="T24" fmla="*/ 2147483647 w 111"/>
                <a:gd name="T25" fmla="*/ 0 h 157"/>
                <a:gd name="T26" fmla="*/ 2147483647 w 111"/>
                <a:gd name="T27" fmla="*/ 0 h 157"/>
                <a:gd name="T28" fmla="*/ 2147483647 w 111"/>
                <a:gd name="T29" fmla="*/ 2147483647 h 157"/>
                <a:gd name="T30" fmla="*/ 2147483647 w 111"/>
                <a:gd name="T31" fmla="*/ 2147483647 h 157"/>
                <a:gd name="T32" fmla="*/ 2147483647 w 111"/>
                <a:gd name="T33" fmla="*/ 2147483647 h 157"/>
                <a:gd name="T34" fmla="*/ 0 w 111"/>
                <a:gd name="T35" fmla="*/ 2147483647 h 157"/>
                <a:gd name="T36" fmla="*/ 0 w 111"/>
                <a:gd name="T37" fmla="*/ 2147483647 h 157"/>
                <a:gd name="T38" fmla="*/ 2147483647 w 111"/>
                <a:gd name="T39" fmla="*/ 2147483647 h 157"/>
                <a:gd name="T40" fmla="*/ 2147483647 w 111"/>
                <a:gd name="T41" fmla="*/ 2147483647 h 157"/>
                <a:gd name="T42" fmla="*/ 2147483647 w 111"/>
                <a:gd name="T43" fmla="*/ 2147483647 h 157"/>
                <a:gd name="T44" fmla="*/ 2147483647 w 111"/>
                <a:gd name="T45" fmla="*/ 2147483647 h 157"/>
                <a:gd name="T46" fmla="*/ 2147483647 w 111"/>
                <a:gd name="T47" fmla="*/ 2147483647 h 15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1" h="157">
                  <a:moveTo>
                    <a:pt x="85" y="157"/>
                  </a:moveTo>
                  <a:lnTo>
                    <a:pt x="85" y="157"/>
                  </a:lnTo>
                  <a:lnTo>
                    <a:pt x="93" y="138"/>
                  </a:lnTo>
                  <a:lnTo>
                    <a:pt x="98" y="116"/>
                  </a:lnTo>
                  <a:lnTo>
                    <a:pt x="102" y="93"/>
                  </a:lnTo>
                  <a:lnTo>
                    <a:pt x="107" y="70"/>
                  </a:lnTo>
                  <a:lnTo>
                    <a:pt x="111" y="31"/>
                  </a:lnTo>
                  <a:lnTo>
                    <a:pt x="98" y="25"/>
                  </a:lnTo>
                  <a:lnTo>
                    <a:pt x="84" y="19"/>
                  </a:lnTo>
                  <a:lnTo>
                    <a:pt x="72" y="10"/>
                  </a:lnTo>
                  <a:lnTo>
                    <a:pt x="59" y="0"/>
                  </a:lnTo>
                  <a:lnTo>
                    <a:pt x="47" y="32"/>
                  </a:lnTo>
                  <a:lnTo>
                    <a:pt x="34" y="63"/>
                  </a:lnTo>
                  <a:lnTo>
                    <a:pt x="18" y="96"/>
                  </a:lnTo>
                  <a:lnTo>
                    <a:pt x="0" y="128"/>
                  </a:lnTo>
                  <a:lnTo>
                    <a:pt x="24" y="133"/>
                  </a:lnTo>
                  <a:lnTo>
                    <a:pt x="46" y="139"/>
                  </a:lnTo>
                  <a:lnTo>
                    <a:pt x="67" y="148"/>
                  </a:lnTo>
                  <a:lnTo>
                    <a:pt x="85" y="157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Freeform 1190"/>
            <p:cNvSpPr>
              <a:spLocks/>
            </p:cNvSpPr>
            <p:nvPr userDrawn="1"/>
          </p:nvSpPr>
          <p:spPr bwMode="auto">
            <a:xfrm>
              <a:off x="8259786" y="5392742"/>
              <a:ext cx="130175" cy="161925"/>
            </a:xfrm>
            <a:custGeom>
              <a:avLst/>
              <a:gdLst>
                <a:gd name="T0" fmla="*/ 2147483647 w 82"/>
                <a:gd name="T1" fmla="*/ 0 h 102"/>
                <a:gd name="T2" fmla="*/ 2147483647 w 82"/>
                <a:gd name="T3" fmla="*/ 0 h 102"/>
                <a:gd name="T4" fmla="*/ 2147483647 w 82"/>
                <a:gd name="T5" fmla="*/ 2147483647 h 102"/>
                <a:gd name="T6" fmla="*/ 0 w 82"/>
                <a:gd name="T7" fmla="*/ 2147483647 h 102"/>
                <a:gd name="T8" fmla="*/ 0 w 82"/>
                <a:gd name="T9" fmla="*/ 2147483647 h 102"/>
                <a:gd name="T10" fmla="*/ 2147483647 w 82"/>
                <a:gd name="T11" fmla="*/ 2147483647 h 102"/>
                <a:gd name="T12" fmla="*/ 2147483647 w 82"/>
                <a:gd name="T13" fmla="*/ 2147483647 h 102"/>
                <a:gd name="T14" fmla="*/ 2147483647 w 82"/>
                <a:gd name="T15" fmla="*/ 2147483647 h 102"/>
                <a:gd name="T16" fmla="*/ 2147483647 w 82"/>
                <a:gd name="T17" fmla="*/ 2147483647 h 102"/>
                <a:gd name="T18" fmla="*/ 2147483647 w 82"/>
                <a:gd name="T19" fmla="*/ 2147483647 h 102"/>
                <a:gd name="T20" fmla="*/ 2147483647 w 82"/>
                <a:gd name="T21" fmla="*/ 2147483647 h 102"/>
                <a:gd name="T22" fmla="*/ 2147483647 w 82"/>
                <a:gd name="T23" fmla="*/ 2147483647 h 102"/>
                <a:gd name="T24" fmla="*/ 2147483647 w 82"/>
                <a:gd name="T25" fmla="*/ 2147483647 h 102"/>
                <a:gd name="T26" fmla="*/ 2147483647 w 82"/>
                <a:gd name="T27" fmla="*/ 2147483647 h 102"/>
                <a:gd name="T28" fmla="*/ 2147483647 w 82"/>
                <a:gd name="T29" fmla="*/ 2147483647 h 102"/>
                <a:gd name="T30" fmla="*/ 2147483647 w 82"/>
                <a:gd name="T31" fmla="*/ 2147483647 h 102"/>
                <a:gd name="T32" fmla="*/ 2147483647 w 82"/>
                <a:gd name="T33" fmla="*/ 2147483647 h 102"/>
                <a:gd name="T34" fmla="*/ 2147483647 w 82"/>
                <a:gd name="T35" fmla="*/ 2147483647 h 102"/>
                <a:gd name="T36" fmla="*/ 2147483647 w 82"/>
                <a:gd name="T37" fmla="*/ 2147483647 h 102"/>
                <a:gd name="T38" fmla="*/ 2147483647 w 82"/>
                <a:gd name="T39" fmla="*/ 2147483647 h 102"/>
                <a:gd name="T40" fmla="*/ 2147483647 w 82"/>
                <a:gd name="T41" fmla="*/ 2147483647 h 102"/>
                <a:gd name="T42" fmla="*/ 2147483647 w 82"/>
                <a:gd name="T43" fmla="*/ 2147483647 h 102"/>
                <a:gd name="T44" fmla="*/ 2147483647 w 82"/>
                <a:gd name="T45" fmla="*/ 2147483647 h 102"/>
                <a:gd name="T46" fmla="*/ 2147483647 w 82"/>
                <a:gd name="T47" fmla="*/ 2147483647 h 102"/>
                <a:gd name="T48" fmla="*/ 2147483647 w 82"/>
                <a:gd name="T49" fmla="*/ 0 h 102"/>
                <a:gd name="T50" fmla="*/ 2147483647 w 82"/>
                <a:gd name="T51" fmla="*/ 0 h 10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82" h="102">
                  <a:moveTo>
                    <a:pt x="67" y="0"/>
                  </a:moveTo>
                  <a:lnTo>
                    <a:pt x="67" y="0"/>
                  </a:lnTo>
                  <a:lnTo>
                    <a:pt x="35" y="31"/>
                  </a:lnTo>
                  <a:lnTo>
                    <a:pt x="0" y="58"/>
                  </a:lnTo>
                  <a:lnTo>
                    <a:pt x="2" y="69"/>
                  </a:lnTo>
                  <a:lnTo>
                    <a:pt x="6" y="81"/>
                  </a:lnTo>
                  <a:lnTo>
                    <a:pt x="9" y="92"/>
                  </a:lnTo>
                  <a:lnTo>
                    <a:pt x="15" y="102"/>
                  </a:lnTo>
                  <a:lnTo>
                    <a:pt x="32" y="99"/>
                  </a:lnTo>
                  <a:lnTo>
                    <a:pt x="49" y="95"/>
                  </a:lnTo>
                  <a:lnTo>
                    <a:pt x="66" y="90"/>
                  </a:lnTo>
                  <a:lnTo>
                    <a:pt x="82" y="84"/>
                  </a:lnTo>
                  <a:lnTo>
                    <a:pt x="76" y="86"/>
                  </a:lnTo>
                  <a:lnTo>
                    <a:pt x="70" y="77"/>
                  </a:lnTo>
                  <a:lnTo>
                    <a:pt x="64" y="66"/>
                  </a:lnTo>
                  <a:lnTo>
                    <a:pt x="61" y="55"/>
                  </a:lnTo>
                  <a:lnTo>
                    <a:pt x="60" y="45"/>
                  </a:lnTo>
                  <a:lnTo>
                    <a:pt x="58" y="34"/>
                  </a:lnTo>
                  <a:lnTo>
                    <a:pt x="60" y="23"/>
                  </a:lnTo>
                  <a:lnTo>
                    <a:pt x="63" y="1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Freeform 1191"/>
            <p:cNvSpPr>
              <a:spLocks/>
            </p:cNvSpPr>
            <p:nvPr userDrawn="1"/>
          </p:nvSpPr>
          <p:spPr bwMode="auto">
            <a:xfrm>
              <a:off x="8402661" y="5372105"/>
              <a:ext cx="180975" cy="139700"/>
            </a:xfrm>
            <a:custGeom>
              <a:avLst/>
              <a:gdLst>
                <a:gd name="T0" fmla="*/ 2147483647 w 114"/>
                <a:gd name="T1" fmla="*/ 2147483647 h 88"/>
                <a:gd name="T2" fmla="*/ 2147483647 w 114"/>
                <a:gd name="T3" fmla="*/ 2147483647 h 88"/>
                <a:gd name="T4" fmla="*/ 2147483647 w 114"/>
                <a:gd name="T5" fmla="*/ 2147483647 h 88"/>
                <a:gd name="T6" fmla="*/ 2147483647 w 114"/>
                <a:gd name="T7" fmla="*/ 2147483647 h 88"/>
                <a:gd name="T8" fmla="*/ 2147483647 w 114"/>
                <a:gd name="T9" fmla="*/ 2147483647 h 88"/>
                <a:gd name="T10" fmla="*/ 2147483647 w 114"/>
                <a:gd name="T11" fmla="*/ 2147483647 h 88"/>
                <a:gd name="T12" fmla="*/ 2147483647 w 114"/>
                <a:gd name="T13" fmla="*/ 2147483647 h 88"/>
                <a:gd name="T14" fmla="*/ 2147483647 w 114"/>
                <a:gd name="T15" fmla="*/ 2147483647 h 88"/>
                <a:gd name="T16" fmla="*/ 2147483647 w 114"/>
                <a:gd name="T17" fmla="*/ 2147483647 h 88"/>
                <a:gd name="T18" fmla="*/ 0 w 114"/>
                <a:gd name="T19" fmla="*/ 2147483647 h 88"/>
                <a:gd name="T20" fmla="*/ 0 w 114"/>
                <a:gd name="T21" fmla="*/ 2147483647 h 88"/>
                <a:gd name="T22" fmla="*/ 0 w 114"/>
                <a:gd name="T23" fmla="*/ 2147483647 h 88"/>
                <a:gd name="T24" fmla="*/ 2147483647 w 114"/>
                <a:gd name="T25" fmla="*/ 2147483647 h 88"/>
                <a:gd name="T26" fmla="*/ 2147483647 w 114"/>
                <a:gd name="T27" fmla="*/ 2147483647 h 88"/>
                <a:gd name="T28" fmla="*/ 2147483647 w 114"/>
                <a:gd name="T29" fmla="*/ 2147483647 h 88"/>
                <a:gd name="T30" fmla="*/ 2147483647 w 114"/>
                <a:gd name="T31" fmla="*/ 2147483647 h 88"/>
                <a:gd name="T32" fmla="*/ 2147483647 w 114"/>
                <a:gd name="T33" fmla="*/ 2147483647 h 88"/>
                <a:gd name="T34" fmla="*/ 2147483647 w 114"/>
                <a:gd name="T35" fmla="*/ 2147483647 h 88"/>
                <a:gd name="T36" fmla="*/ 2147483647 w 114"/>
                <a:gd name="T37" fmla="*/ 2147483647 h 88"/>
                <a:gd name="T38" fmla="*/ 2147483647 w 114"/>
                <a:gd name="T39" fmla="*/ 2147483647 h 88"/>
                <a:gd name="T40" fmla="*/ 2147483647 w 114"/>
                <a:gd name="T41" fmla="*/ 2147483647 h 88"/>
                <a:gd name="T42" fmla="*/ 2147483647 w 114"/>
                <a:gd name="T43" fmla="*/ 2147483647 h 88"/>
                <a:gd name="T44" fmla="*/ 2147483647 w 114"/>
                <a:gd name="T45" fmla="*/ 2147483647 h 88"/>
                <a:gd name="T46" fmla="*/ 2147483647 w 114"/>
                <a:gd name="T47" fmla="*/ 2147483647 h 88"/>
                <a:gd name="T48" fmla="*/ 2147483647 w 114"/>
                <a:gd name="T49" fmla="*/ 2147483647 h 88"/>
                <a:gd name="T50" fmla="*/ 2147483647 w 114"/>
                <a:gd name="T51" fmla="*/ 2147483647 h 88"/>
                <a:gd name="T52" fmla="*/ 2147483647 w 114"/>
                <a:gd name="T53" fmla="*/ 0 h 88"/>
                <a:gd name="T54" fmla="*/ 2147483647 w 114"/>
                <a:gd name="T55" fmla="*/ 0 h 88"/>
                <a:gd name="T56" fmla="*/ 2147483647 w 114"/>
                <a:gd name="T57" fmla="*/ 2147483647 h 88"/>
                <a:gd name="T58" fmla="*/ 2147483647 w 114"/>
                <a:gd name="T59" fmla="*/ 2147483647 h 88"/>
                <a:gd name="T60" fmla="*/ 2147483647 w 114"/>
                <a:gd name="T61" fmla="*/ 2147483647 h 8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14" h="88">
                  <a:moveTo>
                    <a:pt x="43" y="3"/>
                  </a:moveTo>
                  <a:lnTo>
                    <a:pt x="43" y="3"/>
                  </a:lnTo>
                  <a:lnTo>
                    <a:pt x="37" y="6"/>
                  </a:lnTo>
                  <a:lnTo>
                    <a:pt x="29" y="10"/>
                  </a:lnTo>
                  <a:lnTo>
                    <a:pt x="21" y="15"/>
                  </a:lnTo>
                  <a:lnTo>
                    <a:pt x="15" y="21"/>
                  </a:lnTo>
                  <a:lnTo>
                    <a:pt x="9" y="30"/>
                  </a:lnTo>
                  <a:lnTo>
                    <a:pt x="5" y="41"/>
                  </a:lnTo>
                  <a:lnTo>
                    <a:pt x="2" y="53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2" y="77"/>
                  </a:lnTo>
                  <a:lnTo>
                    <a:pt x="5" y="82"/>
                  </a:lnTo>
                  <a:lnTo>
                    <a:pt x="8" y="85"/>
                  </a:lnTo>
                  <a:lnTo>
                    <a:pt x="11" y="86"/>
                  </a:lnTo>
                  <a:lnTo>
                    <a:pt x="12" y="88"/>
                  </a:lnTo>
                  <a:lnTo>
                    <a:pt x="40" y="73"/>
                  </a:lnTo>
                  <a:lnTo>
                    <a:pt x="66" y="54"/>
                  </a:lnTo>
                  <a:lnTo>
                    <a:pt x="91" y="33"/>
                  </a:lnTo>
                  <a:lnTo>
                    <a:pt x="114" y="9"/>
                  </a:lnTo>
                  <a:lnTo>
                    <a:pt x="98" y="3"/>
                  </a:lnTo>
                  <a:lnTo>
                    <a:pt x="79" y="0"/>
                  </a:lnTo>
                  <a:lnTo>
                    <a:pt x="61" y="0"/>
                  </a:lnTo>
                  <a:lnTo>
                    <a:pt x="52" y="1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Freeform 1192"/>
            <p:cNvSpPr>
              <a:spLocks/>
            </p:cNvSpPr>
            <p:nvPr userDrawn="1"/>
          </p:nvSpPr>
          <p:spPr bwMode="auto">
            <a:xfrm>
              <a:off x="8675711" y="4749805"/>
              <a:ext cx="58737" cy="155575"/>
            </a:xfrm>
            <a:custGeom>
              <a:avLst/>
              <a:gdLst>
                <a:gd name="T0" fmla="*/ 2147483647 w 37"/>
                <a:gd name="T1" fmla="*/ 2147483647 h 98"/>
                <a:gd name="T2" fmla="*/ 2147483647 w 37"/>
                <a:gd name="T3" fmla="*/ 2147483647 h 98"/>
                <a:gd name="T4" fmla="*/ 2147483647 w 37"/>
                <a:gd name="T5" fmla="*/ 2147483647 h 98"/>
                <a:gd name="T6" fmla="*/ 2147483647 w 37"/>
                <a:gd name="T7" fmla="*/ 0 h 98"/>
                <a:gd name="T8" fmla="*/ 2147483647 w 37"/>
                <a:gd name="T9" fmla="*/ 0 h 98"/>
                <a:gd name="T10" fmla="*/ 2147483647 w 37"/>
                <a:gd name="T11" fmla="*/ 2147483647 h 98"/>
                <a:gd name="T12" fmla="*/ 0 w 37"/>
                <a:gd name="T13" fmla="*/ 2147483647 h 98"/>
                <a:gd name="T14" fmla="*/ 0 w 37"/>
                <a:gd name="T15" fmla="*/ 2147483647 h 98"/>
                <a:gd name="T16" fmla="*/ 2147483647 w 37"/>
                <a:gd name="T17" fmla="*/ 2147483647 h 98"/>
                <a:gd name="T18" fmla="*/ 2147483647 w 37"/>
                <a:gd name="T19" fmla="*/ 2147483647 h 98"/>
                <a:gd name="T20" fmla="*/ 2147483647 w 37"/>
                <a:gd name="T21" fmla="*/ 2147483647 h 98"/>
                <a:gd name="T22" fmla="*/ 2147483647 w 37"/>
                <a:gd name="T23" fmla="*/ 2147483647 h 98"/>
                <a:gd name="T24" fmla="*/ 2147483647 w 37"/>
                <a:gd name="T25" fmla="*/ 2147483647 h 98"/>
                <a:gd name="T26" fmla="*/ 2147483647 w 37"/>
                <a:gd name="T27" fmla="*/ 2147483647 h 9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7" h="98">
                  <a:moveTo>
                    <a:pt x="32" y="15"/>
                  </a:moveTo>
                  <a:lnTo>
                    <a:pt x="32" y="15"/>
                  </a:lnTo>
                  <a:lnTo>
                    <a:pt x="25" y="8"/>
                  </a:lnTo>
                  <a:lnTo>
                    <a:pt x="19" y="0"/>
                  </a:lnTo>
                  <a:lnTo>
                    <a:pt x="11" y="34"/>
                  </a:lnTo>
                  <a:lnTo>
                    <a:pt x="0" y="73"/>
                  </a:lnTo>
                  <a:lnTo>
                    <a:pt x="17" y="87"/>
                  </a:lnTo>
                  <a:lnTo>
                    <a:pt x="37" y="98"/>
                  </a:lnTo>
                  <a:lnTo>
                    <a:pt x="35" y="56"/>
                  </a:lnTo>
                  <a:lnTo>
                    <a:pt x="32" y="15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Freeform 1193"/>
            <p:cNvSpPr>
              <a:spLocks/>
            </p:cNvSpPr>
            <p:nvPr userDrawn="1"/>
          </p:nvSpPr>
          <p:spPr bwMode="auto">
            <a:xfrm>
              <a:off x="8648723" y="4865692"/>
              <a:ext cx="85725" cy="123825"/>
            </a:xfrm>
            <a:custGeom>
              <a:avLst/>
              <a:gdLst>
                <a:gd name="T0" fmla="*/ 2147483647 w 54"/>
                <a:gd name="T1" fmla="*/ 2147483647 h 78"/>
                <a:gd name="T2" fmla="*/ 2147483647 w 54"/>
                <a:gd name="T3" fmla="*/ 2147483647 h 78"/>
                <a:gd name="T4" fmla="*/ 2147483647 w 54"/>
                <a:gd name="T5" fmla="*/ 2147483647 h 78"/>
                <a:gd name="T6" fmla="*/ 2147483647 w 54"/>
                <a:gd name="T7" fmla="*/ 2147483647 h 78"/>
                <a:gd name="T8" fmla="*/ 2147483647 w 54"/>
                <a:gd name="T9" fmla="*/ 2147483647 h 78"/>
                <a:gd name="T10" fmla="*/ 2147483647 w 54"/>
                <a:gd name="T11" fmla="*/ 2147483647 h 78"/>
                <a:gd name="T12" fmla="*/ 2147483647 w 54"/>
                <a:gd name="T13" fmla="*/ 2147483647 h 78"/>
                <a:gd name="T14" fmla="*/ 2147483647 w 54"/>
                <a:gd name="T15" fmla="*/ 2147483647 h 78"/>
                <a:gd name="T16" fmla="*/ 2147483647 w 54"/>
                <a:gd name="T17" fmla="*/ 2147483647 h 78"/>
                <a:gd name="T18" fmla="*/ 2147483647 w 54"/>
                <a:gd name="T19" fmla="*/ 2147483647 h 78"/>
                <a:gd name="T20" fmla="*/ 2147483647 w 54"/>
                <a:gd name="T21" fmla="*/ 2147483647 h 78"/>
                <a:gd name="T22" fmla="*/ 2147483647 w 54"/>
                <a:gd name="T23" fmla="*/ 0 h 78"/>
                <a:gd name="T24" fmla="*/ 2147483647 w 54"/>
                <a:gd name="T25" fmla="*/ 0 h 78"/>
                <a:gd name="T26" fmla="*/ 0 w 54"/>
                <a:gd name="T27" fmla="*/ 2147483647 h 78"/>
                <a:gd name="T28" fmla="*/ 0 w 54"/>
                <a:gd name="T29" fmla="*/ 2147483647 h 78"/>
                <a:gd name="T30" fmla="*/ 2147483647 w 54"/>
                <a:gd name="T31" fmla="*/ 2147483647 h 78"/>
                <a:gd name="T32" fmla="*/ 2147483647 w 54"/>
                <a:gd name="T33" fmla="*/ 2147483647 h 78"/>
                <a:gd name="T34" fmla="*/ 2147483647 w 54"/>
                <a:gd name="T35" fmla="*/ 2147483647 h 78"/>
                <a:gd name="T36" fmla="*/ 2147483647 w 54"/>
                <a:gd name="T37" fmla="*/ 2147483647 h 78"/>
                <a:gd name="T38" fmla="*/ 2147483647 w 54"/>
                <a:gd name="T39" fmla="*/ 2147483647 h 78"/>
                <a:gd name="T40" fmla="*/ 2147483647 w 54"/>
                <a:gd name="T41" fmla="*/ 2147483647 h 78"/>
                <a:gd name="T42" fmla="*/ 2147483647 w 54"/>
                <a:gd name="T43" fmla="*/ 2147483647 h 7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4" h="78">
                  <a:moveTo>
                    <a:pt x="52" y="72"/>
                  </a:moveTo>
                  <a:lnTo>
                    <a:pt x="52" y="72"/>
                  </a:lnTo>
                  <a:lnTo>
                    <a:pt x="54" y="57"/>
                  </a:lnTo>
                  <a:lnTo>
                    <a:pt x="54" y="44"/>
                  </a:lnTo>
                  <a:lnTo>
                    <a:pt x="54" y="29"/>
                  </a:lnTo>
                  <a:lnTo>
                    <a:pt x="54" y="25"/>
                  </a:lnTo>
                  <a:lnTo>
                    <a:pt x="34" y="14"/>
                  </a:lnTo>
                  <a:lnTo>
                    <a:pt x="17" y="0"/>
                  </a:lnTo>
                  <a:lnTo>
                    <a:pt x="0" y="47"/>
                  </a:lnTo>
                  <a:lnTo>
                    <a:pt x="13" y="57"/>
                  </a:lnTo>
                  <a:lnTo>
                    <a:pt x="25" y="66"/>
                  </a:lnTo>
                  <a:lnTo>
                    <a:pt x="39" y="72"/>
                  </a:lnTo>
                  <a:lnTo>
                    <a:pt x="52" y="78"/>
                  </a:lnTo>
                  <a:lnTo>
                    <a:pt x="52" y="72"/>
                  </a:lnTo>
                  <a:close/>
                </a:path>
              </a:pathLst>
            </a:custGeom>
            <a:solidFill>
              <a:srgbClr val="D4A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9" name="Freeform 1194"/>
            <p:cNvSpPr>
              <a:spLocks/>
            </p:cNvSpPr>
            <p:nvPr userDrawn="1"/>
          </p:nvSpPr>
          <p:spPr bwMode="auto">
            <a:xfrm>
              <a:off x="8351861" y="5299080"/>
              <a:ext cx="271462" cy="230187"/>
            </a:xfrm>
            <a:custGeom>
              <a:avLst/>
              <a:gdLst>
                <a:gd name="T0" fmla="*/ 2147483647 w 171"/>
                <a:gd name="T1" fmla="*/ 2147483647 h 145"/>
                <a:gd name="T2" fmla="*/ 2147483647 w 171"/>
                <a:gd name="T3" fmla="*/ 2147483647 h 145"/>
                <a:gd name="T4" fmla="*/ 2147483647 w 171"/>
                <a:gd name="T5" fmla="*/ 2147483647 h 145"/>
                <a:gd name="T6" fmla="*/ 2147483647 w 171"/>
                <a:gd name="T7" fmla="*/ 0 h 145"/>
                <a:gd name="T8" fmla="*/ 2147483647 w 171"/>
                <a:gd name="T9" fmla="*/ 0 h 145"/>
                <a:gd name="T10" fmla="*/ 2147483647 w 171"/>
                <a:gd name="T11" fmla="*/ 2147483647 h 145"/>
                <a:gd name="T12" fmla="*/ 2147483647 w 171"/>
                <a:gd name="T13" fmla="*/ 2147483647 h 145"/>
                <a:gd name="T14" fmla="*/ 2147483647 w 171"/>
                <a:gd name="T15" fmla="*/ 2147483647 h 145"/>
                <a:gd name="T16" fmla="*/ 2147483647 w 171"/>
                <a:gd name="T17" fmla="*/ 2147483647 h 145"/>
                <a:gd name="T18" fmla="*/ 2147483647 w 171"/>
                <a:gd name="T19" fmla="*/ 2147483647 h 145"/>
                <a:gd name="T20" fmla="*/ 2147483647 w 171"/>
                <a:gd name="T21" fmla="*/ 2147483647 h 145"/>
                <a:gd name="T22" fmla="*/ 2147483647 w 171"/>
                <a:gd name="T23" fmla="*/ 2147483647 h 145"/>
                <a:gd name="T24" fmla="*/ 2147483647 w 171"/>
                <a:gd name="T25" fmla="*/ 2147483647 h 145"/>
                <a:gd name="T26" fmla="*/ 2147483647 w 171"/>
                <a:gd name="T27" fmla="*/ 2147483647 h 145"/>
                <a:gd name="T28" fmla="*/ 2147483647 w 171"/>
                <a:gd name="T29" fmla="*/ 2147483647 h 145"/>
                <a:gd name="T30" fmla="*/ 0 w 171"/>
                <a:gd name="T31" fmla="*/ 2147483647 h 145"/>
                <a:gd name="T32" fmla="*/ 2147483647 w 171"/>
                <a:gd name="T33" fmla="*/ 2147483647 h 145"/>
                <a:gd name="T34" fmla="*/ 2147483647 w 171"/>
                <a:gd name="T35" fmla="*/ 2147483647 h 145"/>
                <a:gd name="T36" fmla="*/ 2147483647 w 171"/>
                <a:gd name="T37" fmla="*/ 2147483647 h 145"/>
                <a:gd name="T38" fmla="*/ 2147483647 w 171"/>
                <a:gd name="T39" fmla="*/ 2147483647 h 145"/>
                <a:gd name="T40" fmla="*/ 2147483647 w 171"/>
                <a:gd name="T41" fmla="*/ 2147483647 h 145"/>
                <a:gd name="T42" fmla="*/ 2147483647 w 171"/>
                <a:gd name="T43" fmla="*/ 2147483647 h 145"/>
                <a:gd name="T44" fmla="*/ 2147483647 w 171"/>
                <a:gd name="T45" fmla="*/ 2147483647 h 145"/>
                <a:gd name="T46" fmla="*/ 2147483647 w 171"/>
                <a:gd name="T47" fmla="*/ 2147483647 h 145"/>
                <a:gd name="T48" fmla="*/ 2147483647 w 171"/>
                <a:gd name="T49" fmla="*/ 2147483647 h 145"/>
                <a:gd name="T50" fmla="*/ 2147483647 w 171"/>
                <a:gd name="T51" fmla="*/ 2147483647 h 145"/>
                <a:gd name="T52" fmla="*/ 2147483647 w 171"/>
                <a:gd name="T53" fmla="*/ 2147483647 h 145"/>
                <a:gd name="T54" fmla="*/ 2147483647 w 171"/>
                <a:gd name="T55" fmla="*/ 2147483647 h 145"/>
                <a:gd name="T56" fmla="*/ 2147483647 w 171"/>
                <a:gd name="T57" fmla="*/ 2147483647 h 145"/>
                <a:gd name="T58" fmla="*/ 2147483647 w 171"/>
                <a:gd name="T59" fmla="*/ 2147483647 h 145"/>
                <a:gd name="T60" fmla="*/ 2147483647 w 171"/>
                <a:gd name="T61" fmla="*/ 2147483647 h 145"/>
                <a:gd name="T62" fmla="*/ 2147483647 w 171"/>
                <a:gd name="T63" fmla="*/ 2147483647 h 145"/>
                <a:gd name="T64" fmla="*/ 2147483647 w 171"/>
                <a:gd name="T65" fmla="*/ 2147483647 h 145"/>
                <a:gd name="T66" fmla="*/ 2147483647 w 171"/>
                <a:gd name="T67" fmla="*/ 2147483647 h 145"/>
                <a:gd name="T68" fmla="*/ 2147483647 w 171"/>
                <a:gd name="T69" fmla="*/ 2147483647 h 145"/>
                <a:gd name="T70" fmla="*/ 2147483647 w 171"/>
                <a:gd name="T71" fmla="*/ 2147483647 h 145"/>
                <a:gd name="T72" fmla="*/ 2147483647 w 171"/>
                <a:gd name="T73" fmla="*/ 2147483647 h 145"/>
                <a:gd name="T74" fmla="*/ 2147483647 w 171"/>
                <a:gd name="T75" fmla="*/ 2147483647 h 145"/>
                <a:gd name="T76" fmla="*/ 2147483647 w 171"/>
                <a:gd name="T77" fmla="*/ 2147483647 h 145"/>
                <a:gd name="T78" fmla="*/ 2147483647 w 171"/>
                <a:gd name="T79" fmla="*/ 2147483647 h 145"/>
                <a:gd name="T80" fmla="*/ 2147483647 w 171"/>
                <a:gd name="T81" fmla="*/ 2147483647 h 145"/>
                <a:gd name="T82" fmla="*/ 2147483647 w 171"/>
                <a:gd name="T83" fmla="*/ 2147483647 h 145"/>
                <a:gd name="T84" fmla="*/ 2147483647 w 171"/>
                <a:gd name="T85" fmla="*/ 2147483647 h 145"/>
                <a:gd name="T86" fmla="*/ 2147483647 w 171"/>
                <a:gd name="T87" fmla="*/ 2147483647 h 145"/>
                <a:gd name="T88" fmla="*/ 2147483647 w 171"/>
                <a:gd name="T89" fmla="*/ 2147483647 h 145"/>
                <a:gd name="T90" fmla="*/ 2147483647 w 171"/>
                <a:gd name="T91" fmla="*/ 2147483647 h 145"/>
                <a:gd name="T92" fmla="*/ 2147483647 w 171"/>
                <a:gd name="T93" fmla="*/ 2147483647 h 145"/>
                <a:gd name="T94" fmla="*/ 2147483647 w 171"/>
                <a:gd name="T95" fmla="*/ 2147483647 h 145"/>
                <a:gd name="T96" fmla="*/ 2147483647 w 171"/>
                <a:gd name="T97" fmla="*/ 2147483647 h 145"/>
                <a:gd name="T98" fmla="*/ 2147483647 w 171"/>
                <a:gd name="T99" fmla="*/ 2147483647 h 145"/>
                <a:gd name="T100" fmla="*/ 2147483647 w 171"/>
                <a:gd name="T101" fmla="*/ 2147483647 h 145"/>
                <a:gd name="T102" fmla="*/ 2147483647 w 171"/>
                <a:gd name="T103" fmla="*/ 2147483647 h 145"/>
                <a:gd name="T104" fmla="*/ 2147483647 w 171"/>
                <a:gd name="T105" fmla="*/ 2147483647 h 145"/>
                <a:gd name="T106" fmla="*/ 2147483647 w 171"/>
                <a:gd name="T107" fmla="*/ 2147483647 h 145"/>
                <a:gd name="T108" fmla="*/ 2147483647 w 171"/>
                <a:gd name="T109" fmla="*/ 2147483647 h 145"/>
                <a:gd name="T110" fmla="*/ 2147483647 w 171"/>
                <a:gd name="T111" fmla="*/ 2147483647 h 145"/>
                <a:gd name="T112" fmla="*/ 2147483647 w 171"/>
                <a:gd name="T113" fmla="*/ 2147483647 h 145"/>
                <a:gd name="T114" fmla="*/ 2147483647 w 171"/>
                <a:gd name="T115" fmla="*/ 2147483647 h 145"/>
                <a:gd name="T116" fmla="*/ 2147483647 w 171"/>
                <a:gd name="T117" fmla="*/ 2147483647 h 145"/>
                <a:gd name="T118" fmla="*/ 2147483647 w 171"/>
                <a:gd name="T119" fmla="*/ 2147483647 h 145"/>
                <a:gd name="T120" fmla="*/ 2147483647 w 171"/>
                <a:gd name="T121" fmla="*/ 2147483647 h 145"/>
                <a:gd name="T122" fmla="*/ 2147483647 w 171"/>
                <a:gd name="T123" fmla="*/ 2147483647 h 14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71" h="145">
                  <a:moveTo>
                    <a:pt x="130" y="3"/>
                  </a:moveTo>
                  <a:lnTo>
                    <a:pt x="130" y="3"/>
                  </a:lnTo>
                  <a:lnTo>
                    <a:pt x="119" y="1"/>
                  </a:lnTo>
                  <a:lnTo>
                    <a:pt x="108" y="0"/>
                  </a:lnTo>
                  <a:lnTo>
                    <a:pt x="98" y="0"/>
                  </a:lnTo>
                  <a:lnTo>
                    <a:pt x="88" y="1"/>
                  </a:lnTo>
                  <a:lnTo>
                    <a:pt x="78" y="3"/>
                  </a:lnTo>
                  <a:lnTo>
                    <a:pt x="69" y="6"/>
                  </a:lnTo>
                  <a:lnTo>
                    <a:pt x="52" y="15"/>
                  </a:lnTo>
                  <a:lnTo>
                    <a:pt x="31" y="38"/>
                  </a:lnTo>
                  <a:lnTo>
                    <a:pt x="9" y="59"/>
                  </a:lnTo>
                  <a:lnTo>
                    <a:pt x="5" y="72"/>
                  </a:lnTo>
                  <a:lnTo>
                    <a:pt x="2" y="82"/>
                  </a:lnTo>
                  <a:lnTo>
                    <a:pt x="0" y="93"/>
                  </a:lnTo>
                  <a:lnTo>
                    <a:pt x="2" y="104"/>
                  </a:lnTo>
                  <a:lnTo>
                    <a:pt x="3" y="114"/>
                  </a:lnTo>
                  <a:lnTo>
                    <a:pt x="6" y="125"/>
                  </a:lnTo>
                  <a:lnTo>
                    <a:pt x="12" y="136"/>
                  </a:lnTo>
                  <a:lnTo>
                    <a:pt x="18" y="145"/>
                  </a:lnTo>
                  <a:lnTo>
                    <a:pt x="24" y="143"/>
                  </a:lnTo>
                  <a:lnTo>
                    <a:pt x="32" y="140"/>
                  </a:lnTo>
                  <a:lnTo>
                    <a:pt x="37" y="137"/>
                  </a:lnTo>
                  <a:lnTo>
                    <a:pt x="44" y="134"/>
                  </a:lnTo>
                  <a:lnTo>
                    <a:pt x="43" y="132"/>
                  </a:lnTo>
                  <a:lnTo>
                    <a:pt x="40" y="131"/>
                  </a:lnTo>
                  <a:lnTo>
                    <a:pt x="37" y="128"/>
                  </a:lnTo>
                  <a:lnTo>
                    <a:pt x="34" y="123"/>
                  </a:lnTo>
                  <a:lnTo>
                    <a:pt x="32" y="119"/>
                  </a:lnTo>
                  <a:lnTo>
                    <a:pt x="32" y="114"/>
                  </a:lnTo>
                  <a:lnTo>
                    <a:pt x="34" y="99"/>
                  </a:lnTo>
                  <a:lnTo>
                    <a:pt x="37" y="87"/>
                  </a:lnTo>
                  <a:lnTo>
                    <a:pt x="41" y="76"/>
                  </a:lnTo>
                  <a:lnTo>
                    <a:pt x="47" y="67"/>
                  </a:lnTo>
                  <a:lnTo>
                    <a:pt x="53" y="61"/>
                  </a:lnTo>
                  <a:lnTo>
                    <a:pt x="61" y="56"/>
                  </a:lnTo>
                  <a:lnTo>
                    <a:pt x="69" y="52"/>
                  </a:lnTo>
                  <a:lnTo>
                    <a:pt x="75" y="49"/>
                  </a:lnTo>
                  <a:lnTo>
                    <a:pt x="84" y="47"/>
                  </a:lnTo>
                  <a:lnTo>
                    <a:pt x="93" y="46"/>
                  </a:lnTo>
                  <a:lnTo>
                    <a:pt x="111" y="46"/>
                  </a:lnTo>
                  <a:lnTo>
                    <a:pt x="130" y="49"/>
                  </a:lnTo>
                  <a:lnTo>
                    <a:pt x="146" y="55"/>
                  </a:lnTo>
                  <a:lnTo>
                    <a:pt x="159" y="40"/>
                  </a:lnTo>
                  <a:lnTo>
                    <a:pt x="171" y="23"/>
                  </a:lnTo>
                  <a:lnTo>
                    <a:pt x="151" y="12"/>
                  </a:lnTo>
                  <a:lnTo>
                    <a:pt x="130" y="3"/>
                  </a:lnTo>
                  <a:close/>
                </a:path>
              </a:pathLst>
            </a:custGeom>
            <a:solidFill>
              <a:srgbClr val="D4A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0" name="Freeform 1195"/>
            <p:cNvSpPr>
              <a:spLocks/>
            </p:cNvSpPr>
            <p:nvPr userDrawn="1"/>
          </p:nvSpPr>
          <p:spPr bwMode="auto">
            <a:xfrm>
              <a:off x="8705873" y="4702180"/>
              <a:ext cx="20638" cy="71437"/>
            </a:xfrm>
            <a:custGeom>
              <a:avLst/>
              <a:gdLst>
                <a:gd name="T0" fmla="*/ 2147483647 w 13"/>
                <a:gd name="T1" fmla="*/ 2147483647 h 45"/>
                <a:gd name="T2" fmla="*/ 2147483647 w 13"/>
                <a:gd name="T3" fmla="*/ 2147483647 h 45"/>
                <a:gd name="T4" fmla="*/ 2147483647 w 13"/>
                <a:gd name="T5" fmla="*/ 2147483647 h 45"/>
                <a:gd name="T6" fmla="*/ 2147483647 w 13"/>
                <a:gd name="T7" fmla="*/ 2147483647 h 45"/>
                <a:gd name="T8" fmla="*/ 2147483647 w 13"/>
                <a:gd name="T9" fmla="*/ 2147483647 h 45"/>
                <a:gd name="T10" fmla="*/ 2147483647 w 13"/>
                <a:gd name="T11" fmla="*/ 2147483647 h 45"/>
                <a:gd name="T12" fmla="*/ 2147483647 w 13"/>
                <a:gd name="T13" fmla="*/ 2147483647 h 45"/>
                <a:gd name="T14" fmla="*/ 2147483647 w 13"/>
                <a:gd name="T15" fmla="*/ 2147483647 h 45"/>
                <a:gd name="T16" fmla="*/ 2147483647 w 13"/>
                <a:gd name="T17" fmla="*/ 0 h 45"/>
                <a:gd name="T18" fmla="*/ 2147483647 w 13"/>
                <a:gd name="T19" fmla="*/ 0 h 45"/>
                <a:gd name="T20" fmla="*/ 0 w 13"/>
                <a:gd name="T21" fmla="*/ 2147483647 h 45"/>
                <a:gd name="T22" fmla="*/ 0 w 13"/>
                <a:gd name="T23" fmla="*/ 2147483647 h 45"/>
                <a:gd name="T24" fmla="*/ 2147483647 w 13"/>
                <a:gd name="T25" fmla="*/ 2147483647 h 45"/>
                <a:gd name="T26" fmla="*/ 2147483647 w 13"/>
                <a:gd name="T27" fmla="*/ 2147483647 h 45"/>
                <a:gd name="T28" fmla="*/ 2147483647 w 13"/>
                <a:gd name="T29" fmla="*/ 2147483647 h 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3" h="45">
                  <a:moveTo>
                    <a:pt x="13" y="45"/>
                  </a:moveTo>
                  <a:lnTo>
                    <a:pt x="13" y="45"/>
                  </a:lnTo>
                  <a:lnTo>
                    <a:pt x="12" y="38"/>
                  </a:lnTo>
                  <a:lnTo>
                    <a:pt x="10" y="21"/>
                  </a:lnTo>
                  <a:lnTo>
                    <a:pt x="7" y="7"/>
                  </a:lnTo>
                  <a:lnTo>
                    <a:pt x="6" y="0"/>
                  </a:lnTo>
                  <a:lnTo>
                    <a:pt x="0" y="30"/>
                  </a:lnTo>
                  <a:lnTo>
                    <a:pt x="6" y="38"/>
                  </a:lnTo>
                  <a:lnTo>
                    <a:pt x="13" y="45"/>
                  </a:lnTo>
                  <a:close/>
                </a:path>
              </a:pathLst>
            </a:custGeom>
            <a:solidFill>
              <a:srgbClr val="D4A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1" name="Freeform 1196"/>
            <p:cNvSpPr>
              <a:spLocks/>
            </p:cNvSpPr>
            <p:nvPr userDrawn="1"/>
          </p:nvSpPr>
          <p:spPr bwMode="auto">
            <a:xfrm>
              <a:off x="8523311" y="5143505"/>
              <a:ext cx="166687" cy="92075"/>
            </a:xfrm>
            <a:custGeom>
              <a:avLst/>
              <a:gdLst>
                <a:gd name="T0" fmla="*/ 2147483647 w 105"/>
                <a:gd name="T1" fmla="*/ 2147483647 h 58"/>
                <a:gd name="T2" fmla="*/ 2147483647 w 105"/>
                <a:gd name="T3" fmla="*/ 2147483647 h 58"/>
                <a:gd name="T4" fmla="*/ 2147483647 w 105"/>
                <a:gd name="T5" fmla="*/ 2147483647 h 58"/>
                <a:gd name="T6" fmla="*/ 2147483647 w 105"/>
                <a:gd name="T7" fmla="*/ 2147483647 h 58"/>
                <a:gd name="T8" fmla="*/ 2147483647 w 105"/>
                <a:gd name="T9" fmla="*/ 2147483647 h 58"/>
                <a:gd name="T10" fmla="*/ 2147483647 w 105"/>
                <a:gd name="T11" fmla="*/ 2147483647 h 58"/>
                <a:gd name="T12" fmla="*/ 2147483647 w 105"/>
                <a:gd name="T13" fmla="*/ 2147483647 h 58"/>
                <a:gd name="T14" fmla="*/ 2147483647 w 105"/>
                <a:gd name="T15" fmla="*/ 2147483647 h 58"/>
                <a:gd name="T16" fmla="*/ 2147483647 w 105"/>
                <a:gd name="T17" fmla="*/ 2147483647 h 58"/>
                <a:gd name="T18" fmla="*/ 2147483647 w 105"/>
                <a:gd name="T19" fmla="*/ 2147483647 h 58"/>
                <a:gd name="T20" fmla="*/ 2147483647 w 105"/>
                <a:gd name="T21" fmla="*/ 2147483647 h 58"/>
                <a:gd name="T22" fmla="*/ 2147483647 w 105"/>
                <a:gd name="T23" fmla="*/ 2147483647 h 58"/>
                <a:gd name="T24" fmla="*/ 2147483647 w 105"/>
                <a:gd name="T25" fmla="*/ 2147483647 h 58"/>
                <a:gd name="T26" fmla="*/ 2147483647 w 105"/>
                <a:gd name="T27" fmla="*/ 2147483647 h 58"/>
                <a:gd name="T28" fmla="*/ 2147483647 w 105"/>
                <a:gd name="T29" fmla="*/ 2147483647 h 58"/>
                <a:gd name="T30" fmla="*/ 2147483647 w 105"/>
                <a:gd name="T31" fmla="*/ 2147483647 h 58"/>
                <a:gd name="T32" fmla="*/ 2147483647 w 105"/>
                <a:gd name="T33" fmla="*/ 0 h 58"/>
                <a:gd name="T34" fmla="*/ 2147483647 w 105"/>
                <a:gd name="T35" fmla="*/ 0 h 58"/>
                <a:gd name="T36" fmla="*/ 0 w 105"/>
                <a:gd name="T37" fmla="*/ 2147483647 h 58"/>
                <a:gd name="T38" fmla="*/ 0 w 105"/>
                <a:gd name="T39" fmla="*/ 2147483647 h 58"/>
                <a:gd name="T40" fmla="*/ 2147483647 w 105"/>
                <a:gd name="T41" fmla="*/ 2147483647 h 58"/>
                <a:gd name="T42" fmla="*/ 2147483647 w 105"/>
                <a:gd name="T43" fmla="*/ 2147483647 h 58"/>
                <a:gd name="T44" fmla="*/ 2147483647 w 105"/>
                <a:gd name="T45" fmla="*/ 2147483647 h 5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5" h="58">
                  <a:moveTo>
                    <a:pt x="34" y="40"/>
                  </a:moveTo>
                  <a:lnTo>
                    <a:pt x="34" y="40"/>
                  </a:lnTo>
                  <a:lnTo>
                    <a:pt x="51" y="43"/>
                  </a:lnTo>
                  <a:lnTo>
                    <a:pt x="66" y="46"/>
                  </a:lnTo>
                  <a:lnTo>
                    <a:pt x="81" y="52"/>
                  </a:lnTo>
                  <a:lnTo>
                    <a:pt x="95" y="58"/>
                  </a:lnTo>
                  <a:lnTo>
                    <a:pt x="105" y="32"/>
                  </a:lnTo>
                  <a:lnTo>
                    <a:pt x="105" y="29"/>
                  </a:lnTo>
                  <a:lnTo>
                    <a:pt x="87" y="20"/>
                  </a:lnTo>
                  <a:lnTo>
                    <a:pt x="66" y="11"/>
                  </a:lnTo>
                  <a:lnTo>
                    <a:pt x="44" y="5"/>
                  </a:lnTo>
                  <a:lnTo>
                    <a:pt x="20" y="0"/>
                  </a:lnTo>
                  <a:lnTo>
                    <a:pt x="0" y="35"/>
                  </a:lnTo>
                  <a:lnTo>
                    <a:pt x="17" y="37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rgbClr val="D4A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Freeform 1197"/>
            <p:cNvSpPr>
              <a:spLocks/>
            </p:cNvSpPr>
            <p:nvPr userDrawn="1"/>
          </p:nvSpPr>
          <p:spPr bwMode="auto">
            <a:xfrm>
              <a:off x="8207398" y="5484817"/>
              <a:ext cx="76200" cy="74613"/>
            </a:xfrm>
            <a:custGeom>
              <a:avLst/>
              <a:gdLst>
                <a:gd name="T0" fmla="*/ 0 w 48"/>
                <a:gd name="T1" fmla="*/ 2147483647 h 47"/>
                <a:gd name="T2" fmla="*/ 0 w 48"/>
                <a:gd name="T3" fmla="*/ 2147483647 h 47"/>
                <a:gd name="T4" fmla="*/ 2147483647 w 48"/>
                <a:gd name="T5" fmla="*/ 2147483647 h 47"/>
                <a:gd name="T6" fmla="*/ 2147483647 w 48"/>
                <a:gd name="T7" fmla="*/ 2147483647 h 47"/>
                <a:gd name="T8" fmla="*/ 2147483647 w 48"/>
                <a:gd name="T9" fmla="*/ 2147483647 h 47"/>
                <a:gd name="T10" fmla="*/ 2147483647 w 48"/>
                <a:gd name="T11" fmla="*/ 2147483647 h 47"/>
                <a:gd name="T12" fmla="*/ 2147483647 w 48"/>
                <a:gd name="T13" fmla="*/ 2147483647 h 47"/>
                <a:gd name="T14" fmla="*/ 2147483647 w 48"/>
                <a:gd name="T15" fmla="*/ 2147483647 h 47"/>
                <a:gd name="T16" fmla="*/ 2147483647 w 48"/>
                <a:gd name="T17" fmla="*/ 2147483647 h 47"/>
                <a:gd name="T18" fmla="*/ 2147483647 w 48"/>
                <a:gd name="T19" fmla="*/ 2147483647 h 47"/>
                <a:gd name="T20" fmla="*/ 2147483647 w 48"/>
                <a:gd name="T21" fmla="*/ 2147483647 h 47"/>
                <a:gd name="T22" fmla="*/ 2147483647 w 48"/>
                <a:gd name="T23" fmla="*/ 2147483647 h 47"/>
                <a:gd name="T24" fmla="*/ 2147483647 w 48"/>
                <a:gd name="T25" fmla="*/ 2147483647 h 47"/>
                <a:gd name="T26" fmla="*/ 2147483647 w 48"/>
                <a:gd name="T27" fmla="*/ 2147483647 h 47"/>
                <a:gd name="T28" fmla="*/ 2147483647 w 48"/>
                <a:gd name="T29" fmla="*/ 2147483647 h 47"/>
                <a:gd name="T30" fmla="*/ 2147483647 w 48"/>
                <a:gd name="T31" fmla="*/ 2147483647 h 47"/>
                <a:gd name="T32" fmla="*/ 2147483647 w 48"/>
                <a:gd name="T33" fmla="*/ 2147483647 h 47"/>
                <a:gd name="T34" fmla="*/ 2147483647 w 48"/>
                <a:gd name="T35" fmla="*/ 2147483647 h 47"/>
                <a:gd name="T36" fmla="*/ 2147483647 w 48"/>
                <a:gd name="T37" fmla="*/ 0 h 47"/>
                <a:gd name="T38" fmla="*/ 2147483647 w 48"/>
                <a:gd name="T39" fmla="*/ 0 h 47"/>
                <a:gd name="T40" fmla="*/ 0 w 48"/>
                <a:gd name="T41" fmla="*/ 2147483647 h 47"/>
                <a:gd name="T42" fmla="*/ 0 w 48"/>
                <a:gd name="T43" fmla="*/ 2147483647 h 4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8" h="47">
                  <a:moveTo>
                    <a:pt x="0" y="22"/>
                  </a:moveTo>
                  <a:lnTo>
                    <a:pt x="0" y="22"/>
                  </a:lnTo>
                  <a:lnTo>
                    <a:pt x="6" y="35"/>
                  </a:lnTo>
                  <a:lnTo>
                    <a:pt x="10" y="47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33" y="46"/>
                  </a:lnTo>
                  <a:lnTo>
                    <a:pt x="42" y="46"/>
                  </a:lnTo>
                  <a:lnTo>
                    <a:pt x="48" y="44"/>
                  </a:lnTo>
                  <a:lnTo>
                    <a:pt x="42" y="34"/>
                  </a:lnTo>
                  <a:lnTo>
                    <a:pt x="39" y="23"/>
                  </a:lnTo>
                  <a:lnTo>
                    <a:pt x="35" y="11"/>
                  </a:lnTo>
                  <a:lnTo>
                    <a:pt x="33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4A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3" name="组合 116"/>
          <p:cNvGrpSpPr>
            <a:grpSpLocks/>
          </p:cNvGrpSpPr>
          <p:nvPr userDrawn="1"/>
        </p:nvGrpSpPr>
        <p:grpSpPr bwMode="auto">
          <a:xfrm>
            <a:off x="0" y="5715000"/>
            <a:ext cx="9144000" cy="1143000"/>
            <a:chOff x="1" y="5715016"/>
            <a:chExt cx="9144031" cy="1142984"/>
          </a:xfrm>
        </p:grpSpPr>
        <p:grpSp>
          <p:nvGrpSpPr>
            <p:cNvPr id="134" name="组合 94"/>
            <p:cNvGrpSpPr>
              <a:grpSpLocks/>
            </p:cNvGrpSpPr>
            <p:nvPr/>
          </p:nvGrpSpPr>
          <p:grpSpPr bwMode="auto">
            <a:xfrm>
              <a:off x="1" y="5715018"/>
              <a:ext cx="3498862" cy="1144573"/>
              <a:chOff x="1832222" y="5146260"/>
              <a:chExt cx="3631063" cy="1711450"/>
            </a:xfrm>
          </p:grpSpPr>
          <p:sp>
            <p:nvSpPr>
              <p:cNvPr id="179" name="Freeform 37"/>
              <p:cNvSpPr>
                <a:spLocks/>
              </p:cNvSpPr>
              <p:nvPr/>
            </p:nvSpPr>
            <p:spPr bwMode="auto">
              <a:xfrm>
                <a:off x="1973906" y="6515895"/>
                <a:ext cx="1648" cy="2373"/>
              </a:xfrm>
              <a:custGeom>
                <a:avLst/>
                <a:gdLst>
                  <a:gd name="T0" fmla="*/ 0 w 1648"/>
                  <a:gd name="T1" fmla="*/ 0 h 2"/>
                  <a:gd name="T2" fmla="*/ 0 w 1648"/>
                  <a:gd name="T3" fmla="*/ 0 h 2"/>
                  <a:gd name="T4" fmla="*/ 0 w 1648"/>
                  <a:gd name="T5" fmla="*/ 2147483647 h 2"/>
                  <a:gd name="T6" fmla="*/ 0 w 1648"/>
                  <a:gd name="T7" fmla="*/ 1671038124 h 2"/>
                  <a:gd name="T8" fmla="*/ 0 w 1648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48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0" name="Freeform 38"/>
              <p:cNvSpPr>
                <a:spLocks noEditPoints="1"/>
              </p:cNvSpPr>
              <p:nvPr/>
            </p:nvSpPr>
            <p:spPr bwMode="auto">
              <a:xfrm>
                <a:off x="1832222" y="5295805"/>
                <a:ext cx="560146" cy="1561905"/>
              </a:xfrm>
              <a:custGeom>
                <a:avLst/>
                <a:gdLst>
                  <a:gd name="T0" fmla="*/ 2147483647 w 706"/>
                  <a:gd name="T1" fmla="*/ 2147483647 h 1966"/>
                  <a:gd name="T2" fmla="*/ 2147483647 w 706"/>
                  <a:gd name="T3" fmla="*/ 2147483647 h 1966"/>
                  <a:gd name="T4" fmla="*/ 2147483647 w 706"/>
                  <a:gd name="T5" fmla="*/ 2147483647 h 1966"/>
                  <a:gd name="T6" fmla="*/ 2147483647 w 706"/>
                  <a:gd name="T7" fmla="*/ 2147483647 h 1966"/>
                  <a:gd name="T8" fmla="*/ 2147483647 w 706"/>
                  <a:gd name="T9" fmla="*/ 2147483647 h 1966"/>
                  <a:gd name="T10" fmla="*/ 2147483647 w 706"/>
                  <a:gd name="T11" fmla="*/ 2147483647 h 1966"/>
                  <a:gd name="T12" fmla="*/ 2147483647 w 706"/>
                  <a:gd name="T13" fmla="*/ 2147483647 h 1966"/>
                  <a:gd name="T14" fmla="*/ 2147483647 w 706"/>
                  <a:gd name="T15" fmla="*/ 2147483647 h 1966"/>
                  <a:gd name="T16" fmla="*/ 2147483647 w 706"/>
                  <a:gd name="T17" fmla="*/ 2147483647 h 1966"/>
                  <a:gd name="T18" fmla="*/ 2147483647 w 706"/>
                  <a:gd name="T19" fmla="*/ 2147483647 h 1966"/>
                  <a:gd name="T20" fmla="*/ 2147483647 w 706"/>
                  <a:gd name="T21" fmla="*/ 2147483647 h 1966"/>
                  <a:gd name="T22" fmla="*/ 2147483647 w 706"/>
                  <a:gd name="T23" fmla="*/ 2147483647 h 1966"/>
                  <a:gd name="T24" fmla="*/ 2147483647 w 706"/>
                  <a:gd name="T25" fmla="*/ 2147483647 h 1966"/>
                  <a:gd name="T26" fmla="*/ 2147483647 w 706"/>
                  <a:gd name="T27" fmla="*/ 2147483647 h 1966"/>
                  <a:gd name="T28" fmla="*/ 2147483647 w 706"/>
                  <a:gd name="T29" fmla="*/ 2147483647 h 1966"/>
                  <a:gd name="T30" fmla="*/ 2147483647 w 706"/>
                  <a:gd name="T31" fmla="*/ 2147483647 h 1966"/>
                  <a:gd name="T32" fmla="*/ 2147483647 w 706"/>
                  <a:gd name="T33" fmla="*/ 2147483647 h 1966"/>
                  <a:gd name="T34" fmla="*/ 2147483647 w 706"/>
                  <a:gd name="T35" fmla="*/ 2147483647 h 1966"/>
                  <a:gd name="T36" fmla="*/ 2147483647 w 706"/>
                  <a:gd name="T37" fmla="*/ 2147483647 h 1966"/>
                  <a:gd name="T38" fmla="*/ 2147483647 w 706"/>
                  <a:gd name="T39" fmla="*/ 2147483647 h 1966"/>
                  <a:gd name="T40" fmla="*/ 2147483647 w 706"/>
                  <a:gd name="T41" fmla="*/ 2147483647 h 1966"/>
                  <a:gd name="T42" fmla="*/ 2147483647 w 706"/>
                  <a:gd name="T43" fmla="*/ 2147483647 h 1966"/>
                  <a:gd name="T44" fmla="*/ 2147483647 w 706"/>
                  <a:gd name="T45" fmla="*/ 2147483647 h 1966"/>
                  <a:gd name="T46" fmla="*/ 2147483647 w 706"/>
                  <a:gd name="T47" fmla="*/ 2147483647 h 1966"/>
                  <a:gd name="T48" fmla="*/ 2147483647 w 706"/>
                  <a:gd name="T49" fmla="*/ 2147483647 h 1966"/>
                  <a:gd name="T50" fmla="*/ 2147483647 w 706"/>
                  <a:gd name="T51" fmla="*/ 2147483647 h 1966"/>
                  <a:gd name="T52" fmla="*/ 2147483647 w 706"/>
                  <a:gd name="T53" fmla="*/ 2147483647 h 1966"/>
                  <a:gd name="T54" fmla="*/ 2147483647 w 706"/>
                  <a:gd name="T55" fmla="*/ 2147483647 h 1966"/>
                  <a:gd name="T56" fmla="*/ 2147483647 w 706"/>
                  <a:gd name="T57" fmla="*/ 2147483647 h 1966"/>
                  <a:gd name="T58" fmla="*/ 2147483647 w 706"/>
                  <a:gd name="T59" fmla="*/ 2147483647 h 1966"/>
                  <a:gd name="T60" fmla="*/ 2147483647 w 706"/>
                  <a:gd name="T61" fmla="*/ 2147483647 h 1966"/>
                  <a:gd name="T62" fmla="*/ 2147483647 w 706"/>
                  <a:gd name="T63" fmla="*/ 2147483647 h 1966"/>
                  <a:gd name="T64" fmla="*/ 2147483647 w 706"/>
                  <a:gd name="T65" fmla="*/ 2147483647 h 1966"/>
                  <a:gd name="T66" fmla="*/ 2147483647 w 706"/>
                  <a:gd name="T67" fmla="*/ 2147483647 h 1966"/>
                  <a:gd name="T68" fmla="*/ 2147483647 w 706"/>
                  <a:gd name="T69" fmla="*/ 2147483647 h 1966"/>
                  <a:gd name="T70" fmla="*/ 2147483647 w 706"/>
                  <a:gd name="T71" fmla="*/ 2147483647 h 1966"/>
                  <a:gd name="T72" fmla="*/ 2147483647 w 706"/>
                  <a:gd name="T73" fmla="*/ 2147483647 h 1966"/>
                  <a:gd name="T74" fmla="*/ 2147483647 w 706"/>
                  <a:gd name="T75" fmla="*/ 2147483647 h 1966"/>
                  <a:gd name="T76" fmla="*/ 2147483647 w 706"/>
                  <a:gd name="T77" fmla="*/ 2147483647 h 1966"/>
                  <a:gd name="T78" fmla="*/ 2147483647 w 706"/>
                  <a:gd name="T79" fmla="*/ 2147483647 h 1966"/>
                  <a:gd name="T80" fmla="*/ 2147483647 w 706"/>
                  <a:gd name="T81" fmla="*/ 2147483647 h 1966"/>
                  <a:gd name="T82" fmla="*/ 2147483647 w 706"/>
                  <a:gd name="T83" fmla="*/ 2147483647 h 1966"/>
                  <a:gd name="T84" fmla="*/ 2147483647 w 706"/>
                  <a:gd name="T85" fmla="*/ 2147483647 h 1966"/>
                  <a:gd name="T86" fmla="*/ 2147483647 w 706"/>
                  <a:gd name="T87" fmla="*/ 2147483647 h 1966"/>
                  <a:gd name="T88" fmla="*/ 2147483647 w 706"/>
                  <a:gd name="T89" fmla="*/ 2147483647 h 1966"/>
                  <a:gd name="T90" fmla="*/ 2147483647 w 706"/>
                  <a:gd name="T91" fmla="*/ 2147483647 h 1966"/>
                  <a:gd name="T92" fmla="*/ 2147483647 w 706"/>
                  <a:gd name="T93" fmla="*/ 2147483647 h 1966"/>
                  <a:gd name="T94" fmla="*/ 2147483647 w 706"/>
                  <a:gd name="T95" fmla="*/ 2147483647 h 1966"/>
                  <a:gd name="T96" fmla="*/ 2147483647 w 706"/>
                  <a:gd name="T97" fmla="*/ 2147483647 h 1966"/>
                  <a:gd name="T98" fmla="*/ 2147483647 w 706"/>
                  <a:gd name="T99" fmla="*/ 2147483647 h 1966"/>
                  <a:gd name="T100" fmla="*/ 2147483647 w 706"/>
                  <a:gd name="T101" fmla="*/ 2147483647 h 1966"/>
                  <a:gd name="T102" fmla="*/ 2147483647 w 706"/>
                  <a:gd name="T103" fmla="*/ 2147483647 h 1966"/>
                  <a:gd name="T104" fmla="*/ 2147483647 w 706"/>
                  <a:gd name="T105" fmla="*/ 2147483647 h 1966"/>
                  <a:gd name="T106" fmla="*/ 2147483647 w 706"/>
                  <a:gd name="T107" fmla="*/ 2147483647 h 1966"/>
                  <a:gd name="T108" fmla="*/ 2147483647 w 706"/>
                  <a:gd name="T109" fmla="*/ 2147483647 h 1966"/>
                  <a:gd name="T110" fmla="*/ 2147483647 w 706"/>
                  <a:gd name="T111" fmla="*/ 2147483647 h 1966"/>
                  <a:gd name="T112" fmla="*/ 2147483647 w 706"/>
                  <a:gd name="T113" fmla="*/ 2147483647 h 1966"/>
                  <a:gd name="T114" fmla="*/ 2147483647 w 706"/>
                  <a:gd name="T115" fmla="*/ 2147483647 h 1966"/>
                  <a:gd name="T116" fmla="*/ 2147483647 w 706"/>
                  <a:gd name="T117" fmla="*/ 2147483647 h 1966"/>
                  <a:gd name="T118" fmla="*/ 2147483647 w 706"/>
                  <a:gd name="T119" fmla="*/ 2147483647 h 196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1" name="Freeform 39"/>
              <p:cNvSpPr>
                <a:spLocks/>
              </p:cNvSpPr>
              <p:nvPr/>
            </p:nvSpPr>
            <p:spPr bwMode="auto">
              <a:xfrm>
                <a:off x="2351181" y="6715287"/>
                <a:ext cx="37892" cy="142423"/>
              </a:xfrm>
              <a:custGeom>
                <a:avLst/>
                <a:gdLst>
                  <a:gd name="T0" fmla="*/ 2147483647 w 48"/>
                  <a:gd name="T1" fmla="*/ 2147483647 h 179"/>
                  <a:gd name="T2" fmla="*/ 2147483647 w 48"/>
                  <a:gd name="T3" fmla="*/ 2147483647 h 179"/>
                  <a:gd name="T4" fmla="*/ 2147483647 w 48"/>
                  <a:gd name="T5" fmla="*/ 2147483647 h 179"/>
                  <a:gd name="T6" fmla="*/ 2147483647 w 48"/>
                  <a:gd name="T7" fmla="*/ 2147483647 h 179"/>
                  <a:gd name="T8" fmla="*/ 2147483647 w 48"/>
                  <a:gd name="T9" fmla="*/ 2147483647 h 179"/>
                  <a:gd name="T10" fmla="*/ 2147483647 w 48"/>
                  <a:gd name="T11" fmla="*/ 2147483647 h 179"/>
                  <a:gd name="T12" fmla="*/ 2147483647 w 48"/>
                  <a:gd name="T13" fmla="*/ 2147483647 h 179"/>
                  <a:gd name="T14" fmla="*/ 2147483647 w 48"/>
                  <a:gd name="T15" fmla="*/ 2147483647 h 179"/>
                  <a:gd name="T16" fmla="*/ 0 w 48"/>
                  <a:gd name="T17" fmla="*/ 0 h 179"/>
                  <a:gd name="T18" fmla="*/ 0 w 48"/>
                  <a:gd name="T19" fmla="*/ 0 h 179"/>
                  <a:gd name="T20" fmla="*/ 2147483647 w 48"/>
                  <a:gd name="T21" fmla="*/ 2147483647 h 179"/>
                  <a:gd name="T22" fmla="*/ 2147483647 w 48"/>
                  <a:gd name="T23" fmla="*/ 2147483647 h 179"/>
                  <a:gd name="T24" fmla="*/ 2147483647 w 48"/>
                  <a:gd name="T25" fmla="*/ 2147483647 h 179"/>
                  <a:gd name="T26" fmla="*/ 2147483647 w 48"/>
                  <a:gd name="T27" fmla="*/ 2147483647 h 1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2" name="Freeform 40"/>
              <p:cNvSpPr>
                <a:spLocks/>
              </p:cNvSpPr>
              <p:nvPr/>
            </p:nvSpPr>
            <p:spPr bwMode="auto">
              <a:xfrm>
                <a:off x="4094223" y="6746145"/>
                <a:ext cx="49425" cy="111565"/>
              </a:xfrm>
              <a:custGeom>
                <a:avLst/>
                <a:gdLst>
                  <a:gd name="T0" fmla="*/ 2147483647 w 62"/>
                  <a:gd name="T1" fmla="*/ 2147483647 h 141"/>
                  <a:gd name="T2" fmla="*/ 2147483647 w 62"/>
                  <a:gd name="T3" fmla="*/ 2147483647 h 141"/>
                  <a:gd name="T4" fmla="*/ 2147483647 w 62"/>
                  <a:gd name="T5" fmla="*/ 2147483647 h 141"/>
                  <a:gd name="T6" fmla="*/ 0 w 62"/>
                  <a:gd name="T7" fmla="*/ 0 h 141"/>
                  <a:gd name="T8" fmla="*/ 0 w 62"/>
                  <a:gd name="T9" fmla="*/ 0 h 141"/>
                  <a:gd name="T10" fmla="*/ 2147483647 w 62"/>
                  <a:gd name="T11" fmla="*/ 2147483647 h 141"/>
                  <a:gd name="T12" fmla="*/ 2147483647 w 62"/>
                  <a:gd name="T13" fmla="*/ 2147483647 h 141"/>
                  <a:gd name="T14" fmla="*/ 2147483647 w 62"/>
                  <a:gd name="T15" fmla="*/ 2147483647 h 141"/>
                  <a:gd name="T16" fmla="*/ 2147483647 w 62"/>
                  <a:gd name="T17" fmla="*/ 2147483647 h 1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3" name="Freeform 41"/>
              <p:cNvSpPr>
                <a:spLocks noEditPoints="1"/>
              </p:cNvSpPr>
              <p:nvPr/>
            </p:nvSpPr>
            <p:spPr bwMode="auto">
              <a:xfrm>
                <a:off x="3919589" y="5191362"/>
                <a:ext cx="1543695" cy="1666348"/>
              </a:xfrm>
              <a:custGeom>
                <a:avLst/>
                <a:gdLst>
                  <a:gd name="T0" fmla="*/ 2147483647 w 1946"/>
                  <a:gd name="T1" fmla="*/ 2147483647 h 2096"/>
                  <a:gd name="T2" fmla="*/ 2147483647 w 1946"/>
                  <a:gd name="T3" fmla="*/ 2147483647 h 2096"/>
                  <a:gd name="T4" fmla="*/ 2147483647 w 1946"/>
                  <a:gd name="T5" fmla="*/ 2147483647 h 2096"/>
                  <a:gd name="T6" fmla="*/ 2147483647 w 1946"/>
                  <a:gd name="T7" fmla="*/ 2147483647 h 2096"/>
                  <a:gd name="T8" fmla="*/ 2147483647 w 1946"/>
                  <a:gd name="T9" fmla="*/ 2147483647 h 2096"/>
                  <a:gd name="T10" fmla="*/ 2147483647 w 1946"/>
                  <a:gd name="T11" fmla="*/ 2147483647 h 2096"/>
                  <a:gd name="T12" fmla="*/ 2147483647 w 1946"/>
                  <a:gd name="T13" fmla="*/ 2147483647 h 2096"/>
                  <a:gd name="T14" fmla="*/ 2147483647 w 1946"/>
                  <a:gd name="T15" fmla="*/ 2147483647 h 2096"/>
                  <a:gd name="T16" fmla="*/ 2147483647 w 1946"/>
                  <a:gd name="T17" fmla="*/ 2147483647 h 2096"/>
                  <a:gd name="T18" fmla="*/ 2147483647 w 1946"/>
                  <a:gd name="T19" fmla="*/ 2147483647 h 2096"/>
                  <a:gd name="T20" fmla="*/ 2147483647 w 1946"/>
                  <a:gd name="T21" fmla="*/ 2147483647 h 2096"/>
                  <a:gd name="T22" fmla="*/ 2147483647 w 1946"/>
                  <a:gd name="T23" fmla="*/ 2147483647 h 2096"/>
                  <a:gd name="T24" fmla="*/ 2147483647 w 1946"/>
                  <a:gd name="T25" fmla="*/ 2147483647 h 2096"/>
                  <a:gd name="T26" fmla="*/ 2147483647 w 1946"/>
                  <a:gd name="T27" fmla="*/ 2147483647 h 2096"/>
                  <a:gd name="T28" fmla="*/ 2147483647 w 1946"/>
                  <a:gd name="T29" fmla="*/ 2147483647 h 2096"/>
                  <a:gd name="T30" fmla="*/ 2147483647 w 1946"/>
                  <a:gd name="T31" fmla="*/ 2147483647 h 2096"/>
                  <a:gd name="T32" fmla="*/ 2147483647 w 1946"/>
                  <a:gd name="T33" fmla="*/ 2147483647 h 2096"/>
                  <a:gd name="T34" fmla="*/ 2147483647 w 1946"/>
                  <a:gd name="T35" fmla="*/ 2147483647 h 2096"/>
                  <a:gd name="T36" fmla="*/ 2147483647 w 1946"/>
                  <a:gd name="T37" fmla="*/ 2147483647 h 2096"/>
                  <a:gd name="T38" fmla="*/ 2147483647 w 1946"/>
                  <a:gd name="T39" fmla="*/ 2147483647 h 2096"/>
                  <a:gd name="T40" fmla="*/ 2147483647 w 1946"/>
                  <a:gd name="T41" fmla="*/ 2147483647 h 2096"/>
                  <a:gd name="T42" fmla="*/ 2147483647 w 1946"/>
                  <a:gd name="T43" fmla="*/ 2147483647 h 2096"/>
                  <a:gd name="T44" fmla="*/ 2147483647 w 1946"/>
                  <a:gd name="T45" fmla="*/ 2147483647 h 2096"/>
                  <a:gd name="T46" fmla="*/ 2147483647 w 1946"/>
                  <a:gd name="T47" fmla="*/ 2147483647 h 2096"/>
                  <a:gd name="T48" fmla="*/ 2147483647 w 1946"/>
                  <a:gd name="T49" fmla="*/ 2147483647 h 2096"/>
                  <a:gd name="T50" fmla="*/ 2147483647 w 1946"/>
                  <a:gd name="T51" fmla="*/ 2147483647 h 2096"/>
                  <a:gd name="T52" fmla="*/ 2147483647 w 1946"/>
                  <a:gd name="T53" fmla="*/ 2147483647 h 2096"/>
                  <a:gd name="T54" fmla="*/ 2147483647 w 1946"/>
                  <a:gd name="T55" fmla="*/ 2147483647 h 2096"/>
                  <a:gd name="T56" fmla="*/ 2147483647 w 1946"/>
                  <a:gd name="T57" fmla="*/ 2147483647 h 2096"/>
                  <a:gd name="T58" fmla="*/ 2147483647 w 1946"/>
                  <a:gd name="T59" fmla="*/ 2147483647 h 2096"/>
                  <a:gd name="T60" fmla="*/ 2147483647 w 1946"/>
                  <a:gd name="T61" fmla="*/ 2147483647 h 2096"/>
                  <a:gd name="T62" fmla="*/ 2147483647 w 1946"/>
                  <a:gd name="T63" fmla="*/ 2147483647 h 2096"/>
                  <a:gd name="T64" fmla="*/ 2147483647 w 1946"/>
                  <a:gd name="T65" fmla="*/ 2147483647 h 2096"/>
                  <a:gd name="T66" fmla="*/ 2147483647 w 1946"/>
                  <a:gd name="T67" fmla="*/ 2147483647 h 2096"/>
                  <a:gd name="T68" fmla="*/ 2147483647 w 1946"/>
                  <a:gd name="T69" fmla="*/ 2147483647 h 2096"/>
                  <a:gd name="T70" fmla="*/ 2147483647 w 1946"/>
                  <a:gd name="T71" fmla="*/ 2147483647 h 2096"/>
                  <a:gd name="T72" fmla="*/ 2147483647 w 1946"/>
                  <a:gd name="T73" fmla="*/ 2147483647 h 2096"/>
                  <a:gd name="T74" fmla="*/ 2147483647 w 1946"/>
                  <a:gd name="T75" fmla="*/ 2147483647 h 2096"/>
                  <a:gd name="T76" fmla="*/ 2147483647 w 1946"/>
                  <a:gd name="T77" fmla="*/ 2147483647 h 2096"/>
                  <a:gd name="T78" fmla="*/ 2147483647 w 1946"/>
                  <a:gd name="T79" fmla="*/ 2147483647 h 2096"/>
                  <a:gd name="T80" fmla="*/ 2147483647 w 1946"/>
                  <a:gd name="T81" fmla="*/ 2147483647 h 2096"/>
                  <a:gd name="T82" fmla="*/ 2147483647 w 1946"/>
                  <a:gd name="T83" fmla="*/ 2147483647 h 2096"/>
                  <a:gd name="T84" fmla="*/ 2147483647 w 1946"/>
                  <a:gd name="T85" fmla="*/ 2147483647 h 2096"/>
                  <a:gd name="T86" fmla="*/ 2147483647 w 1946"/>
                  <a:gd name="T87" fmla="*/ 2147483647 h 2096"/>
                  <a:gd name="T88" fmla="*/ 2147483647 w 1946"/>
                  <a:gd name="T89" fmla="*/ 2147483647 h 2096"/>
                  <a:gd name="T90" fmla="*/ 2147483647 w 1946"/>
                  <a:gd name="T91" fmla="*/ 2147483647 h 2096"/>
                  <a:gd name="T92" fmla="*/ 2147483647 w 1946"/>
                  <a:gd name="T93" fmla="*/ 2147483647 h 2096"/>
                  <a:gd name="T94" fmla="*/ 2147483647 w 1946"/>
                  <a:gd name="T95" fmla="*/ 2147483647 h 2096"/>
                  <a:gd name="T96" fmla="*/ 2147483647 w 1946"/>
                  <a:gd name="T97" fmla="*/ 2147483647 h 2096"/>
                  <a:gd name="T98" fmla="*/ 2147483647 w 1946"/>
                  <a:gd name="T99" fmla="*/ 2147483647 h 2096"/>
                  <a:gd name="T100" fmla="*/ 2147483647 w 1946"/>
                  <a:gd name="T101" fmla="*/ 2147483647 h 2096"/>
                  <a:gd name="T102" fmla="*/ 2147483647 w 1946"/>
                  <a:gd name="T103" fmla="*/ 2147483647 h 2096"/>
                  <a:gd name="T104" fmla="*/ 2147483647 w 1946"/>
                  <a:gd name="T105" fmla="*/ 2147483647 h 2096"/>
                  <a:gd name="T106" fmla="*/ 2147483647 w 1946"/>
                  <a:gd name="T107" fmla="*/ 2147483647 h 2096"/>
                  <a:gd name="T108" fmla="*/ 2147483647 w 1946"/>
                  <a:gd name="T109" fmla="*/ 2147483647 h 2096"/>
                  <a:gd name="T110" fmla="*/ 2147483647 w 1946"/>
                  <a:gd name="T111" fmla="*/ 2147483647 h 2096"/>
                  <a:gd name="T112" fmla="*/ 2147483647 w 1946"/>
                  <a:gd name="T113" fmla="*/ 2147483647 h 2096"/>
                  <a:gd name="T114" fmla="*/ 2147483647 w 1946"/>
                  <a:gd name="T115" fmla="*/ 2147483647 h 2096"/>
                  <a:gd name="T116" fmla="*/ 2147483647 w 1946"/>
                  <a:gd name="T117" fmla="*/ 2147483647 h 2096"/>
                  <a:gd name="T118" fmla="*/ 2147483647 w 1946"/>
                  <a:gd name="T119" fmla="*/ 2147483647 h 2096"/>
                  <a:gd name="T120" fmla="*/ 2147483647 w 1946"/>
                  <a:gd name="T121" fmla="*/ 2147483647 h 2096"/>
                  <a:gd name="T122" fmla="*/ 2147483647 w 1946"/>
                  <a:gd name="T123" fmla="*/ 2147483647 h 209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" name="Freeform 42"/>
              <p:cNvSpPr>
                <a:spLocks noEditPoints="1"/>
              </p:cNvSpPr>
              <p:nvPr/>
            </p:nvSpPr>
            <p:spPr bwMode="auto">
              <a:xfrm>
                <a:off x="3407220" y="5442976"/>
                <a:ext cx="833629" cy="1414734"/>
              </a:xfrm>
              <a:custGeom>
                <a:avLst/>
                <a:gdLst>
                  <a:gd name="T0" fmla="*/ 2147483647 w 1052"/>
                  <a:gd name="T1" fmla="*/ 2147483647 h 1781"/>
                  <a:gd name="T2" fmla="*/ 2147483647 w 1052"/>
                  <a:gd name="T3" fmla="*/ 2147483647 h 1781"/>
                  <a:gd name="T4" fmla="*/ 2147483647 w 1052"/>
                  <a:gd name="T5" fmla="*/ 2147483647 h 1781"/>
                  <a:gd name="T6" fmla="*/ 2147483647 w 1052"/>
                  <a:gd name="T7" fmla="*/ 2147483647 h 1781"/>
                  <a:gd name="T8" fmla="*/ 2147483647 w 1052"/>
                  <a:gd name="T9" fmla="*/ 2147483647 h 1781"/>
                  <a:gd name="T10" fmla="*/ 2147483647 w 1052"/>
                  <a:gd name="T11" fmla="*/ 2147483647 h 1781"/>
                  <a:gd name="T12" fmla="*/ 2147483647 w 1052"/>
                  <a:gd name="T13" fmla="*/ 2147483647 h 1781"/>
                  <a:gd name="T14" fmla="*/ 2147483647 w 1052"/>
                  <a:gd name="T15" fmla="*/ 2147483647 h 1781"/>
                  <a:gd name="T16" fmla="*/ 2147483647 w 1052"/>
                  <a:gd name="T17" fmla="*/ 2147483647 h 1781"/>
                  <a:gd name="T18" fmla="*/ 2147483647 w 1052"/>
                  <a:gd name="T19" fmla="*/ 2147483647 h 1781"/>
                  <a:gd name="T20" fmla="*/ 2147483647 w 1052"/>
                  <a:gd name="T21" fmla="*/ 2147483647 h 1781"/>
                  <a:gd name="T22" fmla="*/ 2147483647 w 1052"/>
                  <a:gd name="T23" fmla="*/ 2147483647 h 1781"/>
                  <a:gd name="T24" fmla="*/ 2147483647 w 1052"/>
                  <a:gd name="T25" fmla="*/ 2147483647 h 1781"/>
                  <a:gd name="T26" fmla="*/ 2147483647 w 1052"/>
                  <a:gd name="T27" fmla="*/ 2147483647 h 1781"/>
                  <a:gd name="T28" fmla="*/ 2147483647 w 1052"/>
                  <a:gd name="T29" fmla="*/ 2147483647 h 1781"/>
                  <a:gd name="T30" fmla="*/ 2147483647 w 1052"/>
                  <a:gd name="T31" fmla="*/ 2147483647 h 1781"/>
                  <a:gd name="T32" fmla="*/ 2147483647 w 1052"/>
                  <a:gd name="T33" fmla="*/ 2147483647 h 1781"/>
                  <a:gd name="T34" fmla="*/ 2147483647 w 1052"/>
                  <a:gd name="T35" fmla="*/ 2147483647 h 1781"/>
                  <a:gd name="T36" fmla="*/ 2147483647 w 1052"/>
                  <a:gd name="T37" fmla="*/ 2147483647 h 1781"/>
                  <a:gd name="T38" fmla="*/ 2147483647 w 1052"/>
                  <a:gd name="T39" fmla="*/ 2147483647 h 1781"/>
                  <a:gd name="T40" fmla="*/ 2147483647 w 1052"/>
                  <a:gd name="T41" fmla="*/ 2147483647 h 1781"/>
                  <a:gd name="T42" fmla="*/ 2147483647 w 1052"/>
                  <a:gd name="T43" fmla="*/ 2147483647 h 1781"/>
                  <a:gd name="T44" fmla="*/ 2147483647 w 1052"/>
                  <a:gd name="T45" fmla="*/ 2147483647 h 1781"/>
                  <a:gd name="T46" fmla="*/ 2147483647 w 1052"/>
                  <a:gd name="T47" fmla="*/ 2147483647 h 1781"/>
                  <a:gd name="T48" fmla="*/ 2147483647 w 1052"/>
                  <a:gd name="T49" fmla="*/ 2147483647 h 1781"/>
                  <a:gd name="T50" fmla="*/ 2147483647 w 1052"/>
                  <a:gd name="T51" fmla="*/ 2147483647 h 1781"/>
                  <a:gd name="T52" fmla="*/ 2147483647 w 1052"/>
                  <a:gd name="T53" fmla="*/ 2147483647 h 1781"/>
                  <a:gd name="T54" fmla="*/ 2147483647 w 1052"/>
                  <a:gd name="T55" fmla="*/ 2147483647 h 1781"/>
                  <a:gd name="T56" fmla="*/ 2147483647 w 1052"/>
                  <a:gd name="T57" fmla="*/ 2147483647 h 1781"/>
                  <a:gd name="T58" fmla="*/ 2147483647 w 1052"/>
                  <a:gd name="T59" fmla="*/ 2147483647 h 1781"/>
                  <a:gd name="T60" fmla="*/ 2147483647 w 1052"/>
                  <a:gd name="T61" fmla="*/ 2147483647 h 1781"/>
                  <a:gd name="T62" fmla="*/ 2147483647 w 1052"/>
                  <a:gd name="T63" fmla="*/ 2147483647 h 1781"/>
                  <a:gd name="T64" fmla="*/ 2147483647 w 1052"/>
                  <a:gd name="T65" fmla="*/ 2147483647 h 1781"/>
                  <a:gd name="T66" fmla="*/ 2147483647 w 1052"/>
                  <a:gd name="T67" fmla="*/ 2147483647 h 1781"/>
                  <a:gd name="T68" fmla="*/ 2147483647 w 1052"/>
                  <a:gd name="T69" fmla="*/ 2147483647 h 1781"/>
                  <a:gd name="T70" fmla="*/ 2147483647 w 1052"/>
                  <a:gd name="T71" fmla="*/ 2147483647 h 1781"/>
                  <a:gd name="T72" fmla="*/ 2147483647 w 1052"/>
                  <a:gd name="T73" fmla="*/ 2147483647 h 1781"/>
                  <a:gd name="T74" fmla="*/ 2147483647 w 1052"/>
                  <a:gd name="T75" fmla="*/ 2147483647 h 1781"/>
                  <a:gd name="T76" fmla="*/ 2147483647 w 1052"/>
                  <a:gd name="T77" fmla="*/ 2147483647 h 1781"/>
                  <a:gd name="T78" fmla="*/ 2147483647 w 1052"/>
                  <a:gd name="T79" fmla="*/ 2147483647 h 1781"/>
                  <a:gd name="T80" fmla="*/ 2147483647 w 1052"/>
                  <a:gd name="T81" fmla="*/ 2147483647 h 1781"/>
                  <a:gd name="T82" fmla="*/ 2147483647 w 1052"/>
                  <a:gd name="T83" fmla="*/ 2147483647 h 1781"/>
                  <a:gd name="T84" fmla="*/ 2147483647 w 1052"/>
                  <a:gd name="T85" fmla="*/ 2147483647 h 1781"/>
                  <a:gd name="T86" fmla="*/ 2147483647 w 1052"/>
                  <a:gd name="T87" fmla="*/ 2147483647 h 1781"/>
                  <a:gd name="T88" fmla="*/ 2147483647 w 1052"/>
                  <a:gd name="T89" fmla="*/ 2147483647 h 1781"/>
                  <a:gd name="T90" fmla="*/ 2147483647 w 1052"/>
                  <a:gd name="T91" fmla="*/ 2147483647 h 1781"/>
                  <a:gd name="T92" fmla="*/ 2147483647 w 1052"/>
                  <a:gd name="T93" fmla="*/ 2147483647 h 1781"/>
                  <a:gd name="T94" fmla="*/ 2147483647 w 1052"/>
                  <a:gd name="T95" fmla="*/ 2147483647 h 1781"/>
                  <a:gd name="T96" fmla="*/ 2147483647 w 1052"/>
                  <a:gd name="T97" fmla="*/ 2147483647 h 1781"/>
                  <a:gd name="T98" fmla="*/ 2147483647 w 1052"/>
                  <a:gd name="T99" fmla="*/ 2147483647 h 1781"/>
                  <a:gd name="T100" fmla="*/ 2147483647 w 1052"/>
                  <a:gd name="T101" fmla="*/ 2147483647 h 1781"/>
                  <a:gd name="T102" fmla="*/ 2147483647 w 1052"/>
                  <a:gd name="T103" fmla="*/ 2147483647 h 1781"/>
                  <a:gd name="T104" fmla="*/ 2147483647 w 1052"/>
                  <a:gd name="T105" fmla="*/ 2147483647 h 1781"/>
                  <a:gd name="T106" fmla="*/ 2147483647 w 1052"/>
                  <a:gd name="T107" fmla="*/ 2147483647 h 1781"/>
                  <a:gd name="T108" fmla="*/ 2147483647 w 1052"/>
                  <a:gd name="T109" fmla="*/ 2147483647 h 1781"/>
                  <a:gd name="T110" fmla="*/ 2147483647 w 1052"/>
                  <a:gd name="T111" fmla="*/ 2147483647 h 1781"/>
                  <a:gd name="T112" fmla="*/ 2147483647 w 1052"/>
                  <a:gd name="T113" fmla="*/ 2147483647 h 1781"/>
                  <a:gd name="T114" fmla="*/ 2147483647 w 1052"/>
                  <a:gd name="T115" fmla="*/ 2147483647 h 1781"/>
                  <a:gd name="T116" fmla="*/ 2147483647 w 1052"/>
                  <a:gd name="T117" fmla="*/ 2147483647 h 178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" name="Freeform 43"/>
              <p:cNvSpPr>
                <a:spLocks/>
              </p:cNvSpPr>
              <p:nvPr/>
            </p:nvSpPr>
            <p:spPr bwMode="auto">
              <a:xfrm>
                <a:off x="4492915" y="6416199"/>
                <a:ext cx="151569" cy="441511"/>
              </a:xfrm>
              <a:custGeom>
                <a:avLst/>
                <a:gdLst>
                  <a:gd name="T0" fmla="*/ 2147483647 w 190"/>
                  <a:gd name="T1" fmla="*/ 2147483647 h 555"/>
                  <a:gd name="T2" fmla="*/ 2147483647 w 190"/>
                  <a:gd name="T3" fmla="*/ 2147483647 h 555"/>
                  <a:gd name="T4" fmla="*/ 2147483647 w 190"/>
                  <a:gd name="T5" fmla="*/ 2147483647 h 555"/>
                  <a:gd name="T6" fmla="*/ 2147483647 w 190"/>
                  <a:gd name="T7" fmla="*/ 2147483647 h 555"/>
                  <a:gd name="T8" fmla="*/ 2147483647 w 190"/>
                  <a:gd name="T9" fmla="*/ 2147483647 h 555"/>
                  <a:gd name="T10" fmla="*/ 2147483647 w 190"/>
                  <a:gd name="T11" fmla="*/ 2147483647 h 555"/>
                  <a:gd name="T12" fmla="*/ 2147483647 w 190"/>
                  <a:gd name="T13" fmla="*/ 2147483647 h 555"/>
                  <a:gd name="T14" fmla="*/ 2147483647 w 190"/>
                  <a:gd name="T15" fmla="*/ 2147483647 h 555"/>
                  <a:gd name="T16" fmla="*/ 2147483647 w 190"/>
                  <a:gd name="T17" fmla="*/ 2147483647 h 555"/>
                  <a:gd name="T18" fmla="*/ 2147483647 w 190"/>
                  <a:gd name="T19" fmla="*/ 2147483647 h 555"/>
                  <a:gd name="T20" fmla="*/ 2147483647 w 190"/>
                  <a:gd name="T21" fmla="*/ 2147483647 h 555"/>
                  <a:gd name="T22" fmla="*/ 2147483647 w 190"/>
                  <a:gd name="T23" fmla="*/ 2147483647 h 555"/>
                  <a:gd name="T24" fmla="*/ 2147483647 w 190"/>
                  <a:gd name="T25" fmla="*/ 2147483647 h 555"/>
                  <a:gd name="T26" fmla="*/ 2147483647 w 190"/>
                  <a:gd name="T27" fmla="*/ 2147483647 h 555"/>
                  <a:gd name="T28" fmla="*/ 2147483647 w 190"/>
                  <a:gd name="T29" fmla="*/ 2147483647 h 555"/>
                  <a:gd name="T30" fmla="*/ 2147483647 w 190"/>
                  <a:gd name="T31" fmla="*/ 2147483647 h 555"/>
                  <a:gd name="T32" fmla="*/ 2147483647 w 190"/>
                  <a:gd name="T33" fmla="*/ 2147483647 h 555"/>
                  <a:gd name="T34" fmla="*/ 2147483647 w 190"/>
                  <a:gd name="T35" fmla="*/ 2147483647 h 555"/>
                  <a:gd name="T36" fmla="*/ 2147483647 w 190"/>
                  <a:gd name="T37" fmla="*/ 2147483647 h 555"/>
                  <a:gd name="T38" fmla="*/ 2147483647 w 190"/>
                  <a:gd name="T39" fmla="*/ 2147483647 h 555"/>
                  <a:gd name="T40" fmla="*/ 2147483647 w 190"/>
                  <a:gd name="T41" fmla="*/ 2147483647 h 555"/>
                  <a:gd name="T42" fmla="*/ 2147483647 w 190"/>
                  <a:gd name="T43" fmla="*/ 2147483647 h 555"/>
                  <a:gd name="T44" fmla="*/ 2147483647 w 190"/>
                  <a:gd name="T45" fmla="*/ 2147483647 h 555"/>
                  <a:gd name="T46" fmla="*/ 2147483647 w 190"/>
                  <a:gd name="T47" fmla="*/ 2147483647 h 555"/>
                  <a:gd name="T48" fmla="*/ 2147483647 w 190"/>
                  <a:gd name="T49" fmla="*/ 2147483647 h 555"/>
                  <a:gd name="T50" fmla="*/ 2147483647 w 190"/>
                  <a:gd name="T51" fmla="*/ 2147483647 h 555"/>
                  <a:gd name="T52" fmla="*/ 2147483647 w 190"/>
                  <a:gd name="T53" fmla="*/ 2147483647 h 555"/>
                  <a:gd name="T54" fmla="*/ 2147483647 w 190"/>
                  <a:gd name="T55" fmla="*/ 2147483647 h 555"/>
                  <a:gd name="T56" fmla="*/ 2147483647 w 190"/>
                  <a:gd name="T57" fmla="*/ 2147483647 h 555"/>
                  <a:gd name="T58" fmla="*/ 2147483647 w 190"/>
                  <a:gd name="T59" fmla="*/ 2147483647 h 555"/>
                  <a:gd name="T60" fmla="*/ 2147483647 w 190"/>
                  <a:gd name="T61" fmla="*/ 2147483647 h 555"/>
                  <a:gd name="T62" fmla="*/ 2147483647 w 190"/>
                  <a:gd name="T63" fmla="*/ 2147483647 h 555"/>
                  <a:gd name="T64" fmla="*/ 2147483647 w 190"/>
                  <a:gd name="T65" fmla="*/ 2147483647 h 555"/>
                  <a:gd name="T66" fmla="*/ 2147483647 w 190"/>
                  <a:gd name="T67" fmla="*/ 2147483647 h 555"/>
                  <a:gd name="T68" fmla="*/ 2147483647 w 190"/>
                  <a:gd name="T69" fmla="*/ 2147483647 h 555"/>
                  <a:gd name="T70" fmla="*/ 2147483647 w 190"/>
                  <a:gd name="T71" fmla="*/ 2147483647 h 555"/>
                  <a:gd name="T72" fmla="*/ 2147483647 w 190"/>
                  <a:gd name="T73" fmla="*/ 2147483647 h 555"/>
                  <a:gd name="T74" fmla="*/ 2147483647 w 190"/>
                  <a:gd name="T75" fmla="*/ 2147483647 h 555"/>
                  <a:gd name="T76" fmla="*/ 2147483647 w 190"/>
                  <a:gd name="T77" fmla="*/ 2147483647 h 555"/>
                  <a:gd name="T78" fmla="*/ 2147483647 w 190"/>
                  <a:gd name="T79" fmla="*/ 0 h 555"/>
                  <a:gd name="T80" fmla="*/ 2147483647 w 190"/>
                  <a:gd name="T81" fmla="*/ 0 h 555"/>
                  <a:gd name="T82" fmla="*/ 2147483647 w 190"/>
                  <a:gd name="T83" fmla="*/ 2147483647 h 555"/>
                  <a:gd name="T84" fmla="*/ 2147483647 w 190"/>
                  <a:gd name="T85" fmla="*/ 2147483647 h 555"/>
                  <a:gd name="T86" fmla="*/ 2147483647 w 190"/>
                  <a:gd name="T87" fmla="*/ 2147483647 h 555"/>
                  <a:gd name="T88" fmla="*/ 2147483647 w 190"/>
                  <a:gd name="T89" fmla="*/ 2147483647 h 555"/>
                  <a:gd name="T90" fmla="*/ 2147483647 w 190"/>
                  <a:gd name="T91" fmla="*/ 2147483647 h 555"/>
                  <a:gd name="T92" fmla="*/ 2147483647 w 190"/>
                  <a:gd name="T93" fmla="*/ 2147483647 h 555"/>
                  <a:gd name="T94" fmla="*/ 2147483647 w 190"/>
                  <a:gd name="T95" fmla="*/ 2147483647 h 555"/>
                  <a:gd name="T96" fmla="*/ 2147483647 w 190"/>
                  <a:gd name="T97" fmla="*/ 2147483647 h 555"/>
                  <a:gd name="T98" fmla="*/ 2147483647 w 190"/>
                  <a:gd name="T99" fmla="*/ 2147483647 h 555"/>
                  <a:gd name="T100" fmla="*/ 2147483647 w 190"/>
                  <a:gd name="T101" fmla="*/ 2147483647 h 555"/>
                  <a:gd name="T102" fmla="*/ 2147483647 w 190"/>
                  <a:gd name="T103" fmla="*/ 2147483647 h 555"/>
                  <a:gd name="T104" fmla="*/ 2147483647 w 190"/>
                  <a:gd name="T105" fmla="*/ 2147483647 h 555"/>
                  <a:gd name="T106" fmla="*/ 0 w 190"/>
                  <a:gd name="T107" fmla="*/ 2147483647 h 555"/>
                  <a:gd name="T108" fmla="*/ 0 w 190"/>
                  <a:gd name="T109" fmla="*/ 2147483647 h 555"/>
                  <a:gd name="T110" fmla="*/ 2147483647 w 190"/>
                  <a:gd name="T111" fmla="*/ 2147483647 h 555"/>
                  <a:gd name="T112" fmla="*/ 2147483647 w 190"/>
                  <a:gd name="T113" fmla="*/ 2147483647 h 555"/>
                  <a:gd name="T114" fmla="*/ 2147483647 w 190"/>
                  <a:gd name="T115" fmla="*/ 2147483647 h 555"/>
                  <a:gd name="T116" fmla="*/ 2147483647 w 190"/>
                  <a:gd name="T117" fmla="*/ 2147483647 h 555"/>
                  <a:gd name="T118" fmla="*/ 2147483647 w 190"/>
                  <a:gd name="T119" fmla="*/ 2147483647 h 555"/>
                  <a:gd name="T120" fmla="*/ 2147483647 w 190"/>
                  <a:gd name="T121" fmla="*/ 2147483647 h 555"/>
                  <a:gd name="T122" fmla="*/ 2147483647 w 190"/>
                  <a:gd name="T123" fmla="*/ 2147483647 h 55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6" name="Freeform 44"/>
              <p:cNvSpPr>
                <a:spLocks/>
              </p:cNvSpPr>
              <p:nvPr/>
            </p:nvSpPr>
            <p:spPr bwMode="auto">
              <a:xfrm>
                <a:off x="4015144" y="6496905"/>
                <a:ext cx="270188" cy="360805"/>
              </a:xfrm>
              <a:custGeom>
                <a:avLst/>
                <a:gdLst>
                  <a:gd name="T0" fmla="*/ 0 w 341"/>
                  <a:gd name="T1" fmla="*/ 0 h 454"/>
                  <a:gd name="T2" fmla="*/ 0 w 341"/>
                  <a:gd name="T3" fmla="*/ 0 h 454"/>
                  <a:gd name="T4" fmla="*/ 2147483647 w 341"/>
                  <a:gd name="T5" fmla="*/ 2147483647 h 454"/>
                  <a:gd name="T6" fmla="*/ 2147483647 w 341"/>
                  <a:gd name="T7" fmla="*/ 2147483647 h 454"/>
                  <a:gd name="T8" fmla="*/ 2147483647 w 341"/>
                  <a:gd name="T9" fmla="*/ 2147483647 h 454"/>
                  <a:gd name="T10" fmla="*/ 2147483647 w 341"/>
                  <a:gd name="T11" fmla="*/ 2147483647 h 454"/>
                  <a:gd name="T12" fmla="*/ 2147483647 w 341"/>
                  <a:gd name="T13" fmla="*/ 2147483647 h 454"/>
                  <a:gd name="T14" fmla="*/ 2147483647 w 341"/>
                  <a:gd name="T15" fmla="*/ 2147483647 h 454"/>
                  <a:gd name="T16" fmla="*/ 2147483647 w 341"/>
                  <a:gd name="T17" fmla="*/ 2147483647 h 454"/>
                  <a:gd name="T18" fmla="*/ 2147483647 w 341"/>
                  <a:gd name="T19" fmla="*/ 2147483647 h 454"/>
                  <a:gd name="T20" fmla="*/ 2147483647 w 341"/>
                  <a:gd name="T21" fmla="*/ 2147483647 h 454"/>
                  <a:gd name="T22" fmla="*/ 2147483647 w 341"/>
                  <a:gd name="T23" fmla="*/ 2147483647 h 454"/>
                  <a:gd name="T24" fmla="*/ 2147483647 w 341"/>
                  <a:gd name="T25" fmla="*/ 2147483647 h 454"/>
                  <a:gd name="T26" fmla="*/ 2147483647 w 341"/>
                  <a:gd name="T27" fmla="*/ 2147483647 h 454"/>
                  <a:gd name="T28" fmla="*/ 2147483647 w 341"/>
                  <a:gd name="T29" fmla="*/ 2147483647 h 454"/>
                  <a:gd name="T30" fmla="*/ 2147483647 w 341"/>
                  <a:gd name="T31" fmla="*/ 2147483647 h 454"/>
                  <a:gd name="T32" fmla="*/ 2147483647 w 341"/>
                  <a:gd name="T33" fmla="*/ 2147483647 h 454"/>
                  <a:gd name="T34" fmla="*/ 2147483647 w 341"/>
                  <a:gd name="T35" fmla="*/ 2147483647 h 454"/>
                  <a:gd name="T36" fmla="*/ 2147483647 w 341"/>
                  <a:gd name="T37" fmla="*/ 2147483647 h 454"/>
                  <a:gd name="T38" fmla="*/ 2147483647 w 341"/>
                  <a:gd name="T39" fmla="*/ 2147483647 h 454"/>
                  <a:gd name="T40" fmla="*/ 2147483647 w 341"/>
                  <a:gd name="T41" fmla="*/ 2147483647 h 454"/>
                  <a:gd name="T42" fmla="*/ 2147483647 w 341"/>
                  <a:gd name="T43" fmla="*/ 2147483647 h 454"/>
                  <a:gd name="T44" fmla="*/ 2147483647 w 341"/>
                  <a:gd name="T45" fmla="*/ 2147483647 h 454"/>
                  <a:gd name="T46" fmla="*/ 2147483647 w 341"/>
                  <a:gd name="T47" fmla="*/ 2147483647 h 454"/>
                  <a:gd name="T48" fmla="*/ 2147483647 w 341"/>
                  <a:gd name="T49" fmla="*/ 2147483647 h 454"/>
                  <a:gd name="T50" fmla="*/ 0 w 341"/>
                  <a:gd name="T51" fmla="*/ 0 h 454"/>
                  <a:gd name="T52" fmla="*/ 0 w 341"/>
                  <a:gd name="T53" fmla="*/ 0 h 45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7" name="Freeform 45"/>
              <p:cNvSpPr>
                <a:spLocks/>
              </p:cNvSpPr>
              <p:nvPr/>
            </p:nvSpPr>
            <p:spPr bwMode="auto">
              <a:xfrm>
                <a:off x="4191424" y="6468421"/>
                <a:ext cx="357505" cy="389289"/>
              </a:xfrm>
              <a:custGeom>
                <a:avLst/>
                <a:gdLst>
                  <a:gd name="T0" fmla="*/ 2147483647 w 449"/>
                  <a:gd name="T1" fmla="*/ 2147483647 h 490"/>
                  <a:gd name="T2" fmla="*/ 2147483647 w 449"/>
                  <a:gd name="T3" fmla="*/ 2147483647 h 490"/>
                  <a:gd name="T4" fmla="*/ 2147483647 w 449"/>
                  <a:gd name="T5" fmla="*/ 2147483647 h 490"/>
                  <a:gd name="T6" fmla="*/ 2147483647 w 449"/>
                  <a:gd name="T7" fmla="*/ 2147483647 h 490"/>
                  <a:gd name="T8" fmla="*/ 2147483647 w 449"/>
                  <a:gd name="T9" fmla="*/ 2147483647 h 490"/>
                  <a:gd name="T10" fmla="*/ 2147483647 w 449"/>
                  <a:gd name="T11" fmla="*/ 2147483647 h 490"/>
                  <a:gd name="T12" fmla="*/ 2147483647 w 449"/>
                  <a:gd name="T13" fmla="*/ 2147483647 h 490"/>
                  <a:gd name="T14" fmla="*/ 2147483647 w 449"/>
                  <a:gd name="T15" fmla="*/ 2147483647 h 490"/>
                  <a:gd name="T16" fmla="*/ 2147483647 w 449"/>
                  <a:gd name="T17" fmla="*/ 2147483647 h 490"/>
                  <a:gd name="T18" fmla="*/ 2147483647 w 449"/>
                  <a:gd name="T19" fmla="*/ 2147483647 h 490"/>
                  <a:gd name="T20" fmla="*/ 2147483647 w 449"/>
                  <a:gd name="T21" fmla="*/ 2147483647 h 490"/>
                  <a:gd name="T22" fmla="*/ 2147483647 w 449"/>
                  <a:gd name="T23" fmla="*/ 2147483647 h 490"/>
                  <a:gd name="T24" fmla="*/ 2147483647 w 449"/>
                  <a:gd name="T25" fmla="*/ 2147483647 h 490"/>
                  <a:gd name="T26" fmla="*/ 2147483647 w 449"/>
                  <a:gd name="T27" fmla="*/ 2147483647 h 490"/>
                  <a:gd name="T28" fmla="*/ 2147483647 w 449"/>
                  <a:gd name="T29" fmla="*/ 2147483647 h 490"/>
                  <a:gd name="T30" fmla="*/ 2147483647 w 449"/>
                  <a:gd name="T31" fmla="*/ 2147483647 h 490"/>
                  <a:gd name="T32" fmla="*/ 2147483647 w 449"/>
                  <a:gd name="T33" fmla="*/ 2147483647 h 490"/>
                  <a:gd name="T34" fmla="*/ 2147483647 w 449"/>
                  <a:gd name="T35" fmla="*/ 2147483647 h 490"/>
                  <a:gd name="T36" fmla="*/ 2147483647 w 449"/>
                  <a:gd name="T37" fmla="*/ 2147483647 h 490"/>
                  <a:gd name="T38" fmla="*/ 2147483647 w 449"/>
                  <a:gd name="T39" fmla="*/ 2147483647 h 490"/>
                  <a:gd name="T40" fmla="*/ 2147483647 w 449"/>
                  <a:gd name="T41" fmla="*/ 2147483647 h 490"/>
                  <a:gd name="T42" fmla="*/ 2147483647 w 449"/>
                  <a:gd name="T43" fmla="*/ 2147483647 h 490"/>
                  <a:gd name="T44" fmla="*/ 2147483647 w 449"/>
                  <a:gd name="T45" fmla="*/ 2147483647 h 490"/>
                  <a:gd name="T46" fmla="*/ 2147483647 w 449"/>
                  <a:gd name="T47" fmla="*/ 2147483647 h 490"/>
                  <a:gd name="T48" fmla="*/ 2147483647 w 449"/>
                  <a:gd name="T49" fmla="*/ 2147483647 h 490"/>
                  <a:gd name="T50" fmla="*/ 2147483647 w 449"/>
                  <a:gd name="T51" fmla="*/ 2147483647 h 490"/>
                  <a:gd name="T52" fmla="*/ 2147483647 w 449"/>
                  <a:gd name="T53" fmla="*/ 2147483647 h 490"/>
                  <a:gd name="T54" fmla="*/ 2147483647 w 449"/>
                  <a:gd name="T55" fmla="*/ 2147483647 h 490"/>
                  <a:gd name="T56" fmla="*/ 2147483647 w 449"/>
                  <a:gd name="T57" fmla="*/ 2147483647 h 490"/>
                  <a:gd name="T58" fmla="*/ 2147483647 w 449"/>
                  <a:gd name="T59" fmla="*/ 2147483647 h 490"/>
                  <a:gd name="T60" fmla="*/ 2147483647 w 449"/>
                  <a:gd name="T61" fmla="*/ 2147483647 h 490"/>
                  <a:gd name="T62" fmla="*/ 2147483647 w 449"/>
                  <a:gd name="T63" fmla="*/ 2147483647 h 490"/>
                  <a:gd name="T64" fmla="*/ 2147483647 w 449"/>
                  <a:gd name="T65" fmla="*/ 2147483647 h 490"/>
                  <a:gd name="T66" fmla="*/ 2147483647 w 449"/>
                  <a:gd name="T67" fmla="*/ 2147483647 h 490"/>
                  <a:gd name="T68" fmla="*/ 2147483647 w 449"/>
                  <a:gd name="T69" fmla="*/ 2147483647 h 490"/>
                  <a:gd name="T70" fmla="*/ 2147483647 w 449"/>
                  <a:gd name="T71" fmla="*/ 2147483647 h 490"/>
                  <a:gd name="T72" fmla="*/ 2147483647 w 449"/>
                  <a:gd name="T73" fmla="*/ 2147483647 h 490"/>
                  <a:gd name="T74" fmla="*/ 2147483647 w 449"/>
                  <a:gd name="T75" fmla="*/ 2147483647 h 490"/>
                  <a:gd name="T76" fmla="*/ 2147483647 w 449"/>
                  <a:gd name="T77" fmla="*/ 2147483647 h 490"/>
                  <a:gd name="T78" fmla="*/ 2147483647 w 449"/>
                  <a:gd name="T79" fmla="*/ 2147483647 h 490"/>
                  <a:gd name="T80" fmla="*/ 2147483647 w 449"/>
                  <a:gd name="T81" fmla="*/ 2147483647 h 490"/>
                  <a:gd name="T82" fmla="*/ 2147483647 w 449"/>
                  <a:gd name="T83" fmla="*/ 2147483647 h 490"/>
                  <a:gd name="T84" fmla="*/ 2147483647 w 449"/>
                  <a:gd name="T85" fmla="*/ 2147483647 h 490"/>
                  <a:gd name="T86" fmla="*/ 2147483647 w 449"/>
                  <a:gd name="T87" fmla="*/ 2147483647 h 490"/>
                  <a:gd name="T88" fmla="*/ 0 w 449"/>
                  <a:gd name="T89" fmla="*/ 2147483647 h 490"/>
                  <a:gd name="T90" fmla="*/ 2147483647 w 449"/>
                  <a:gd name="T91" fmla="*/ 2147483647 h 490"/>
                  <a:gd name="T92" fmla="*/ 2147483647 w 449"/>
                  <a:gd name="T93" fmla="*/ 2147483647 h 490"/>
                  <a:gd name="T94" fmla="*/ 2147483647 w 449"/>
                  <a:gd name="T95" fmla="*/ 2147483647 h 490"/>
                  <a:gd name="T96" fmla="*/ 2147483647 w 449"/>
                  <a:gd name="T97" fmla="*/ 2147483647 h 490"/>
                  <a:gd name="T98" fmla="*/ 2147483647 w 449"/>
                  <a:gd name="T99" fmla="*/ 2147483647 h 490"/>
                  <a:gd name="T100" fmla="*/ 2147483647 w 449"/>
                  <a:gd name="T101" fmla="*/ 2147483647 h 490"/>
                  <a:gd name="T102" fmla="*/ 2147483647 w 449"/>
                  <a:gd name="T103" fmla="*/ 2147483647 h 490"/>
                  <a:gd name="T104" fmla="*/ 2147483647 w 449"/>
                  <a:gd name="T105" fmla="*/ 2147483647 h 490"/>
                  <a:gd name="T106" fmla="*/ 2147483647 w 449"/>
                  <a:gd name="T107" fmla="*/ 2147483647 h 490"/>
                  <a:gd name="T108" fmla="*/ 2147483647 w 449"/>
                  <a:gd name="T109" fmla="*/ 2147483647 h 490"/>
                  <a:gd name="T110" fmla="*/ 2147483647 w 449"/>
                  <a:gd name="T111" fmla="*/ 2147483647 h 490"/>
                  <a:gd name="T112" fmla="*/ 2147483647 w 449"/>
                  <a:gd name="T113" fmla="*/ 2147483647 h 490"/>
                  <a:gd name="T114" fmla="*/ 2147483647 w 449"/>
                  <a:gd name="T115" fmla="*/ 2147483647 h 490"/>
                  <a:gd name="T116" fmla="*/ 2147483647 w 449"/>
                  <a:gd name="T117" fmla="*/ 2147483647 h 490"/>
                  <a:gd name="T118" fmla="*/ 2147483647 w 449"/>
                  <a:gd name="T119" fmla="*/ 2147483647 h 490"/>
                  <a:gd name="T120" fmla="*/ 2147483647 w 449"/>
                  <a:gd name="T121" fmla="*/ 2147483647 h 490"/>
                  <a:gd name="T122" fmla="*/ 2147483647 w 449"/>
                  <a:gd name="T123" fmla="*/ 2147483647 h 49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8" name="Freeform 46"/>
              <p:cNvSpPr>
                <a:spLocks/>
              </p:cNvSpPr>
              <p:nvPr/>
            </p:nvSpPr>
            <p:spPr bwMode="auto">
              <a:xfrm>
                <a:off x="3608214" y="6741397"/>
                <a:ext cx="36245" cy="116313"/>
              </a:xfrm>
              <a:custGeom>
                <a:avLst/>
                <a:gdLst>
                  <a:gd name="T0" fmla="*/ 0 w 46"/>
                  <a:gd name="T1" fmla="*/ 0 h 145"/>
                  <a:gd name="T2" fmla="*/ 0 w 46"/>
                  <a:gd name="T3" fmla="*/ 0 h 145"/>
                  <a:gd name="T4" fmla="*/ 2147483647 w 46"/>
                  <a:gd name="T5" fmla="*/ 2147483647 h 145"/>
                  <a:gd name="T6" fmla="*/ 2147483647 w 46"/>
                  <a:gd name="T7" fmla="*/ 2147483647 h 145"/>
                  <a:gd name="T8" fmla="*/ 2147483647 w 46"/>
                  <a:gd name="T9" fmla="*/ 2147483647 h 145"/>
                  <a:gd name="T10" fmla="*/ 2147483647 w 46"/>
                  <a:gd name="T11" fmla="*/ 2147483647 h 145"/>
                  <a:gd name="T12" fmla="*/ 2147483647 w 46"/>
                  <a:gd name="T13" fmla="*/ 2147483647 h 145"/>
                  <a:gd name="T14" fmla="*/ 2147483647 w 46"/>
                  <a:gd name="T15" fmla="*/ 2147483647 h 145"/>
                  <a:gd name="T16" fmla="*/ 2147483647 w 46"/>
                  <a:gd name="T17" fmla="*/ 2147483647 h 145"/>
                  <a:gd name="T18" fmla="*/ 0 w 46"/>
                  <a:gd name="T19" fmla="*/ 0 h 145"/>
                  <a:gd name="T20" fmla="*/ 0 w 46"/>
                  <a:gd name="T21" fmla="*/ 0 h 1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9" name="Freeform 47"/>
              <p:cNvSpPr>
                <a:spLocks/>
              </p:cNvSpPr>
              <p:nvPr/>
            </p:nvSpPr>
            <p:spPr bwMode="auto">
              <a:xfrm>
                <a:off x="3672466" y="6814983"/>
                <a:ext cx="11532" cy="42727"/>
              </a:xfrm>
              <a:custGeom>
                <a:avLst/>
                <a:gdLst>
                  <a:gd name="T0" fmla="*/ 0 w 14"/>
                  <a:gd name="T1" fmla="*/ 0 h 54"/>
                  <a:gd name="T2" fmla="*/ 0 w 14"/>
                  <a:gd name="T3" fmla="*/ 0 h 54"/>
                  <a:gd name="T4" fmla="*/ 2147483647 w 14"/>
                  <a:gd name="T5" fmla="*/ 2147483647 h 54"/>
                  <a:gd name="T6" fmla="*/ 2147483647 w 14"/>
                  <a:gd name="T7" fmla="*/ 2147483647 h 54"/>
                  <a:gd name="T8" fmla="*/ 2147483647 w 14"/>
                  <a:gd name="T9" fmla="*/ 2147483647 h 54"/>
                  <a:gd name="T10" fmla="*/ 2147483647 w 14"/>
                  <a:gd name="T11" fmla="*/ 2147483647 h 54"/>
                  <a:gd name="T12" fmla="*/ 2147483647 w 14"/>
                  <a:gd name="T13" fmla="*/ 2147483647 h 54"/>
                  <a:gd name="T14" fmla="*/ 2147483647 w 14"/>
                  <a:gd name="T15" fmla="*/ 2147483647 h 54"/>
                  <a:gd name="T16" fmla="*/ 2147483647 w 14"/>
                  <a:gd name="T17" fmla="*/ 2147483647 h 54"/>
                  <a:gd name="T18" fmla="*/ 0 w 14"/>
                  <a:gd name="T19" fmla="*/ 0 h 54"/>
                  <a:gd name="T20" fmla="*/ 0 w 14"/>
                  <a:gd name="T21" fmla="*/ 0 h 5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0" name="Freeform 48"/>
              <p:cNvSpPr>
                <a:spLocks/>
              </p:cNvSpPr>
              <p:nvPr/>
            </p:nvSpPr>
            <p:spPr bwMode="auto">
              <a:xfrm>
                <a:off x="4894902" y="6701045"/>
                <a:ext cx="56015" cy="156665"/>
              </a:xfrm>
              <a:custGeom>
                <a:avLst/>
                <a:gdLst>
                  <a:gd name="T0" fmla="*/ 0 w 70"/>
                  <a:gd name="T1" fmla="*/ 0 h 199"/>
                  <a:gd name="T2" fmla="*/ 0 w 70"/>
                  <a:gd name="T3" fmla="*/ 0 h 199"/>
                  <a:gd name="T4" fmla="*/ 2147483647 w 70"/>
                  <a:gd name="T5" fmla="*/ 2147483647 h 199"/>
                  <a:gd name="T6" fmla="*/ 2147483647 w 70"/>
                  <a:gd name="T7" fmla="*/ 2147483647 h 199"/>
                  <a:gd name="T8" fmla="*/ 2147483647 w 70"/>
                  <a:gd name="T9" fmla="*/ 2147483647 h 199"/>
                  <a:gd name="T10" fmla="*/ 2147483647 w 70"/>
                  <a:gd name="T11" fmla="*/ 2147483647 h 199"/>
                  <a:gd name="T12" fmla="*/ 2147483647 w 70"/>
                  <a:gd name="T13" fmla="*/ 2147483647 h 199"/>
                  <a:gd name="T14" fmla="*/ 2147483647 w 70"/>
                  <a:gd name="T15" fmla="*/ 2147483647 h 199"/>
                  <a:gd name="T16" fmla="*/ 2147483647 w 70"/>
                  <a:gd name="T17" fmla="*/ 2147483647 h 199"/>
                  <a:gd name="T18" fmla="*/ 2147483647 w 70"/>
                  <a:gd name="T19" fmla="*/ 2147483647 h 199"/>
                  <a:gd name="T20" fmla="*/ 2147483647 w 70"/>
                  <a:gd name="T21" fmla="*/ 2147483647 h 199"/>
                  <a:gd name="T22" fmla="*/ 0 w 70"/>
                  <a:gd name="T23" fmla="*/ 0 h 199"/>
                  <a:gd name="T24" fmla="*/ 0 w 70"/>
                  <a:gd name="T25" fmla="*/ 0 h 19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1" name="Freeform 49"/>
              <p:cNvSpPr>
                <a:spLocks/>
              </p:cNvSpPr>
              <p:nvPr/>
            </p:nvSpPr>
            <p:spPr bwMode="auto">
              <a:xfrm>
                <a:off x="5179917" y="6553874"/>
                <a:ext cx="283368" cy="151918"/>
              </a:xfrm>
              <a:custGeom>
                <a:avLst/>
                <a:gdLst>
                  <a:gd name="T0" fmla="*/ 0 w 357"/>
                  <a:gd name="T1" fmla="*/ 0 h 189"/>
                  <a:gd name="T2" fmla="*/ 0 w 357"/>
                  <a:gd name="T3" fmla="*/ 0 h 189"/>
                  <a:gd name="T4" fmla="*/ 2147483647 w 357"/>
                  <a:gd name="T5" fmla="*/ 2147483647 h 189"/>
                  <a:gd name="T6" fmla="*/ 2147483647 w 357"/>
                  <a:gd name="T7" fmla="*/ 2147483647 h 189"/>
                  <a:gd name="T8" fmla="*/ 2147483647 w 357"/>
                  <a:gd name="T9" fmla="*/ 2147483647 h 189"/>
                  <a:gd name="T10" fmla="*/ 2147483647 w 357"/>
                  <a:gd name="T11" fmla="*/ 2147483647 h 189"/>
                  <a:gd name="T12" fmla="*/ 2147483647 w 357"/>
                  <a:gd name="T13" fmla="*/ 2147483647 h 189"/>
                  <a:gd name="T14" fmla="*/ 2147483647 w 357"/>
                  <a:gd name="T15" fmla="*/ 2147483647 h 189"/>
                  <a:gd name="T16" fmla="*/ 0 w 357"/>
                  <a:gd name="T17" fmla="*/ 0 h 189"/>
                  <a:gd name="T18" fmla="*/ 0 w 357"/>
                  <a:gd name="T19" fmla="*/ 0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2" name="Freeform 50"/>
              <p:cNvSpPr>
                <a:spLocks/>
              </p:cNvSpPr>
              <p:nvPr/>
            </p:nvSpPr>
            <p:spPr bwMode="auto">
              <a:xfrm>
                <a:off x="4623066" y="6807861"/>
                <a:ext cx="46130" cy="49849"/>
              </a:xfrm>
              <a:custGeom>
                <a:avLst/>
                <a:gdLst>
                  <a:gd name="T0" fmla="*/ 0 w 57"/>
                  <a:gd name="T1" fmla="*/ 0 h 65"/>
                  <a:gd name="T2" fmla="*/ 0 w 57"/>
                  <a:gd name="T3" fmla="*/ 0 h 65"/>
                  <a:gd name="T4" fmla="*/ 2147483647 w 57"/>
                  <a:gd name="T5" fmla="*/ 2147483647 h 65"/>
                  <a:gd name="T6" fmla="*/ 2147483647 w 57"/>
                  <a:gd name="T7" fmla="*/ 2147483647 h 65"/>
                  <a:gd name="T8" fmla="*/ 2147483647 w 57"/>
                  <a:gd name="T9" fmla="*/ 2147483647 h 65"/>
                  <a:gd name="T10" fmla="*/ 2147483647 w 57"/>
                  <a:gd name="T11" fmla="*/ 2147483647 h 65"/>
                  <a:gd name="T12" fmla="*/ 2147483647 w 57"/>
                  <a:gd name="T13" fmla="*/ 2147483647 h 65"/>
                  <a:gd name="T14" fmla="*/ 0 w 57"/>
                  <a:gd name="T15" fmla="*/ 0 h 65"/>
                  <a:gd name="T16" fmla="*/ 0 w 57"/>
                  <a:gd name="T17" fmla="*/ 0 h 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3" name="Freeform 51"/>
              <p:cNvSpPr>
                <a:spLocks/>
              </p:cNvSpPr>
              <p:nvPr/>
            </p:nvSpPr>
            <p:spPr bwMode="auto">
              <a:xfrm>
                <a:off x="4845478" y="6836346"/>
                <a:ext cx="32950" cy="21364"/>
              </a:xfrm>
              <a:custGeom>
                <a:avLst/>
                <a:gdLst>
                  <a:gd name="T0" fmla="*/ 2147483647 w 38"/>
                  <a:gd name="T1" fmla="*/ 2147483647 h 27"/>
                  <a:gd name="T2" fmla="*/ 2147483647 w 38"/>
                  <a:gd name="T3" fmla="*/ 2147483647 h 27"/>
                  <a:gd name="T4" fmla="*/ 2147483647 w 38"/>
                  <a:gd name="T5" fmla="*/ 2147483647 h 27"/>
                  <a:gd name="T6" fmla="*/ 2147483647 w 38"/>
                  <a:gd name="T7" fmla="*/ 0 h 27"/>
                  <a:gd name="T8" fmla="*/ 2147483647 w 38"/>
                  <a:gd name="T9" fmla="*/ 0 h 27"/>
                  <a:gd name="T10" fmla="*/ 2147483647 w 38"/>
                  <a:gd name="T11" fmla="*/ 2147483647 h 27"/>
                  <a:gd name="T12" fmla="*/ 0 w 38"/>
                  <a:gd name="T13" fmla="*/ 2147483647 h 27"/>
                  <a:gd name="T14" fmla="*/ 2147483647 w 38"/>
                  <a:gd name="T15" fmla="*/ 2147483647 h 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" name="Freeform 52"/>
              <p:cNvSpPr>
                <a:spLocks/>
              </p:cNvSpPr>
              <p:nvPr/>
            </p:nvSpPr>
            <p:spPr bwMode="auto">
              <a:xfrm>
                <a:off x="5380911" y="6788871"/>
                <a:ext cx="6590" cy="68838"/>
              </a:xfrm>
              <a:custGeom>
                <a:avLst/>
                <a:gdLst>
                  <a:gd name="T0" fmla="*/ 2147483647 w 8"/>
                  <a:gd name="T1" fmla="*/ 2147483647 h 87"/>
                  <a:gd name="T2" fmla="*/ 2147483647 w 8"/>
                  <a:gd name="T3" fmla="*/ 2147483647 h 87"/>
                  <a:gd name="T4" fmla="*/ 2147483647 w 8"/>
                  <a:gd name="T5" fmla="*/ 2147483647 h 87"/>
                  <a:gd name="T6" fmla="*/ 2147483647 w 8"/>
                  <a:gd name="T7" fmla="*/ 2147483647 h 87"/>
                  <a:gd name="T8" fmla="*/ 1118273575 w 8"/>
                  <a:gd name="T9" fmla="*/ 0 h 87"/>
                  <a:gd name="T10" fmla="*/ 1118273575 w 8"/>
                  <a:gd name="T11" fmla="*/ 0 h 87"/>
                  <a:gd name="T12" fmla="*/ 1118273575 w 8"/>
                  <a:gd name="T13" fmla="*/ 2147483647 h 87"/>
                  <a:gd name="T14" fmla="*/ 0 w 8"/>
                  <a:gd name="T15" fmla="*/ 2147483647 h 87"/>
                  <a:gd name="T16" fmla="*/ 2147483647 w 8"/>
                  <a:gd name="T17" fmla="*/ 2147483647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" name="Freeform 53"/>
              <p:cNvSpPr>
                <a:spLocks/>
              </p:cNvSpPr>
              <p:nvPr/>
            </p:nvSpPr>
            <p:spPr bwMode="auto">
              <a:xfrm>
                <a:off x="3481358" y="6819731"/>
                <a:ext cx="21417" cy="37979"/>
              </a:xfrm>
              <a:custGeom>
                <a:avLst/>
                <a:gdLst>
                  <a:gd name="T0" fmla="*/ 0 w 26"/>
                  <a:gd name="T1" fmla="*/ 0 h 49"/>
                  <a:gd name="T2" fmla="*/ 0 w 26"/>
                  <a:gd name="T3" fmla="*/ 0 h 49"/>
                  <a:gd name="T4" fmla="*/ 2147483647 w 26"/>
                  <a:gd name="T5" fmla="*/ 2147483647 h 49"/>
                  <a:gd name="T6" fmla="*/ 2147483647 w 26"/>
                  <a:gd name="T7" fmla="*/ 2147483647 h 49"/>
                  <a:gd name="T8" fmla="*/ 2147483647 w 26"/>
                  <a:gd name="T9" fmla="*/ 2147483647 h 49"/>
                  <a:gd name="T10" fmla="*/ 2147483647 w 26"/>
                  <a:gd name="T11" fmla="*/ 2147483647 h 49"/>
                  <a:gd name="T12" fmla="*/ 2147483647 w 26"/>
                  <a:gd name="T13" fmla="*/ 2147483647 h 49"/>
                  <a:gd name="T14" fmla="*/ 2147483647 w 26"/>
                  <a:gd name="T15" fmla="*/ 2147483647 h 49"/>
                  <a:gd name="T16" fmla="*/ 0 w 26"/>
                  <a:gd name="T17" fmla="*/ 0 h 49"/>
                  <a:gd name="T18" fmla="*/ 0 w 26"/>
                  <a:gd name="T19" fmla="*/ 0 h 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" name="Freeform 54"/>
              <p:cNvSpPr>
                <a:spLocks noEditPoints="1"/>
              </p:cNvSpPr>
              <p:nvPr/>
            </p:nvSpPr>
            <p:spPr bwMode="auto">
              <a:xfrm>
                <a:off x="2380836" y="5146260"/>
                <a:ext cx="1454731" cy="1711449"/>
              </a:xfrm>
              <a:custGeom>
                <a:avLst/>
                <a:gdLst>
                  <a:gd name="T0" fmla="*/ 2147483647 w 1831"/>
                  <a:gd name="T1" fmla="*/ 2147483647 h 2153"/>
                  <a:gd name="T2" fmla="*/ 2147483647 w 1831"/>
                  <a:gd name="T3" fmla="*/ 2147483647 h 2153"/>
                  <a:gd name="T4" fmla="*/ 2147483647 w 1831"/>
                  <a:gd name="T5" fmla="*/ 2147483647 h 2153"/>
                  <a:gd name="T6" fmla="*/ 2147483647 w 1831"/>
                  <a:gd name="T7" fmla="*/ 2147483647 h 2153"/>
                  <a:gd name="T8" fmla="*/ 2147483647 w 1831"/>
                  <a:gd name="T9" fmla="*/ 2147483647 h 2153"/>
                  <a:gd name="T10" fmla="*/ 2147483647 w 1831"/>
                  <a:gd name="T11" fmla="*/ 2147483647 h 2153"/>
                  <a:gd name="T12" fmla="*/ 2147483647 w 1831"/>
                  <a:gd name="T13" fmla="*/ 2147483647 h 2153"/>
                  <a:gd name="T14" fmla="*/ 2147483647 w 1831"/>
                  <a:gd name="T15" fmla="*/ 2147483647 h 2153"/>
                  <a:gd name="T16" fmla="*/ 2147483647 w 1831"/>
                  <a:gd name="T17" fmla="*/ 2147483647 h 2153"/>
                  <a:gd name="T18" fmla="*/ 2147483647 w 1831"/>
                  <a:gd name="T19" fmla="*/ 2147483647 h 2153"/>
                  <a:gd name="T20" fmla="*/ 2147483647 w 1831"/>
                  <a:gd name="T21" fmla="*/ 2147483647 h 2153"/>
                  <a:gd name="T22" fmla="*/ 2147483647 w 1831"/>
                  <a:gd name="T23" fmla="*/ 2147483647 h 2153"/>
                  <a:gd name="T24" fmla="*/ 2147483647 w 1831"/>
                  <a:gd name="T25" fmla="*/ 2147483647 h 2153"/>
                  <a:gd name="T26" fmla="*/ 2147483647 w 1831"/>
                  <a:gd name="T27" fmla="*/ 2147483647 h 2153"/>
                  <a:gd name="T28" fmla="*/ 2147483647 w 1831"/>
                  <a:gd name="T29" fmla="*/ 2147483647 h 2153"/>
                  <a:gd name="T30" fmla="*/ 2147483647 w 1831"/>
                  <a:gd name="T31" fmla="*/ 2147483647 h 2153"/>
                  <a:gd name="T32" fmla="*/ 2147483647 w 1831"/>
                  <a:gd name="T33" fmla="*/ 2147483647 h 2153"/>
                  <a:gd name="T34" fmla="*/ 2147483647 w 1831"/>
                  <a:gd name="T35" fmla="*/ 2147483647 h 2153"/>
                  <a:gd name="T36" fmla="*/ 2147483647 w 1831"/>
                  <a:gd name="T37" fmla="*/ 2147483647 h 2153"/>
                  <a:gd name="T38" fmla="*/ 2147483647 w 1831"/>
                  <a:gd name="T39" fmla="*/ 2147483647 h 2153"/>
                  <a:gd name="T40" fmla="*/ 2147483647 w 1831"/>
                  <a:gd name="T41" fmla="*/ 2147483647 h 2153"/>
                  <a:gd name="T42" fmla="*/ 2147483647 w 1831"/>
                  <a:gd name="T43" fmla="*/ 2147483647 h 2153"/>
                  <a:gd name="T44" fmla="*/ 2147483647 w 1831"/>
                  <a:gd name="T45" fmla="*/ 2147483647 h 2153"/>
                  <a:gd name="T46" fmla="*/ 2147483647 w 1831"/>
                  <a:gd name="T47" fmla="*/ 2147483647 h 2153"/>
                  <a:gd name="T48" fmla="*/ 2147483647 w 1831"/>
                  <a:gd name="T49" fmla="*/ 2147483647 h 2153"/>
                  <a:gd name="T50" fmla="*/ 2147483647 w 1831"/>
                  <a:gd name="T51" fmla="*/ 2147483647 h 2153"/>
                  <a:gd name="T52" fmla="*/ 2147483647 w 1831"/>
                  <a:gd name="T53" fmla="*/ 2147483647 h 2153"/>
                  <a:gd name="T54" fmla="*/ 2147483647 w 1831"/>
                  <a:gd name="T55" fmla="*/ 2147483647 h 2153"/>
                  <a:gd name="T56" fmla="*/ 2147483647 w 1831"/>
                  <a:gd name="T57" fmla="*/ 2147483647 h 2153"/>
                  <a:gd name="T58" fmla="*/ 2147483647 w 1831"/>
                  <a:gd name="T59" fmla="*/ 2147483647 h 2153"/>
                  <a:gd name="T60" fmla="*/ 2147483647 w 1831"/>
                  <a:gd name="T61" fmla="*/ 2147483647 h 2153"/>
                  <a:gd name="T62" fmla="*/ 2147483647 w 1831"/>
                  <a:gd name="T63" fmla="*/ 2147483647 h 2153"/>
                  <a:gd name="T64" fmla="*/ 2147483647 w 1831"/>
                  <a:gd name="T65" fmla="*/ 2147483647 h 2153"/>
                  <a:gd name="T66" fmla="*/ 2147483647 w 1831"/>
                  <a:gd name="T67" fmla="*/ 2147483647 h 2153"/>
                  <a:gd name="T68" fmla="*/ 2147483647 w 1831"/>
                  <a:gd name="T69" fmla="*/ 2147483647 h 2153"/>
                  <a:gd name="T70" fmla="*/ 2147483647 w 1831"/>
                  <a:gd name="T71" fmla="*/ 2147483647 h 2153"/>
                  <a:gd name="T72" fmla="*/ 2147483647 w 1831"/>
                  <a:gd name="T73" fmla="*/ 2147483647 h 2153"/>
                  <a:gd name="T74" fmla="*/ 2147483647 w 1831"/>
                  <a:gd name="T75" fmla="*/ 2147483647 h 2153"/>
                  <a:gd name="T76" fmla="*/ 2147483647 w 1831"/>
                  <a:gd name="T77" fmla="*/ 2147483647 h 2153"/>
                  <a:gd name="T78" fmla="*/ 2147483647 w 1831"/>
                  <a:gd name="T79" fmla="*/ 2147483647 h 2153"/>
                  <a:gd name="T80" fmla="*/ 2147483647 w 1831"/>
                  <a:gd name="T81" fmla="*/ 2147483647 h 2153"/>
                  <a:gd name="T82" fmla="*/ 2147483647 w 1831"/>
                  <a:gd name="T83" fmla="*/ 2147483647 h 2153"/>
                  <a:gd name="T84" fmla="*/ 2147483647 w 1831"/>
                  <a:gd name="T85" fmla="*/ 2147483647 h 2153"/>
                  <a:gd name="T86" fmla="*/ 2147483647 w 1831"/>
                  <a:gd name="T87" fmla="*/ 2147483647 h 2153"/>
                  <a:gd name="T88" fmla="*/ 2147483647 w 1831"/>
                  <a:gd name="T89" fmla="*/ 2147483647 h 2153"/>
                  <a:gd name="T90" fmla="*/ 2147483647 w 1831"/>
                  <a:gd name="T91" fmla="*/ 2147483647 h 2153"/>
                  <a:gd name="T92" fmla="*/ 2147483647 w 1831"/>
                  <a:gd name="T93" fmla="*/ 2147483647 h 2153"/>
                  <a:gd name="T94" fmla="*/ 2147483647 w 1831"/>
                  <a:gd name="T95" fmla="*/ 2147483647 h 2153"/>
                  <a:gd name="T96" fmla="*/ 2147483647 w 1831"/>
                  <a:gd name="T97" fmla="*/ 2147483647 h 2153"/>
                  <a:gd name="T98" fmla="*/ 2147483647 w 1831"/>
                  <a:gd name="T99" fmla="*/ 2147483647 h 2153"/>
                  <a:gd name="T100" fmla="*/ 2147483647 w 1831"/>
                  <a:gd name="T101" fmla="*/ 2147483647 h 2153"/>
                  <a:gd name="T102" fmla="*/ 2147483647 w 1831"/>
                  <a:gd name="T103" fmla="*/ 2147483647 h 2153"/>
                  <a:gd name="T104" fmla="*/ 2147483647 w 1831"/>
                  <a:gd name="T105" fmla="*/ 2147483647 h 2153"/>
                  <a:gd name="T106" fmla="*/ 2147483647 w 1831"/>
                  <a:gd name="T107" fmla="*/ 2147483647 h 2153"/>
                  <a:gd name="T108" fmla="*/ 2147483647 w 1831"/>
                  <a:gd name="T109" fmla="*/ 2147483647 h 2153"/>
                  <a:gd name="T110" fmla="*/ 2147483647 w 1831"/>
                  <a:gd name="T111" fmla="*/ 2147483647 h 2153"/>
                  <a:gd name="T112" fmla="*/ 2147483647 w 1831"/>
                  <a:gd name="T113" fmla="*/ 2147483647 h 2153"/>
                  <a:gd name="T114" fmla="*/ 2147483647 w 1831"/>
                  <a:gd name="T115" fmla="*/ 2147483647 h 2153"/>
                  <a:gd name="T116" fmla="*/ 2147483647 w 1831"/>
                  <a:gd name="T117" fmla="*/ 2147483647 h 2153"/>
                  <a:gd name="T118" fmla="*/ 2147483647 w 1831"/>
                  <a:gd name="T119" fmla="*/ 2147483647 h 2153"/>
                  <a:gd name="T120" fmla="*/ 2147483647 w 1831"/>
                  <a:gd name="T121" fmla="*/ 2147483647 h 2153"/>
                  <a:gd name="T122" fmla="*/ 2147483647 w 1831"/>
                  <a:gd name="T123" fmla="*/ 2147483647 h 2153"/>
                  <a:gd name="T124" fmla="*/ 2147483647 w 1831"/>
                  <a:gd name="T125" fmla="*/ 2147483647 h 215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7" name="Freeform 55"/>
              <p:cNvSpPr>
                <a:spLocks/>
              </p:cNvSpPr>
              <p:nvPr/>
            </p:nvSpPr>
            <p:spPr bwMode="auto">
              <a:xfrm>
                <a:off x="5328191" y="6779377"/>
                <a:ext cx="14828" cy="78333"/>
              </a:xfrm>
              <a:custGeom>
                <a:avLst/>
                <a:gdLst>
                  <a:gd name="T0" fmla="*/ 2147483647 w 18"/>
                  <a:gd name="T1" fmla="*/ 0 h 98"/>
                  <a:gd name="T2" fmla="*/ 2147483647 w 18"/>
                  <a:gd name="T3" fmla="*/ 0 h 98"/>
                  <a:gd name="T4" fmla="*/ 2147483647 w 18"/>
                  <a:gd name="T5" fmla="*/ 2147483647 h 98"/>
                  <a:gd name="T6" fmla="*/ 2147483647 w 18"/>
                  <a:gd name="T7" fmla="*/ 2147483647 h 98"/>
                  <a:gd name="T8" fmla="*/ 2147483647 w 18"/>
                  <a:gd name="T9" fmla="*/ 2147483647 h 98"/>
                  <a:gd name="T10" fmla="*/ 559174589 w 18"/>
                  <a:gd name="T11" fmla="*/ 2147483647 h 98"/>
                  <a:gd name="T12" fmla="*/ 0 w 18"/>
                  <a:gd name="T13" fmla="*/ 2147483647 h 98"/>
                  <a:gd name="T14" fmla="*/ 2147483647 w 18"/>
                  <a:gd name="T15" fmla="*/ 2147483647 h 98"/>
                  <a:gd name="T16" fmla="*/ 2147483647 w 18"/>
                  <a:gd name="T17" fmla="*/ 2147483647 h 98"/>
                  <a:gd name="T18" fmla="*/ 2147483647 w 18"/>
                  <a:gd name="T19" fmla="*/ 2147483647 h 98"/>
                  <a:gd name="T20" fmla="*/ 2147483647 w 18"/>
                  <a:gd name="T21" fmla="*/ 2147483647 h 98"/>
                  <a:gd name="T22" fmla="*/ 2147483647 w 18"/>
                  <a:gd name="T23" fmla="*/ 2147483647 h 98"/>
                  <a:gd name="T24" fmla="*/ 2147483647 w 18"/>
                  <a:gd name="T25" fmla="*/ 0 h 98"/>
                  <a:gd name="T26" fmla="*/ 2147483647 w 18"/>
                  <a:gd name="T27" fmla="*/ 0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8" name="Freeform 56"/>
              <p:cNvSpPr>
                <a:spLocks/>
              </p:cNvSpPr>
              <p:nvPr/>
            </p:nvSpPr>
            <p:spPr bwMode="auto">
              <a:xfrm>
                <a:off x="4878427" y="6831598"/>
                <a:ext cx="1647" cy="4747"/>
              </a:xfrm>
              <a:custGeom>
                <a:avLst/>
                <a:gdLst>
                  <a:gd name="T0" fmla="*/ 0 w 4"/>
                  <a:gd name="T1" fmla="*/ 2147483647 h 6"/>
                  <a:gd name="T2" fmla="*/ 0 w 4"/>
                  <a:gd name="T3" fmla="*/ 2147483647 h 6"/>
                  <a:gd name="T4" fmla="*/ 279229086 w 4"/>
                  <a:gd name="T5" fmla="*/ 1485992968 h 6"/>
                  <a:gd name="T6" fmla="*/ 279229086 w 4"/>
                  <a:gd name="T7" fmla="*/ 1485992968 h 6"/>
                  <a:gd name="T8" fmla="*/ 279229086 w 4"/>
                  <a:gd name="T9" fmla="*/ 990244770 h 6"/>
                  <a:gd name="T10" fmla="*/ 279229086 w 4"/>
                  <a:gd name="T11" fmla="*/ 0 h 6"/>
                  <a:gd name="T12" fmla="*/ 279229086 w 4"/>
                  <a:gd name="T13" fmla="*/ 0 h 6"/>
                  <a:gd name="T14" fmla="*/ 0 w 4"/>
                  <a:gd name="T15" fmla="*/ 2147483647 h 6"/>
                  <a:gd name="T16" fmla="*/ 0 w 4"/>
                  <a:gd name="T17" fmla="*/ 2147483647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9" name="Freeform 59"/>
              <p:cNvSpPr>
                <a:spLocks/>
              </p:cNvSpPr>
              <p:nvPr/>
            </p:nvSpPr>
            <p:spPr bwMode="auto">
              <a:xfrm>
                <a:off x="3847100" y="6660691"/>
                <a:ext cx="4942" cy="474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2147483647 h 5"/>
                  <a:gd name="T4" fmla="*/ 1931399823 w 5"/>
                  <a:gd name="T5" fmla="*/ 0 h 5"/>
                  <a:gd name="T6" fmla="*/ 1931399823 w 5"/>
                  <a:gd name="T7" fmla="*/ 0 h 5"/>
                  <a:gd name="T8" fmla="*/ 0 w 5"/>
                  <a:gd name="T9" fmla="*/ 0 h 5"/>
                  <a:gd name="T10" fmla="*/ 0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5" name="组合 95"/>
            <p:cNvGrpSpPr>
              <a:grpSpLocks/>
            </p:cNvGrpSpPr>
            <p:nvPr/>
          </p:nvGrpSpPr>
          <p:grpSpPr bwMode="auto">
            <a:xfrm>
              <a:off x="3500451" y="5715018"/>
              <a:ext cx="3498862" cy="1144573"/>
              <a:chOff x="1832282" y="5146260"/>
              <a:chExt cx="3631141" cy="1711450"/>
            </a:xfrm>
          </p:grpSpPr>
          <p:sp>
            <p:nvSpPr>
              <p:cNvPr id="158" name="Freeform 37"/>
              <p:cNvSpPr>
                <a:spLocks/>
              </p:cNvSpPr>
              <p:nvPr/>
            </p:nvSpPr>
            <p:spPr bwMode="auto">
              <a:xfrm>
                <a:off x="1973969" y="6515895"/>
                <a:ext cx="1647" cy="2373"/>
              </a:xfrm>
              <a:custGeom>
                <a:avLst/>
                <a:gdLst>
                  <a:gd name="T0" fmla="*/ 0 w 1647"/>
                  <a:gd name="T1" fmla="*/ 0 h 2"/>
                  <a:gd name="T2" fmla="*/ 0 w 1647"/>
                  <a:gd name="T3" fmla="*/ 0 h 2"/>
                  <a:gd name="T4" fmla="*/ 0 w 1647"/>
                  <a:gd name="T5" fmla="*/ 2147483647 h 2"/>
                  <a:gd name="T6" fmla="*/ 0 w 1647"/>
                  <a:gd name="T7" fmla="*/ 1671038124 h 2"/>
                  <a:gd name="T8" fmla="*/ 0 w 1647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47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9" name="Freeform 38"/>
              <p:cNvSpPr>
                <a:spLocks noEditPoints="1"/>
              </p:cNvSpPr>
              <p:nvPr/>
            </p:nvSpPr>
            <p:spPr bwMode="auto">
              <a:xfrm>
                <a:off x="1832282" y="5295805"/>
                <a:ext cx="560158" cy="1561905"/>
              </a:xfrm>
              <a:custGeom>
                <a:avLst/>
                <a:gdLst>
                  <a:gd name="T0" fmla="*/ 2147483647 w 706"/>
                  <a:gd name="T1" fmla="*/ 2147483647 h 1966"/>
                  <a:gd name="T2" fmla="*/ 2147483647 w 706"/>
                  <a:gd name="T3" fmla="*/ 2147483647 h 1966"/>
                  <a:gd name="T4" fmla="*/ 2147483647 w 706"/>
                  <a:gd name="T5" fmla="*/ 2147483647 h 1966"/>
                  <a:gd name="T6" fmla="*/ 2147483647 w 706"/>
                  <a:gd name="T7" fmla="*/ 2147483647 h 1966"/>
                  <a:gd name="T8" fmla="*/ 2147483647 w 706"/>
                  <a:gd name="T9" fmla="*/ 2147483647 h 1966"/>
                  <a:gd name="T10" fmla="*/ 2147483647 w 706"/>
                  <a:gd name="T11" fmla="*/ 2147483647 h 1966"/>
                  <a:gd name="T12" fmla="*/ 2147483647 w 706"/>
                  <a:gd name="T13" fmla="*/ 2147483647 h 1966"/>
                  <a:gd name="T14" fmla="*/ 2147483647 w 706"/>
                  <a:gd name="T15" fmla="*/ 2147483647 h 1966"/>
                  <a:gd name="T16" fmla="*/ 2147483647 w 706"/>
                  <a:gd name="T17" fmla="*/ 2147483647 h 1966"/>
                  <a:gd name="T18" fmla="*/ 2147483647 w 706"/>
                  <a:gd name="T19" fmla="*/ 2147483647 h 1966"/>
                  <a:gd name="T20" fmla="*/ 2147483647 w 706"/>
                  <a:gd name="T21" fmla="*/ 2147483647 h 1966"/>
                  <a:gd name="T22" fmla="*/ 2147483647 w 706"/>
                  <a:gd name="T23" fmla="*/ 2147483647 h 1966"/>
                  <a:gd name="T24" fmla="*/ 2147483647 w 706"/>
                  <a:gd name="T25" fmla="*/ 2147483647 h 1966"/>
                  <a:gd name="T26" fmla="*/ 2147483647 w 706"/>
                  <a:gd name="T27" fmla="*/ 2147483647 h 1966"/>
                  <a:gd name="T28" fmla="*/ 2147483647 w 706"/>
                  <a:gd name="T29" fmla="*/ 2147483647 h 1966"/>
                  <a:gd name="T30" fmla="*/ 2147483647 w 706"/>
                  <a:gd name="T31" fmla="*/ 2147483647 h 1966"/>
                  <a:gd name="T32" fmla="*/ 2147483647 w 706"/>
                  <a:gd name="T33" fmla="*/ 2147483647 h 1966"/>
                  <a:gd name="T34" fmla="*/ 2147483647 w 706"/>
                  <a:gd name="T35" fmla="*/ 2147483647 h 1966"/>
                  <a:gd name="T36" fmla="*/ 2147483647 w 706"/>
                  <a:gd name="T37" fmla="*/ 2147483647 h 1966"/>
                  <a:gd name="T38" fmla="*/ 2147483647 w 706"/>
                  <a:gd name="T39" fmla="*/ 2147483647 h 1966"/>
                  <a:gd name="T40" fmla="*/ 2147483647 w 706"/>
                  <a:gd name="T41" fmla="*/ 2147483647 h 1966"/>
                  <a:gd name="T42" fmla="*/ 2147483647 w 706"/>
                  <a:gd name="T43" fmla="*/ 2147483647 h 1966"/>
                  <a:gd name="T44" fmla="*/ 2147483647 w 706"/>
                  <a:gd name="T45" fmla="*/ 2147483647 h 1966"/>
                  <a:gd name="T46" fmla="*/ 2147483647 w 706"/>
                  <a:gd name="T47" fmla="*/ 2147483647 h 1966"/>
                  <a:gd name="T48" fmla="*/ 2147483647 w 706"/>
                  <a:gd name="T49" fmla="*/ 2147483647 h 1966"/>
                  <a:gd name="T50" fmla="*/ 2147483647 w 706"/>
                  <a:gd name="T51" fmla="*/ 2147483647 h 1966"/>
                  <a:gd name="T52" fmla="*/ 2147483647 w 706"/>
                  <a:gd name="T53" fmla="*/ 2147483647 h 1966"/>
                  <a:gd name="T54" fmla="*/ 2147483647 w 706"/>
                  <a:gd name="T55" fmla="*/ 2147483647 h 1966"/>
                  <a:gd name="T56" fmla="*/ 2147483647 w 706"/>
                  <a:gd name="T57" fmla="*/ 2147483647 h 1966"/>
                  <a:gd name="T58" fmla="*/ 2147483647 w 706"/>
                  <a:gd name="T59" fmla="*/ 2147483647 h 1966"/>
                  <a:gd name="T60" fmla="*/ 2147483647 w 706"/>
                  <a:gd name="T61" fmla="*/ 2147483647 h 1966"/>
                  <a:gd name="T62" fmla="*/ 2147483647 w 706"/>
                  <a:gd name="T63" fmla="*/ 2147483647 h 1966"/>
                  <a:gd name="T64" fmla="*/ 2147483647 w 706"/>
                  <a:gd name="T65" fmla="*/ 2147483647 h 1966"/>
                  <a:gd name="T66" fmla="*/ 2147483647 w 706"/>
                  <a:gd name="T67" fmla="*/ 2147483647 h 1966"/>
                  <a:gd name="T68" fmla="*/ 2147483647 w 706"/>
                  <a:gd name="T69" fmla="*/ 2147483647 h 1966"/>
                  <a:gd name="T70" fmla="*/ 2147483647 w 706"/>
                  <a:gd name="T71" fmla="*/ 2147483647 h 1966"/>
                  <a:gd name="T72" fmla="*/ 2147483647 w 706"/>
                  <a:gd name="T73" fmla="*/ 2147483647 h 1966"/>
                  <a:gd name="T74" fmla="*/ 2147483647 w 706"/>
                  <a:gd name="T75" fmla="*/ 2147483647 h 1966"/>
                  <a:gd name="T76" fmla="*/ 2147483647 w 706"/>
                  <a:gd name="T77" fmla="*/ 2147483647 h 1966"/>
                  <a:gd name="T78" fmla="*/ 2147483647 w 706"/>
                  <a:gd name="T79" fmla="*/ 2147483647 h 1966"/>
                  <a:gd name="T80" fmla="*/ 2147483647 w 706"/>
                  <a:gd name="T81" fmla="*/ 2147483647 h 1966"/>
                  <a:gd name="T82" fmla="*/ 2147483647 w 706"/>
                  <a:gd name="T83" fmla="*/ 2147483647 h 1966"/>
                  <a:gd name="T84" fmla="*/ 2147483647 w 706"/>
                  <a:gd name="T85" fmla="*/ 2147483647 h 1966"/>
                  <a:gd name="T86" fmla="*/ 2147483647 w 706"/>
                  <a:gd name="T87" fmla="*/ 2147483647 h 1966"/>
                  <a:gd name="T88" fmla="*/ 2147483647 w 706"/>
                  <a:gd name="T89" fmla="*/ 2147483647 h 1966"/>
                  <a:gd name="T90" fmla="*/ 2147483647 w 706"/>
                  <a:gd name="T91" fmla="*/ 2147483647 h 1966"/>
                  <a:gd name="T92" fmla="*/ 2147483647 w 706"/>
                  <a:gd name="T93" fmla="*/ 2147483647 h 1966"/>
                  <a:gd name="T94" fmla="*/ 2147483647 w 706"/>
                  <a:gd name="T95" fmla="*/ 2147483647 h 1966"/>
                  <a:gd name="T96" fmla="*/ 2147483647 w 706"/>
                  <a:gd name="T97" fmla="*/ 2147483647 h 1966"/>
                  <a:gd name="T98" fmla="*/ 2147483647 w 706"/>
                  <a:gd name="T99" fmla="*/ 2147483647 h 1966"/>
                  <a:gd name="T100" fmla="*/ 2147483647 w 706"/>
                  <a:gd name="T101" fmla="*/ 2147483647 h 1966"/>
                  <a:gd name="T102" fmla="*/ 2147483647 w 706"/>
                  <a:gd name="T103" fmla="*/ 2147483647 h 1966"/>
                  <a:gd name="T104" fmla="*/ 2147483647 w 706"/>
                  <a:gd name="T105" fmla="*/ 2147483647 h 1966"/>
                  <a:gd name="T106" fmla="*/ 2147483647 w 706"/>
                  <a:gd name="T107" fmla="*/ 2147483647 h 1966"/>
                  <a:gd name="T108" fmla="*/ 2147483647 w 706"/>
                  <a:gd name="T109" fmla="*/ 2147483647 h 1966"/>
                  <a:gd name="T110" fmla="*/ 2147483647 w 706"/>
                  <a:gd name="T111" fmla="*/ 2147483647 h 1966"/>
                  <a:gd name="T112" fmla="*/ 2147483647 w 706"/>
                  <a:gd name="T113" fmla="*/ 2147483647 h 1966"/>
                  <a:gd name="T114" fmla="*/ 2147483647 w 706"/>
                  <a:gd name="T115" fmla="*/ 2147483647 h 1966"/>
                  <a:gd name="T116" fmla="*/ 2147483647 w 706"/>
                  <a:gd name="T117" fmla="*/ 2147483647 h 1966"/>
                  <a:gd name="T118" fmla="*/ 2147483647 w 706"/>
                  <a:gd name="T119" fmla="*/ 2147483647 h 196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0" name="Freeform 39"/>
              <p:cNvSpPr>
                <a:spLocks/>
              </p:cNvSpPr>
              <p:nvPr/>
            </p:nvSpPr>
            <p:spPr bwMode="auto">
              <a:xfrm>
                <a:off x="2351251" y="6715287"/>
                <a:ext cx="37894" cy="142423"/>
              </a:xfrm>
              <a:custGeom>
                <a:avLst/>
                <a:gdLst>
                  <a:gd name="T0" fmla="*/ 2147483647 w 48"/>
                  <a:gd name="T1" fmla="*/ 2147483647 h 179"/>
                  <a:gd name="T2" fmla="*/ 2147483647 w 48"/>
                  <a:gd name="T3" fmla="*/ 2147483647 h 179"/>
                  <a:gd name="T4" fmla="*/ 2147483647 w 48"/>
                  <a:gd name="T5" fmla="*/ 2147483647 h 179"/>
                  <a:gd name="T6" fmla="*/ 2147483647 w 48"/>
                  <a:gd name="T7" fmla="*/ 2147483647 h 179"/>
                  <a:gd name="T8" fmla="*/ 2147483647 w 48"/>
                  <a:gd name="T9" fmla="*/ 2147483647 h 179"/>
                  <a:gd name="T10" fmla="*/ 2147483647 w 48"/>
                  <a:gd name="T11" fmla="*/ 2147483647 h 179"/>
                  <a:gd name="T12" fmla="*/ 2147483647 w 48"/>
                  <a:gd name="T13" fmla="*/ 2147483647 h 179"/>
                  <a:gd name="T14" fmla="*/ 2147483647 w 48"/>
                  <a:gd name="T15" fmla="*/ 2147483647 h 179"/>
                  <a:gd name="T16" fmla="*/ 0 w 48"/>
                  <a:gd name="T17" fmla="*/ 0 h 179"/>
                  <a:gd name="T18" fmla="*/ 0 w 48"/>
                  <a:gd name="T19" fmla="*/ 0 h 179"/>
                  <a:gd name="T20" fmla="*/ 2147483647 w 48"/>
                  <a:gd name="T21" fmla="*/ 2147483647 h 179"/>
                  <a:gd name="T22" fmla="*/ 2147483647 w 48"/>
                  <a:gd name="T23" fmla="*/ 2147483647 h 179"/>
                  <a:gd name="T24" fmla="*/ 2147483647 w 48"/>
                  <a:gd name="T25" fmla="*/ 2147483647 h 179"/>
                  <a:gd name="T26" fmla="*/ 2147483647 w 48"/>
                  <a:gd name="T27" fmla="*/ 2147483647 h 1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1" name="Freeform 40"/>
              <p:cNvSpPr>
                <a:spLocks/>
              </p:cNvSpPr>
              <p:nvPr/>
            </p:nvSpPr>
            <p:spPr bwMode="auto">
              <a:xfrm>
                <a:off x="4094331" y="6746145"/>
                <a:ext cx="49426" cy="111565"/>
              </a:xfrm>
              <a:custGeom>
                <a:avLst/>
                <a:gdLst>
                  <a:gd name="T0" fmla="*/ 2147483647 w 62"/>
                  <a:gd name="T1" fmla="*/ 2147483647 h 141"/>
                  <a:gd name="T2" fmla="*/ 2147483647 w 62"/>
                  <a:gd name="T3" fmla="*/ 2147483647 h 141"/>
                  <a:gd name="T4" fmla="*/ 2147483647 w 62"/>
                  <a:gd name="T5" fmla="*/ 2147483647 h 141"/>
                  <a:gd name="T6" fmla="*/ 0 w 62"/>
                  <a:gd name="T7" fmla="*/ 0 h 141"/>
                  <a:gd name="T8" fmla="*/ 0 w 62"/>
                  <a:gd name="T9" fmla="*/ 0 h 141"/>
                  <a:gd name="T10" fmla="*/ 2147483647 w 62"/>
                  <a:gd name="T11" fmla="*/ 2147483647 h 141"/>
                  <a:gd name="T12" fmla="*/ 2147483647 w 62"/>
                  <a:gd name="T13" fmla="*/ 2147483647 h 141"/>
                  <a:gd name="T14" fmla="*/ 2147483647 w 62"/>
                  <a:gd name="T15" fmla="*/ 2147483647 h 141"/>
                  <a:gd name="T16" fmla="*/ 2147483647 w 62"/>
                  <a:gd name="T17" fmla="*/ 2147483647 h 1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2" name="Freeform 41"/>
              <p:cNvSpPr>
                <a:spLocks noEditPoints="1"/>
              </p:cNvSpPr>
              <p:nvPr/>
            </p:nvSpPr>
            <p:spPr bwMode="auto">
              <a:xfrm>
                <a:off x="3919693" y="5191362"/>
                <a:ext cx="1543730" cy="1666348"/>
              </a:xfrm>
              <a:custGeom>
                <a:avLst/>
                <a:gdLst>
                  <a:gd name="T0" fmla="*/ 2147483647 w 1946"/>
                  <a:gd name="T1" fmla="*/ 2147483647 h 2096"/>
                  <a:gd name="T2" fmla="*/ 2147483647 w 1946"/>
                  <a:gd name="T3" fmla="*/ 2147483647 h 2096"/>
                  <a:gd name="T4" fmla="*/ 2147483647 w 1946"/>
                  <a:gd name="T5" fmla="*/ 2147483647 h 2096"/>
                  <a:gd name="T6" fmla="*/ 2147483647 w 1946"/>
                  <a:gd name="T7" fmla="*/ 2147483647 h 2096"/>
                  <a:gd name="T8" fmla="*/ 2147483647 w 1946"/>
                  <a:gd name="T9" fmla="*/ 2147483647 h 2096"/>
                  <a:gd name="T10" fmla="*/ 2147483647 w 1946"/>
                  <a:gd name="T11" fmla="*/ 2147483647 h 2096"/>
                  <a:gd name="T12" fmla="*/ 2147483647 w 1946"/>
                  <a:gd name="T13" fmla="*/ 2147483647 h 2096"/>
                  <a:gd name="T14" fmla="*/ 2147483647 w 1946"/>
                  <a:gd name="T15" fmla="*/ 2147483647 h 2096"/>
                  <a:gd name="T16" fmla="*/ 2147483647 w 1946"/>
                  <a:gd name="T17" fmla="*/ 2147483647 h 2096"/>
                  <a:gd name="T18" fmla="*/ 2147483647 w 1946"/>
                  <a:gd name="T19" fmla="*/ 2147483647 h 2096"/>
                  <a:gd name="T20" fmla="*/ 2147483647 w 1946"/>
                  <a:gd name="T21" fmla="*/ 2147483647 h 2096"/>
                  <a:gd name="T22" fmla="*/ 2147483647 w 1946"/>
                  <a:gd name="T23" fmla="*/ 2147483647 h 2096"/>
                  <a:gd name="T24" fmla="*/ 2147483647 w 1946"/>
                  <a:gd name="T25" fmla="*/ 2147483647 h 2096"/>
                  <a:gd name="T26" fmla="*/ 2147483647 w 1946"/>
                  <a:gd name="T27" fmla="*/ 2147483647 h 2096"/>
                  <a:gd name="T28" fmla="*/ 2147483647 w 1946"/>
                  <a:gd name="T29" fmla="*/ 2147483647 h 2096"/>
                  <a:gd name="T30" fmla="*/ 2147483647 w 1946"/>
                  <a:gd name="T31" fmla="*/ 2147483647 h 2096"/>
                  <a:gd name="T32" fmla="*/ 2147483647 w 1946"/>
                  <a:gd name="T33" fmla="*/ 2147483647 h 2096"/>
                  <a:gd name="T34" fmla="*/ 2147483647 w 1946"/>
                  <a:gd name="T35" fmla="*/ 2147483647 h 2096"/>
                  <a:gd name="T36" fmla="*/ 2147483647 w 1946"/>
                  <a:gd name="T37" fmla="*/ 2147483647 h 2096"/>
                  <a:gd name="T38" fmla="*/ 2147483647 w 1946"/>
                  <a:gd name="T39" fmla="*/ 2147483647 h 2096"/>
                  <a:gd name="T40" fmla="*/ 2147483647 w 1946"/>
                  <a:gd name="T41" fmla="*/ 2147483647 h 2096"/>
                  <a:gd name="T42" fmla="*/ 2147483647 w 1946"/>
                  <a:gd name="T43" fmla="*/ 2147483647 h 2096"/>
                  <a:gd name="T44" fmla="*/ 2147483647 w 1946"/>
                  <a:gd name="T45" fmla="*/ 2147483647 h 2096"/>
                  <a:gd name="T46" fmla="*/ 2147483647 w 1946"/>
                  <a:gd name="T47" fmla="*/ 2147483647 h 2096"/>
                  <a:gd name="T48" fmla="*/ 2147483647 w 1946"/>
                  <a:gd name="T49" fmla="*/ 2147483647 h 2096"/>
                  <a:gd name="T50" fmla="*/ 2147483647 w 1946"/>
                  <a:gd name="T51" fmla="*/ 2147483647 h 2096"/>
                  <a:gd name="T52" fmla="*/ 2147483647 w 1946"/>
                  <a:gd name="T53" fmla="*/ 2147483647 h 2096"/>
                  <a:gd name="T54" fmla="*/ 2147483647 w 1946"/>
                  <a:gd name="T55" fmla="*/ 2147483647 h 2096"/>
                  <a:gd name="T56" fmla="*/ 2147483647 w 1946"/>
                  <a:gd name="T57" fmla="*/ 2147483647 h 2096"/>
                  <a:gd name="T58" fmla="*/ 2147483647 w 1946"/>
                  <a:gd name="T59" fmla="*/ 2147483647 h 2096"/>
                  <a:gd name="T60" fmla="*/ 2147483647 w 1946"/>
                  <a:gd name="T61" fmla="*/ 2147483647 h 2096"/>
                  <a:gd name="T62" fmla="*/ 2147483647 w 1946"/>
                  <a:gd name="T63" fmla="*/ 2147483647 h 2096"/>
                  <a:gd name="T64" fmla="*/ 2147483647 w 1946"/>
                  <a:gd name="T65" fmla="*/ 2147483647 h 2096"/>
                  <a:gd name="T66" fmla="*/ 2147483647 w 1946"/>
                  <a:gd name="T67" fmla="*/ 2147483647 h 2096"/>
                  <a:gd name="T68" fmla="*/ 2147483647 w 1946"/>
                  <a:gd name="T69" fmla="*/ 2147483647 h 2096"/>
                  <a:gd name="T70" fmla="*/ 2147483647 w 1946"/>
                  <a:gd name="T71" fmla="*/ 2147483647 h 2096"/>
                  <a:gd name="T72" fmla="*/ 2147483647 w 1946"/>
                  <a:gd name="T73" fmla="*/ 2147483647 h 2096"/>
                  <a:gd name="T74" fmla="*/ 2147483647 w 1946"/>
                  <a:gd name="T75" fmla="*/ 2147483647 h 2096"/>
                  <a:gd name="T76" fmla="*/ 2147483647 w 1946"/>
                  <a:gd name="T77" fmla="*/ 2147483647 h 2096"/>
                  <a:gd name="T78" fmla="*/ 2147483647 w 1946"/>
                  <a:gd name="T79" fmla="*/ 2147483647 h 2096"/>
                  <a:gd name="T80" fmla="*/ 2147483647 w 1946"/>
                  <a:gd name="T81" fmla="*/ 2147483647 h 2096"/>
                  <a:gd name="T82" fmla="*/ 2147483647 w 1946"/>
                  <a:gd name="T83" fmla="*/ 2147483647 h 2096"/>
                  <a:gd name="T84" fmla="*/ 2147483647 w 1946"/>
                  <a:gd name="T85" fmla="*/ 2147483647 h 2096"/>
                  <a:gd name="T86" fmla="*/ 2147483647 w 1946"/>
                  <a:gd name="T87" fmla="*/ 2147483647 h 2096"/>
                  <a:gd name="T88" fmla="*/ 2147483647 w 1946"/>
                  <a:gd name="T89" fmla="*/ 2147483647 h 2096"/>
                  <a:gd name="T90" fmla="*/ 2147483647 w 1946"/>
                  <a:gd name="T91" fmla="*/ 2147483647 h 2096"/>
                  <a:gd name="T92" fmla="*/ 2147483647 w 1946"/>
                  <a:gd name="T93" fmla="*/ 2147483647 h 2096"/>
                  <a:gd name="T94" fmla="*/ 2147483647 w 1946"/>
                  <a:gd name="T95" fmla="*/ 2147483647 h 2096"/>
                  <a:gd name="T96" fmla="*/ 2147483647 w 1946"/>
                  <a:gd name="T97" fmla="*/ 2147483647 h 2096"/>
                  <a:gd name="T98" fmla="*/ 2147483647 w 1946"/>
                  <a:gd name="T99" fmla="*/ 2147483647 h 2096"/>
                  <a:gd name="T100" fmla="*/ 2147483647 w 1946"/>
                  <a:gd name="T101" fmla="*/ 2147483647 h 2096"/>
                  <a:gd name="T102" fmla="*/ 2147483647 w 1946"/>
                  <a:gd name="T103" fmla="*/ 2147483647 h 2096"/>
                  <a:gd name="T104" fmla="*/ 2147483647 w 1946"/>
                  <a:gd name="T105" fmla="*/ 2147483647 h 2096"/>
                  <a:gd name="T106" fmla="*/ 2147483647 w 1946"/>
                  <a:gd name="T107" fmla="*/ 2147483647 h 2096"/>
                  <a:gd name="T108" fmla="*/ 2147483647 w 1946"/>
                  <a:gd name="T109" fmla="*/ 2147483647 h 2096"/>
                  <a:gd name="T110" fmla="*/ 2147483647 w 1946"/>
                  <a:gd name="T111" fmla="*/ 2147483647 h 2096"/>
                  <a:gd name="T112" fmla="*/ 2147483647 w 1946"/>
                  <a:gd name="T113" fmla="*/ 2147483647 h 2096"/>
                  <a:gd name="T114" fmla="*/ 2147483647 w 1946"/>
                  <a:gd name="T115" fmla="*/ 2147483647 h 2096"/>
                  <a:gd name="T116" fmla="*/ 2147483647 w 1946"/>
                  <a:gd name="T117" fmla="*/ 2147483647 h 2096"/>
                  <a:gd name="T118" fmla="*/ 2147483647 w 1946"/>
                  <a:gd name="T119" fmla="*/ 2147483647 h 2096"/>
                  <a:gd name="T120" fmla="*/ 2147483647 w 1946"/>
                  <a:gd name="T121" fmla="*/ 2147483647 h 2096"/>
                  <a:gd name="T122" fmla="*/ 2147483647 w 1946"/>
                  <a:gd name="T123" fmla="*/ 2147483647 h 209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" name="Freeform 42"/>
              <p:cNvSpPr>
                <a:spLocks noEditPoints="1"/>
              </p:cNvSpPr>
              <p:nvPr/>
            </p:nvSpPr>
            <p:spPr bwMode="auto">
              <a:xfrm>
                <a:off x="3407314" y="5442976"/>
                <a:ext cx="833647" cy="1414734"/>
              </a:xfrm>
              <a:custGeom>
                <a:avLst/>
                <a:gdLst>
                  <a:gd name="T0" fmla="*/ 2147483647 w 1052"/>
                  <a:gd name="T1" fmla="*/ 2147483647 h 1781"/>
                  <a:gd name="T2" fmla="*/ 2147483647 w 1052"/>
                  <a:gd name="T3" fmla="*/ 2147483647 h 1781"/>
                  <a:gd name="T4" fmla="*/ 2147483647 w 1052"/>
                  <a:gd name="T5" fmla="*/ 2147483647 h 1781"/>
                  <a:gd name="T6" fmla="*/ 2147483647 w 1052"/>
                  <a:gd name="T7" fmla="*/ 2147483647 h 1781"/>
                  <a:gd name="T8" fmla="*/ 2147483647 w 1052"/>
                  <a:gd name="T9" fmla="*/ 2147483647 h 1781"/>
                  <a:gd name="T10" fmla="*/ 2147483647 w 1052"/>
                  <a:gd name="T11" fmla="*/ 2147483647 h 1781"/>
                  <a:gd name="T12" fmla="*/ 2147483647 w 1052"/>
                  <a:gd name="T13" fmla="*/ 2147483647 h 1781"/>
                  <a:gd name="T14" fmla="*/ 2147483647 w 1052"/>
                  <a:gd name="T15" fmla="*/ 2147483647 h 1781"/>
                  <a:gd name="T16" fmla="*/ 2147483647 w 1052"/>
                  <a:gd name="T17" fmla="*/ 2147483647 h 1781"/>
                  <a:gd name="T18" fmla="*/ 2147483647 w 1052"/>
                  <a:gd name="T19" fmla="*/ 2147483647 h 1781"/>
                  <a:gd name="T20" fmla="*/ 2147483647 w 1052"/>
                  <a:gd name="T21" fmla="*/ 2147483647 h 1781"/>
                  <a:gd name="T22" fmla="*/ 2147483647 w 1052"/>
                  <a:gd name="T23" fmla="*/ 2147483647 h 1781"/>
                  <a:gd name="T24" fmla="*/ 2147483647 w 1052"/>
                  <a:gd name="T25" fmla="*/ 2147483647 h 1781"/>
                  <a:gd name="T26" fmla="*/ 2147483647 w 1052"/>
                  <a:gd name="T27" fmla="*/ 2147483647 h 1781"/>
                  <a:gd name="T28" fmla="*/ 2147483647 w 1052"/>
                  <a:gd name="T29" fmla="*/ 2147483647 h 1781"/>
                  <a:gd name="T30" fmla="*/ 2147483647 w 1052"/>
                  <a:gd name="T31" fmla="*/ 2147483647 h 1781"/>
                  <a:gd name="T32" fmla="*/ 2147483647 w 1052"/>
                  <a:gd name="T33" fmla="*/ 2147483647 h 1781"/>
                  <a:gd name="T34" fmla="*/ 2147483647 w 1052"/>
                  <a:gd name="T35" fmla="*/ 2147483647 h 1781"/>
                  <a:gd name="T36" fmla="*/ 2147483647 w 1052"/>
                  <a:gd name="T37" fmla="*/ 2147483647 h 1781"/>
                  <a:gd name="T38" fmla="*/ 2147483647 w 1052"/>
                  <a:gd name="T39" fmla="*/ 2147483647 h 1781"/>
                  <a:gd name="T40" fmla="*/ 2147483647 w 1052"/>
                  <a:gd name="T41" fmla="*/ 2147483647 h 1781"/>
                  <a:gd name="T42" fmla="*/ 2147483647 w 1052"/>
                  <a:gd name="T43" fmla="*/ 2147483647 h 1781"/>
                  <a:gd name="T44" fmla="*/ 2147483647 w 1052"/>
                  <a:gd name="T45" fmla="*/ 2147483647 h 1781"/>
                  <a:gd name="T46" fmla="*/ 2147483647 w 1052"/>
                  <a:gd name="T47" fmla="*/ 2147483647 h 1781"/>
                  <a:gd name="T48" fmla="*/ 2147483647 w 1052"/>
                  <a:gd name="T49" fmla="*/ 2147483647 h 1781"/>
                  <a:gd name="T50" fmla="*/ 2147483647 w 1052"/>
                  <a:gd name="T51" fmla="*/ 2147483647 h 1781"/>
                  <a:gd name="T52" fmla="*/ 2147483647 w 1052"/>
                  <a:gd name="T53" fmla="*/ 2147483647 h 1781"/>
                  <a:gd name="T54" fmla="*/ 2147483647 w 1052"/>
                  <a:gd name="T55" fmla="*/ 2147483647 h 1781"/>
                  <a:gd name="T56" fmla="*/ 2147483647 w 1052"/>
                  <a:gd name="T57" fmla="*/ 2147483647 h 1781"/>
                  <a:gd name="T58" fmla="*/ 2147483647 w 1052"/>
                  <a:gd name="T59" fmla="*/ 2147483647 h 1781"/>
                  <a:gd name="T60" fmla="*/ 2147483647 w 1052"/>
                  <a:gd name="T61" fmla="*/ 2147483647 h 1781"/>
                  <a:gd name="T62" fmla="*/ 2147483647 w 1052"/>
                  <a:gd name="T63" fmla="*/ 2147483647 h 1781"/>
                  <a:gd name="T64" fmla="*/ 2147483647 w 1052"/>
                  <a:gd name="T65" fmla="*/ 2147483647 h 1781"/>
                  <a:gd name="T66" fmla="*/ 2147483647 w 1052"/>
                  <a:gd name="T67" fmla="*/ 2147483647 h 1781"/>
                  <a:gd name="T68" fmla="*/ 2147483647 w 1052"/>
                  <a:gd name="T69" fmla="*/ 2147483647 h 1781"/>
                  <a:gd name="T70" fmla="*/ 2147483647 w 1052"/>
                  <a:gd name="T71" fmla="*/ 2147483647 h 1781"/>
                  <a:gd name="T72" fmla="*/ 2147483647 w 1052"/>
                  <a:gd name="T73" fmla="*/ 2147483647 h 1781"/>
                  <a:gd name="T74" fmla="*/ 2147483647 w 1052"/>
                  <a:gd name="T75" fmla="*/ 2147483647 h 1781"/>
                  <a:gd name="T76" fmla="*/ 2147483647 w 1052"/>
                  <a:gd name="T77" fmla="*/ 2147483647 h 1781"/>
                  <a:gd name="T78" fmla="*/ 2147483647 w 1052"/>
                  <a:gd name="T79" fmla="*/ 2147483647 h 1781"/>
                  <a:gd name="T80" fmla="*/ 2147483647 w 1052"/>
                  <a:gd name="T81" fmla="*/ 2147483647 h 1781"/>
                  <a:gd name="T82" fmla="*/ 2147483647 w 1052"/>
                  <a:gd name="T83" fmla="*/ 2147483647 h 1781"/>
                  <a:gd name="T84" fmla="*/ 2147483647 w 1052"/>
                  <a:gd name="T85" fmla="*/ 2147483647 h 1781"/>
                  <a:gd name="T86" fmla="*/ 2147483647 w 1052"/>
                  <a:gd name="T87" fmla="*/ 2147483647 h 1781"/>
                  <a:gd name="T88" fmla="*/ 2147483647 w 1052"/>
                  <a:gd name="T89" fmla="*/ 2147483647 h 1781"/>
                  <a:gd name="T90" fmla="*/ 2147483647 w 1052"/>
                  <a:gd name="T91" fmla="*/ 2147483647 h 1781"/>
                  <a:gd name="T92" fmla="*/ 2147483647 w 1052"/>
                  <a:gd name="T93" fmla="*/ 2147483647 h 1781"/>
                  <a:gd name="T94" fmla="*/ 2147483647 w 1052"/>
                  <a:gd name="T95" fmla="*/ 2147483647 h 1781"/>
                  <a:gd name="T96" fmla="*/ 2147483647 w 1052"/>
                  <a:gd name="T97" fmla="*/ 2147483647 h 1781"/>
                  <a:gd name="T98" fmla="*/ 2147483647 w 1052"/>
                  <a:gd name="T99" fmla="*/ 2147483647 h 1781"/>
                  <a:gd name="T100" fmla="*/ 2147483647 w 1052"/>
                  <a:gd name="T101" fmla="*/ 2147483647 h 1781"/>
                  <a:gd name="T102" fmla="*/ 2147483647 w 1052"/>
                  <a:gd name="T103" fmla="*/ 2147483647 h 1781"/>
                  <a:gd name="T104" fmla="*/ 2147483647 w 1052"/>
                  <a:gd name="T105" fmla="*/ 2147483647 h 1781"/>
                  <a:gd name="T106" fmla="*/ 2147483647 w 1052"/>
                  <a:gd name="T107" fmla="*/ 2147483647 h 1781"/>
                  <a:gd name="T108" fmla="*/ 2147483647 w 1052"/>
                  <a:gd name="T109" fmla="*/ 2147483647 h 1781"/>
                  <a:gd name="T110" fmla="*/ 2147483647 w 1052"/>
                  <a:gd name="T111" fmla="*/ 2147483647 h 1781"/>
                  <a:gd name="T112" fmla="*/ 2147483647 w 1052"/>
                  <a:gd name="T113" fmla="*/ 2147483647 h 1781"/>
                  <a:gd name="T114" fmla="*/ 2147483647 w 1052"/>
                  <a:gd name="T115" fmla="*/ 2147483647 h 1781"/>
                  <a:gd name="T116" fmla="*/ 2147483647 w 1052"/>
                  <a:gd name="T117" fmla="*/ 2147483647 h 178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" name="Freeform 43"/>
              <p:cNvSpPr>
                <a:spLocks/>
              </p:cNvSpPr>
              <p:nvPr/>
            </p:nvSpPr>
            <p:spPr bwMode="auto">
              <a:xfrm>
                <a:off x="4493031" y="6416199"/>
                <a:ext cx="151572" cy="441511"/>
              </a:xfrm>
              <a:custGeom>
                <a:avLst/>
                <a:gdLst>
                  <a:gd name="T0" fmla="*/ 2147483647 w 190"/>
                  <a:gd name="T1" fmla="*/ 2147483647 h 555"/>
                  <a:gd name="T2" fmla="*/ 2147483647 w 190"/>
                  <a:gd name="T3" fmla="*/ 2147483647 h 555"/>
                  <a:gd name="T4" fmla="*/ 2147483647 w 190"/>
                  <a:gd name="T5" fmla="*/ 2147483647 h 555"/>
                  <a:gd name="T6" fmla="*/ 2147483647 w 190"/>
                  <a:gd name="T7" fmla="*/ 2147483647 h 555"/>
                  <a:gd name="T8" fmla="*/ 2147483647 w 190"/>
                  <a:gd name="T9" fmla="*/ 2147483647 h 555"/>
                  <a:gd name="T10" fmla="*/ 2147483647 w 190"/>
                  <a:gd name="T11" fmla="*/ 2147483647 h 555"/>
                  <a:gd name="T12" fmla="*/ 2147483647 w 190"/>
                  <a:gd name="T13" fmla="*/ 2147483647 h 555"/>
                  <a:gd name="T14" fmla="*/ 2147483647 w 190"/>
                  <a:gd name="T15" fmla="*/ 2147483647 h 555"/>
                  <a:gd name="T16" fmla="*/ 2147483647 w 190"/>
                  <a:gd name="T17" fmla="*/ 2147483647 h 555"/>
                  <a:gd name="T18" fmla="*/ 2147483647 w 190"/>
                  <a:gd name="T19" fmla="*/ 2147483647 h 555"/>
                  <a:gd name="T20" fmla="*/ 2147483647 w 190"/>
                  <a:gd name="T21" fmla="*/ 2147483647 h 555"/>
                  <a:gd name="T22" fmla="*/ 2147483647 w 190"/>
                  <a:gd name="T23" fmla="*/ 2147483647 h 555"/>
                  <a:gd name="T24" fmla="*/ 2147483647 w 190"/>
                  <a:gd name="T25" fmla="*/ 2147483647 h 555"/>
                  <a:gd name="T26" fmla="*/ 2147483647 w 190"/>
                  <a:gd name="T27" fmla="*/ 2147483647 h 555"/>
                  <a:gd name="T28" fmla="*/ 2147483647 w 190"/>
                  <a:gd name="T29" fmla="*/ 2147483647 h 555"/>
                  <a:gd name="T30" fmla="*/ 2147483647 w 190"/>
                  <a:gd name="T31" fmla="*/ 2147483647 h 555"/>
                  <a:gd name="T32" fmla="*/ 2147483647 w 190"/>
                  <a:gd name="T33" fmla="*/ 2147483647 h 555"/>
                  <a:gd name="T34" fmla="*/ 2147483647 w 190"/>
                  <a:gd name="T35" fmla="*/ 2147483647 h 555"/>
                  <a:gd name="T36" fmla="*/ 2147483647 w 190"/>
                  <a:gd name="T37" fmla="*/ 2147483647 h 555"/>
                  <a:gd name="T38" fmla="*/ 2147483647 w 190"/>
                  <a:gd name="T39" fmla="*/ 2147483647 h 555"/>
                  <a:gd name="T40" fmla="*/ 2147483647 w 190"/>
                  <a:gd name="T41" fmla="*/ 2147483647 h 555"/>
                  <a:gd name="T42" fmla="*/ 2147483647 w 190"/>
                  <a:gd name="T43" fmla="*/ 2147483647 h 555"/>
                  <a:gd name="T44" fmla="*/ 2147483647 w 190"/>
                  <a:gd name="T45" fmla="*/ 2147483647 h 555"/>
                  <a:gd name="T46" fmla="*/ 2147483647 w 190"/>
                  <a:gd name="T47" fmla="*/ 2147483647 h 555"/>
                  <a:gd name="T48" fmla="*/ 2147483647 w 190"/>
                  <a:gd name="T49" fmla="*/ 2147483647 h 555"/>
                  <a:gd name="T50" fmla="*/ 2147483647 w 190"/>
                  <a:gd name="T51" fmla="*/ 2147483647 h 555"/>
                  <a:gd name="T52" fmla="*/ 2147483647 w 190"/>
                  <a:gd name="T53" fmla="*/ 2147483647 h 555"/>
                  <a:gd name="T54" fmla="*/ 2147483647 w 190"/>
                  <a:gd name="T55" fmla="*/ 2147483647 h 555"/>
                  <a:gd name="T56" fmla="*/ 2147483647 w 190"/>
                  <a:gd name="T57" fmla="*/ 2147483647 h 555"/>
                  <a:gd name="T58" fmla="*/ 2147483647 w 190"/>
                  <a:gd name="T59" fmla="*/ 2147483647 h 555"/>
                  <a:gd name="T60" fmla="*/ 2147483647 w 190"/>
                  <a:gd name="T61" fmla="*/ 2147483647 h 555"/>
                  <a:gd name="T62" fmla="*/ 2147483647 w 190"/>
                  <a:gd name="T63" fmla="*/ 2147483647 h 555"/>
                  <a:gd name="T64" fmla="*/ 2147483647 w 190"/>
                  <a:gd name="T65" fmla="*/ 2147483647 h 555"/>
                  <a:gd name="T66" fmla="*/ 2147483647 w 190"/>
                  <a:gd name="T67" fmla="*/ 2147483647 h 555"/>
                  <a:gd name="T68" fmla="*/ 2147483647 w 190"/>
                  <a:gd name="T69" fmla="*/ 2147483647 h 555"/>
                  <a:gd name="T70" fmla="*/ 2147483647 w 190"/>
                  <a:gd name="T71" fmla="*/ 2147483647 h 555"/>
                  <a:gd name="T72" fmla="*/ 2147483647 w 190"/>
                  <a:gd name="T73" fmla="*/ 2147483647 h 555"/>
                  <a:gd name="T74" fmla="*/ 2147483647 w 190"/>
                  <a:gd name="T75" fmla="*/ 2147483647 h 555"/>
                  <a:gd name="T76" fmla="*/ 2147483647 w 190"/>
                  <a:gd name="T77" fmla="*/ 2147483647 h 555"/>
                  <a:gd name="T78" fmla="*/ 2147483647 w 190"/>
                  <a:gd name="T79" fmla="*/ 0 h 555"/>
                  <a:gd name="T80" fmla="*/ 2147483647 w 190"/>
                  <a:gd name="T81" fmla="*/ 0 h 555"/>
                  <a:gd name="T82" fmla="*/ 2147483647 w 190"/>
                  <a:gd name="T83" fmla="*/ 2147483647 h 555"/>
                  <a:gd name="T84" fmla="*/ 2147483647 w 190"/>
                  <a:gd name="T85" fmla="*/ 2147483647 h 555"/>
                  <a:gd name="T86" fmla="*/ 2147483647 w 190"/>
                  <a:gd name="T87" fmla="*/ 2147483647 h 555"/>
                  <a:gd name="T88" fmla="*/ 2147483647 w 190"/>
                  <a:gd name="T89" fmla="*/ 2147483647 h 555"/>
                  <a:gd name="T90" fmla="*/ 2147483647 w 190"/>
                  <a:gd name="T91" fmla="*/ 2147483647 h 555"/>
                  <a:gd name="T92" fmla="*/ 2147483647 w 190"/>
                  <a:gd name="T93" fmla="*/ 2147483647 h 555"/>
                  <a:gd name="T94" fmla="*/ 2147483647 w 190"/>
                  <a:gd name="T95" fmla="*/ 2147483647 h 555"/>
                  <a:gd name="T96" fmla="*/ 2147483647 w 190"/>
                  <a:gd name="T97" fmla="*/ 2147483647 h 555"/>
                  <a:gd name="T98" fmla="*/ 2147483647 w 190"/>
                  <a:gd name="T99" fmla="*/ 2147483647 h 555"/>
                  <a:gd name="T100" fmla="*/ 2147483647 w 190"/>
                  <a:gd name="T101" fmla="*/ 2147483647 h 555"/>
                  <a:gd name="T102" fmla="*/ 2147483647 w 190"/>
                  <a:gd name="T103" fmla="*/ 2147483647 h 555"/>
                  <a:gd name="T104" fmla="*/ 2147483647 w 190"/>
                  <a:gd name="T105" fmla="*/ 2147483647 h 555"/>
                  <a:gd name="T106" fmla="*/ 0 w 190"/>
                  <a:gd name="T107" fmla="*/ 2147483647 h 555"/>
                  <a:gd name="T108" fmla="*/ 0 w 190"/>
                  <a:gd name="T109" fmla="*/ 2147483647 h 555"/>
                  <a:gd name="T110" fmla="*/ 2147483647 w 190"/>
                  <a:gd name="T111" fmla="*/ 2147483647 h 555"/>
                  <a:gd name="T112" fmla="*/ 2147483647 w 190"/>
                  <a:gd name="T113" fmla="*/ 2147483647 h 555"/>
                  <a:gd name="T114" fmla="*/ 2147483647 w 190"/>
                  <a:gd name="T115" fmla="*/ 2147483647 h 555"/>
                  <a:gd name="T116" fmla="*/ 2147483647 w 190"/>
                  <a:gd name="T117" fmla="*/ 2147483647 h 555"/>
                  <a:gd name="T118" fmla="*/ 2147483647 w 190"/>
                  <a:gd name="T119" fmla="*/ 2147483647 h 555"/>
                  <a:gd name="T120" fmla="*/ 2147483647 w 190"/>
                  <a:gd name="T121" fmla="*/ 2147483647 h 555"/>
                  <a:gd name="T122" fmla="*/ 2147483647 w 190"/>
                  <a:gd name="T123" fmla="*/ 2147483647 h 55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" name="Freeform 44"/>
              <p:cNvSpPr>
                <a:spLocks/>
              </p:cNvSpPr>
              <p:nvPr/>
            </p:nvSpPr>
            <p:spPr bwMode="auto">
              <a:xfrm>
                <a:off x="4015250" y="6496905"/>
                <a:ext cx="270194" cy="360805"/>
              </a:xfrm>
              <a:custGeom>
                <a:avLst/>
                <a:gdLst>
                  <a:gd name="T0" fmla="*/ 0 w 341"/>
                  <a:gd name="T1" fmla="*/ 0 h 454"/>
                  <a:gd name="T2" fmla="*/ 0 w 341"/>
                  <a:gd name="T3" fmla="*/ 0 h 454"/>
                  <a:gd name="T4" fmla="*/ 2147483647 w 341"/>
                  <a:gd name="T5" fmla="*/ 2147483647 h 454"/>
                  <a:gd name="T6" fmla="*/ 2147483647 w 341"/>
                  <a:gd name="T7" fmla="*/ 2147483647 h 454"/>
                  <a:gd name="T8" fmla="*/ 2147483647 w 341"/>
                  <a:gd name="T9" fmla="*/ 2147483647 h 454"/>
                  <a:gd name="T10" fmla="*/ 2147483647 w 341"/>
                  <a:gd name="T11" fmla="*/ 2147483647 h 454"/>
                  <a:gd name="T12" fmla="*/ 2147483647 w 341"/>
                  <a:gd name="T13" fmla="*/ 2147483647 h 454"/>
                  <a:gd name="T14" fmla="*/ 2147483647 w 341"/>
                  <a:gd name="T15" fmla="*/ 2147483647 h 454"/>
                  <a:gd name="T16" fmla="*/ 2147483647 w 341"/>
                  <a:gd name="T17" fmla="*/ 2147483647 h 454"/>
                  <a:gd name="T18" fmla="*/ 2147483647 w 341"/>
                  <a:gd name="T19" fmla="*/ 2147483647 h 454"/>
                  <a:gd name="T20" fmla="*/ 2147483647 w 341"/>
                  <a:gd name="T21" fmla="*/ 2147483647 h 454"/>
                  <a:gd name="T22" fmla="*/ 2147483647 w 341"/>
                  <a:gd name="T23" fmla="*/ 2147483647 h 454"/>
                  <a:gd name="T24" fmla="*/ 2147483647 w 341"/>
                  <a:gd name="T25" fmla="*/ 2147483647 h 454"/>
                  <a:gd name="T26" fmla="*/ 2147483647 w 341"/>
                  <a:gd name="T27" fmla="*/ 2147483647 h 454"/>
                  <a:gd name="T28" fmla="*/ 2147483647 w 341"/>
                  <a:gd name="T29" fmla="*/ 2147483647 h 454"/>
                  <a:gd name="T30" fmla="*/ 2147483647 w 341"/>
                  <a:gd name="T31" fmla="*/ 2147483647 h 454"/>
                  <a:gd name="T32" fmla="*/ 2147483647 w 341"/>
                  <a:gd name="T33" fmla="*/ 2147483647 h 454"/>
                  <a:gd name="T34" fmla="*/ 2147483647 w 341"/>
                  <a:gd name="T35" fmla="*/ 2147483647 h 454"/>
                  <a:gd name="T36" fmla="*/ 2147483647 w 341"/>
                  <a:gd name="T37" fmla="*/ 2147483647 h 454"/>
                  <a:gd name="T38" fmla="*/ 2147483647 w 341"/>
                  <a:gd name="T39" fmla="*/ 2147483647 h 454"/>
                  <a:gd name="T40" fmla="*/ 2147483647 w 341"/>
                  <a:gd name="T41" fmla="*/ 2147483647 h 454"/>
                  <a:gd name="T42" fmla="*/ 2147483647 w 341"/>
                  <a:gd name="T43" fmla="*/ 2147483647 h 454"/>
                  <a:gd name="T44" fmla="*/ 2147483647 w 341"/>
                  <a:gd name="T45" fmla="*/ 2147483647 h 454"/>
                  <a:gd name="T46" fmla="*/ 2147483647 w 341"/>
                  <a:gd name="T47" fmla="*/ 2147483647 h 454"/>
                  <a:gd name="T48" fmla="*/ 2147483647 w 341"/>
                  <a:gd name="T49" fmla="*/ 2147483647 h 454"/>
                  <a:gd name="T50" fmla="*/ 0 w 341"/>
                  <a:gd name="T51" fmla="*/ 0 h 454"/>
                  <a:gd name="T52" fmla="*/ 0 w 341"/>
                  <a:gd name="T53" fmla="*/ 0 h 45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6" name="Freeform 45"/>
              <p:cNvSpPr>
                <a:spLocks/>
              </p:cNvSpPr>
              <p:nvPr/>
            </p:nvSpPr>
            <p:spPr bwMode="auto">
              <a:xfrm>
                <a:off x="4191535" y="6468421"/>
                <a:ext cx="357512" cy="389289"/>
              </a:xfrm>
              <a:custGeom>
                <a:avLst/>
                <a:gdLst>
                  <a:gd name="T0" fmla="*/ 2147483647 w 449"/>
                  <a:gd name="T1" fmla="*/ 2147483647 h 490"/>
                  <a:gd name="T2" fmla="*/ 2147483647 w 449"/>
                  <a:gd name="T3" fmla="*/ 2147483647 h 490"/>
                  <a:gd name="T4" fmla="*/ 2147483647 w 449"/>
                  <a:gd name="T5" fmla="*/ 2147483647 h 490"/>
                  <a:gd name="T6" fmla="*/ 2147483647 w 449"/>
                  <a:gd name="T7" fmla="*/ 2147483647 h 490"/>
                  <a:gd name="T8" fmla="*/ 2147483647 w 449"/>
                  <a:gd name="T9" fmla="*/ 2147483647 h 490"/>
                  <a:gd name="T10" fmla="*/ 2147483647 w 449"/>
                  <a:gd name="T11" fmla="*/ 2147483647 h 490"/>
                  <a:gd name="T12" fmla="*/ 2147483647 w 449"/>
                  <a:gd name="T13" fmla="*/ 2147483647 h 490"/>
                  <a:gd name="T14" fmla="*/ 2147483647 w 449"/>
                  <a:gd name="T15" fmla="*/ 2147483647 h 490"/>
                  <a:gd name="T16" fmla="*/ 2147483647 w 449"/>
                  <a:gd name="T17" fmla="*/ 2147483647 h 490"/>
                  <a:gd name="T18" fmla="*/ 2147483647 w 449"/>
                  <a:gd name="T19" fmla="*/ 2147483647 h 490"/>
                  <a:gd name="T20" fmla="*/ 2147483647 w 449"/>
                  <a:gd name="T21" fmla="*/ 2147483647 h 490"/>
                  <a:gd name="T22" fmla="*/ 2147483647 w 449"/>
                  <a:gd name="T23" fmla="*/ 2147483647 h 490"/>
                  <a:gd name="T24" fmla="*/ 2147483647 w 449"/>
                  <a:gd name="T25" fmla="*/ 2147483647 h 490"/>
                  <a:gd name="T26" fmla="*/ 2147483647 w 449"/>
                  <a:gd name="T27" fmla="*/ 2147483647 h 490"/>
                  <a:gd name="T28" fmla="*/ 2147483647 w 449"/>
                  <a:gd name="T29" fmla="*/ 2147483647 h 490"/>
                  <a:gd name="T30" fmla="*/ 2147483647 w 449"/>
                  <a:gd name="T31" fmla="*/ 2147483647 h 490"/>
                  <a:gd name="T32" fmla="*/ 2147483647 w 449"/>
                  <a:gd name="T33" fmla="*/ 2147483647 h 490"/>
                  <a:gd name="T34" fmla="*/ 2147483647 w 449"/>
                  <a:gd name="T35" fmla="*/ 2147483647 h 490"/>
                  <a:gd name="T36" fmla="*/ 2147483647 w 449"/>
                  <a:gd name="T37" fmla="*/ 2147483647 h 490"/>
                  <a:gd name="T38" fmla="*/ 2147483647 w 449"/>
                  <a:gd name="T39" fmla="*/ 2147483647 h 490"/>
                  <a:gd name="T40" fmla="*/ 2147483647 w 449"/>
                  <a:gd name="T41" fmla="*/ 2147483647 h 490"/>
                  <a:gd name="T42" fmla="*/ 2147483647 w 449"/>
                  <a:gd name="T43" fmla="*/ 2147483647 h 490"/>
                  <a:gd name="T44" fmla="*/ 2147483647 w 449"/>
                  <a:gd name="T45" fmla="*/ 2147483647 h 490"/>
                  <a:gd name="T46" fmla="*/ 2147483647 w 449"/>
                  <a:gd name="T47" fmla="*/ 2147483647 h 490"/>
                  <a:gd name="T48" fmla="*/ 2147483647 w 449"/>
                  <a:gd name="T49" fmla="*/ 2147483647 h 490"/>
                  <a:gd name="T50" fmla="*/ 2147483647 w 449"/>
                  <a:gd name="T51" fmla="*/ 2147483647 h 490"/>
                  <a:gd name="T52" fmla="*/ 2147483647 w 449"/>
                  <a:gd name="T53" fmla="*/ 2147483647 h 490"/>
                  <a:gd name="T54" fmla="*/ 2147483647 w 449"/>
                  <a:gd name="T55" fmla="*/ 2147483647 h 490"/>
                  <a:gd name="T56" fmla="*/ 2147483647 w 449"/>
                  <a:gd name="T57" fmla="*/ 2147483647 h 490"/>
                  <a:gd name="T58" fmla="*/ 2147483647 w 449"/>
                  <a:gd name="T59" fmla="*/ 2147483647 h 490"/>
                  <a:gd name="T60" fmla="*/ 2147483647 w 449"/>
                  <a:gd name="T61" fmla="*/ 2147483647 h 490"/>
                  <a:gd name="T62" fmla="*/ 2147483647 w 449"/>
                  <a:gd name="T63" fmla="*/ 2147483647 h 490"/>
                  <a:gd name="T64" fmla="*/ 2147483647 w 449"/>
                  <a:gd name="T65" fmla="*/ 2147483647 h 490"/>
                  <a:gd name="T66" fmla="*/ 2147483647 w 449"/>
                  <a:gd name="T67" fmla="*/ 2147483647 h 490"/>
                  <a:gd name="T68" fmla="*/ 2147483647 w 449"/>
                  <a:gd name="T69" fmla="*/ 2147483647 h 490"/>
                  <a:gd name="T70" fmla="*/ 2147483647 w 449"/>
                  <a:gd name="T71" fmla="*/ 2147483647 h 490"/>
                  <a:gd name="T72" fmla="*/ 2147483647 w 449"/>
                  <a:gd name="T73" fmla="*/ 2147483647 h 490"/>
                  <a:gd name="T74" fmla="*/ 2147483647 w 449"/>
                  <a:gd name="T75" fmla="*/ 2147483647 h 490"/>
                  <a:gd name="T76" fmla="*/ 2147483647 w 449"/>
                  <a:gd name="T77" fmla="*/ 2147483647 h 490"/>
                  <a:gd name="T78" fmla="*/ 2147483647 w 449"/>
                  <a:gd name="T79" fmla="*/ 2147483647 h 490"/>
                  <a:gd name="T80" fmla="*/ 2147483647 w 449"/>
                  <a:gd name="T81" fmla="*/ 2147483647 h 490"/>
                  <a:gd name="T82" fmla="*/ 2147483647 w 449"/>
                  <a:gd name="T83" fmla="*/ 2147483647 h 490"/>
                  <a:gd name="T84" fmla="*/ 2147483647 w 449"/>
                  <a:gd name="T85" fmla="*/ 2147483647 h 490"/>
                  <a:gd name="T86" fmla="*/ 2147483647 w 449"/>
                  <a:gd name="T87" fmla="*/ 2147483647 h 490"/>
                  <a:gd name="T88" fmla="*/ 0 w 449"/>
                  <a:gd name="T89" fmla="*/ 2147483647 h 490"/>
                  <a:gd name="T90" fmla="*/ 2147483647 w 449"/>
                  <a:gd name="T91" fmla="*/ 2147483647 h 490"/>
                  <a:gd name="T92" fmla="*/ 2147483647 w 449"/>
                  <a:gd name="T93" fmla="*/ 2147483647 h 490"/>
                  <a:gd name="T94" fmla="*/ 2147483647 w 449"/>
                  <a:gd name="T95" fmla="*/ 2147483647 h 490"/>
                  <a:gd name="T96" fmla="*/ 2147483647 w 449"/>
                  <a:gd name="T97" fmla="*/ 2147483647 h 490"/>
                  <a:gd name="T98" fmla="*/ 2147483647 w 449"/>
                  <a:gd name="T99" fmla="*/ 2147483647 h 490"/>
                  <a:gd name="T100" fmla="*/ 2147483647 w 449"/>
                  <a:gd name="T101" fmla="*/ 2147483647 h 490"/>
                  <a:gd name="T102" fmla="*/ 2147483647 w 449"/>
                  <a:gd name="T103" fmla="*/ 2147483647 h 490"/>
                  <a:gd name="T104" fmla="*/ 2147483647 w 449"/>
                  <a:gd name="T105" fmla="*/ 2147483647 h 490"/>
                  <a:gd name="T106" fmla="*/ 2147483647 w 449"/>
                  <a:gd name="T107" fmla="*/ 2147483647 h 490"/>
                  <a:gd name="T108" fmla="*/ 2147483647 w 449"/>
                  <a:gd name="T109" fmla="*/ 2147483647 h 490"/>
                  <a:gd name="T110" fmla="*/ 2147483647 w 449"/>
                  <a:gd name="T111" fmla="*/ 2147483647 h 490"/>
                  <a:gd name="T112" fmla="*/ 2147483647 w 449"/>
                  <a:gd name="T113" fmla="*/ 2147483647 h 490"/>
                  <a:gd name="T114" fmla="*/ 2147483647 w 449"/>
                  <a:gd name="T115" fmla="*/ 2147483647 h 490"/>
                  <a:gd name="T116" fmla="*/ 2147483647 w 449"/>
                  <a:gd name="T117" fmla="*/ 2147483647 h 490"/>
                  <a:gd name="T118" fmla="*/ 2147483647 w 449"/>
                  <a:gd name="T119" fmla="*/ 2147483647 h 490"/>
                  <a:gd name="T120" fmla="*/ 2147483647 w 449"/>
                  <a:gd name="T121" fmla="*/ 2147483647 h 490"/>
                  <a:gd name="T122" fmla="*/ 2147483647 w 449"/>
                  <a:gd name="T123" fmla="*/ 2147483647 h 49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7" name="Freeform 46"/>
              <p:cNvSpPr>
                <a:spLocks/>
              </p:cNvSpPr>
              <p:nvPr/>
            </p:nvSpPr>
            <p:spPr bwMode="auto">
              <a:xfrm>
                <a:off x="3608312" y="6741397"/>
                <a:ext cx="36246" cy="116313"/>
              </a:xfrm>
              <a:custGeom>
                <a:avLst/>
                <a:gdLst>
                  <a:gd name="T0" fmla="*/ 0 w 46"/>
                  <a:gd name="T1" fmla="*/ 0 h 145"/>
                  <a:gd name="T2" fmla="*/ 0 w 46"/>
                  <a:gd name="T3" fmla="*/ 0 h 145"/>
                  <a:gd name="T4" fmla="*/ 2147483647 w 46"/>
                  <a:gd name="T5" fmla="*/ 2147483647 h 145"/>
                  <a:gd name="T6" fmla="*/ 2147483647 w 46"/>
                  <a:gd name="T7" fmla="*/ 2147483647 h 145"/>
                  <a:gd name="T8" fmla="*/ 2147483647 w 46"/>
                  <a:gd name="T9" fmla="*/ 2147483647 h 145"/>
                  <a:gd name="T10" fmla="*/ 2147483647 w 46"/>
                  <a:gd name="T11" fmla="*/ 2147483647 h 145"/>
                  <a:gd name="T12" fmla="*/ 2147483647 w 46"/>
                  <a:gd name="T13" fmla="*/ 2147483647 h 145"/>
                  <a:gd name="T14" fmla="*/ 2147483647 w 46"/>
                  <a:gd name="T15" fmla="*/ 2147483647 h 145"/>
                  <a:gd name="T16" fmla="*/ 2147483647 w 46"/>
                  <a:gd name="T17" fmla="*/ 2147483647 h 145"/>
                  <a:gd name="T18" fmla="*/ 0 w 46"/>
                  <a:gd name="T19" fmla="*/ 0 h 145"/>
                  <a:gd name="T20" fmla="*/ 0 w 46"/>
                  <a:gd name="T21" fmla="*/ 0 h 1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8" name="Freeform 47"/>
              <p:cNvSpPr>
                <a:spLocks/>
              </p:cNvSpPr>
              <p:nvPr/>
            </p:nvSpPr>
            <p:spPr bwMode="auto">
              <a:xfrm>
                <a:off x="3672565" y="6814983"/>
                <a:ext cx="11533" cy="42727"/>
              </a:xfrm>
              <a:custGeom>
                <a:avLst/>
                <a:gdLst>
                  <a:gd name="T0" fmla="*/ 0 w 14"/>
                  <a:gd name="T1" fmla="*/ 0 h 54"/>
                  <a:gd name="T2" fmla="*/ 0 w 14"/>
                  <a:gd name="T3" fmla="*/ 0 h 54"/>
                  <a:gd name="T4" fmla="*/ 2147483647 w 14"/>
                  <a:gd name="T5" fmla="*/ 2147483647 h 54"/>
                  <a:gd name="T6" fmla="*/ 2147483647 w 14"/>
                  <a:gd name="T7" fmla="*/ 2147483647 h 54"/>
                  <a:gd name="T8" fmla="*/ 2147483647 w 14"/>
                  <a:gd name="T9" fmla="*/ 2147483647 h 54"/>
                  <a:gd name="T10" fmla="*/ 2147483647 w 14"/>
                  <a:gd name="T11" fmla="*/ 2147483647 h 54"/>
                  <a:gd name="T12" fmla="*/ 2147483647 w 14"/>
                  <a:gd name="T13" fmla="*/ 2147483647 h 54"/>
                  <a:gd name="T14" fmla="*/ 2147483647 w 14"/>
                  <a:gd name="T15" fmla="*/ 2147483647 h 54"/>
                  <a:gd name="T16" fmla="*/ 2147483647 w 14"/>
                  <a:gd name="T17" fmla="*/ 2147483647 h 54"/>
                  <a:gd name="T18" fmla="*/ 0 w 14"/>
                  <a:gd name="T19" fmla="*/ 0 h 54"/>
                  <a:gd name="T20" fmla="*/ 0 w 14"/>
                  <a:gd name="T21" fmla="*/ 0 h 5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9" name="Freeform 48"/>
              <p:cNvSpPr>
                <a:spLocks/>
              </p:cNvSpPr>
              <p:nvPr/>
            </p:nvSpPr>
            <p:spPr bwMode="auto">
              <a:xfrm>
                <a:off x="4895027" y="6701045"/>
                <a:ext cx="56016" cy="156665"/>
              </a:xfrm>
              <a:custGeom>
                <a:avLst/>
                <a:gdLst>
                  <a:gd name="T0" fmla="*/ 0 w 70"/>
                  <a:gd name="T1" fmla="*/ 0 h 199"/>
                  <a:gd name="T2" fmla="*/ 0 w 70"/>
                  <a:gd name="T3" fmla="*/ 0 h 199"/>
                  <a:gd name="T4" fmla="*/ 2147483647 w 70"/>
                  <a:gd name="T5" fmla="*/ 2147483647 h 199"/>
                  <a:gd name="T6" fmla="*/ 2147483647 w 70"/>
                  <a:gd name="T7" fmla="*/ 2147483647 h 199"/>
                  <a:gd name="T8" fmla="*/ 2147483647 w 70"/>
                  <a:gd name="T9" fmla="*/ 2147483647 h 199"/>
                  <a:gd name="T10" fmla="*/ 2147483647 w 70"/>
                  <a:gd name="T11" fmla="*/ 2147483647 h 199"/>
                  <a:gd name="T12" fmla="*/ 2147483647 w 70"/>
                  <a:gd name="T13" fmla="*/ 2147483647 h 199"/>
                  <a:gd name="T14" fmla="*/ 2147483647 w 70"/>
                  <a:gd name="T15" fmla="*/ 2147483647 h 199"/>
                  <a:gd name="T16" fmla="*/ 2147483647 w 70"/>
                  <a:gd name="T17" fmla="*/ 2147483647 h 199"/>
                  <a:gd name="T18" fmla="*/ 2147483647 w 70"/>
                  <a:gd name="T19" fmla="*/ 2147483647 h 199"/>
                  <a:gd name="T20" fmla="*/ 2147483647 w 70"/>
                  <a:gd name="T21" fmla="*/ 2147483647 h 199"/>
                  <a:gd name="T22" fmla="*/ 0 w 70"/>
                  <a:gd name="T23" fmla="*/ 0 h 199"/>
                  <a:gd name="T24" fmla="*/ 0 w 70"/>
                  <a:gd name="T25" fmla="*/ 0 h 19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0" name="Freeform 49"/>
              <p:cNvSpPr>
                <a:spLocks/>
              </p:cNvSpPr>
              <p:nvPr/>
            </p:nvSpPr>
            <p:spPr bwMode="auto">
              <a:xfrm>
                <a:off x="5180049" y="6553874"/>
                <a:ext cx="283374" cy="151918"/>
              </a:xfrm>
              <a:custGeom>
                <a:avLst/>
                <a:gdLst>
                  <a:gd name="T0" fmla="*/ 0 w 357"/>
                  <a:gd name="T1" fmla="*/ 0 h 189"/>
                  <a:gd name="T2" fmla="*/ 0 w 357"/>
                  <a:gd name="T3" fmla="*/ 0 h 189"/>
                  <a:gd name="T4" fmla="*/ 2147483647 w 357"/>
                  <a:gd name="T5" fmla="*/ 2147483647 h 189"/>
                  <a:gd name="T6" fmla="*/ 2147483647 w 357"/>
                  <a:gd name="T7" fmla="*/ 2147483647 h 189"/>
                  <a:gd name="T8" fmla="*/ 2147483647 w 357"/>
                  <a:gd name="T9" fmla="*/ 2147483647 h 189"/>
                  <a:gd name="T10" fmla="*/ 2147483647 w 357"/>
                  <a:gd name="T11" fmla="*/ 2147483647 h 189"/>
                  <a:gd name="T12" fmla="*/ 2147483647 w 357"/>
                  <a:gd name="T13" fmla="*/ 2147483647 h 189"/>
                  <a:gd name="T14" fmla="*/ 2147483647 w 357"/>
                  <a:gd name="T15" fmla="*/ 2147483647 h 189"/>
                  <a:gd name="T16" fmla="*/ 0 w 357"/>
                  <a:gd name="T17" fmla="*/ 0 h 189"/>
                  <a:gd name="T18" fmla="*/ 0 w 357"/>
                  <a:gd name="T19" fmla="*/ 0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1" name="Freeform 50"/>
              <p:cNvSpPr>
                <a:spLocks/>
              </p:cNvSpPr>
              <p:nvPr/>
            </p:nvSpPr>
            <p:spPr bwMode="auto">
              <a:xfrm>
                <a:off x="4623186" y="6807861"/>
                <a:ext cx="46131" cy="49849"/>
              </a:xfrm>
              <a:custGeom>
                <a:avLst/>
                <a:gdLst>
                  <a:gd name="T0" fmla="*/ 0 w 57"/>
                  <a:gd name="T1" fmla="*/ 0 h 65"/>
                  <a:gd name="T2" fmla="*/ 0 w 57"/>
                  <a:gd name="T3" fmla="*/ 0 h 65"/>
                  <a:gd name="T4" fmla="*/ 2147483647 w 57"/>
                  <a:gd name="T5" fmla="*/ 2147483647 h 65"/>
                  <a:gd name="T6" fmla="*/ 2147483647 w 57"/>
                  <a:gd name="T7" fmla="*/ 2147483647 h 65"/>
                  <a:gd name="T8" fmla="*/ 2147483647 w 57"/>
                  <a:gd name="T9" fmla="*/ 2147483647 h 65"/>
                  <a:gd name="T10" fmla="*/ 2147483647 w 57"/>
                  <a:gd name="T11" fmla="*/ 2147483647 h 65"/>
                  <a:gd name="T12" fmla="*/ 2147483647 w 57"/>
                  <a:gd name="T13" fmla="*/ 2147483647 h 65"/>
                  <a:gd name="T14" fmla="*/ 0 w 57"/>
                  <a:gd name="T15" fmla="*/ 0 h 65"/>
                  <a:gd name="T16" fmla="*/ 0 w 57"/>
                  <a:gd name="T17" fmla="*/ 0 h 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2" name="Freeform 51"/>
              <p:cNvSpPr>
                <a:spLocks/>
              </p:cNvSpPr>
              <p:nvPr/>
            </p:nvSpPr>
            <p:spPr bwMode="auto">
              <a:xfrm>
                <a:off x="4845601" y="6836346"/>
                <a:ext cx="32950" cy="21364"/>
              </a:xfrm>
              <a:custGeom>
                <a:avLst/>
                <a:gdLst>
                  <a:gd name="T0" fmla="*/ 2147483647 w 38"/>
                  <a:gd name="T1" fmla="*/ 2147483647 h 27"/>
                  <a:gd name="T2" fmla="*/ 2147483647 w 38"/>
                  <a:gd name="T3" fmla="*/ 2147483647 h 27"/>
                  <a:gd name="T4" fmla="*/ 2147483647 w 38"/>
                  <a:gd name="T5" fmla="*/ 2147483647 h 27"/>
                  <a:gd name="T6" fmla="*/ 2147483647 w 38"/>
                  <a:gd name="T7" fmla="*/ 0 h 27"/>
                  <a:gd name="T8" fmla="*/ 2147483647 w 38"/>
                  <a:gd name="T9" fmla="*/ 0 h 27"/>
                  <a:gd name="T10" fmla="*/ 2147483647 w 38"/>
                  <a:gd name="T11" fmla="*/ 2147483647 h 27"/>
                  <a:gd name="T12" fmla="*/ 0 w 38"/>
                  <a:gd name="T13" fmla="*/ 2147483647 h 27"/>
                  <a:gd name="T14" fmla="*/ 2147483647 w 38"/>
                  <a:gd name="T15" fmla="*/ 2147483647 h 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3" name="Freeform 52"/>
              <p:cNvSpPr>
                <a:spLocks/>
              </p:cNvSpPr>
              <p:nvPr/>
            </p:nvSpPr>
            <p:spPr bwMode="auto">
              <a:xfrm>
                <a:off x="5381047" y="6788871"/>
                <a:ext cx="6590" cy="68838"/>
              </a:xfrm>
              <a:custGeom>
                <a:avLst/>
                <a:gdLst>
                  <a:gd name="T0" fmla="*/ 2147483647 w 8"/>
                  <a:gd name="T1" fmla="*/ 2147483647 h 87"/>
                  <a:gd name="T2" fmla="*/ 2147483647 w 8"/>
                  <a:gd name="T3" fmla="*/ 2147483647 h 87"/>
                  <a:gd name="T4" fmla="*/ 2147483647 w 8"/>
                  <a:gd name="T5" fmla="*/ 2147483647 h 87"/>
                  <a:gd name="T6" fmla="*/ 2147483647 w 8"/>
                  <a:gd name="T7" fmla="*/ 2147483647 h 87"/>
                  <a:gd name="T8" fmla="*/ 1118273575 w 8"/>
                  <a:gd name="T9" fmla="*/ 0 h 87"/>
                  <a:gd name="T10" fmla="*/ 1118273575 w 8"/>
                  <a:gd name="T11" fmla="*/ 0 h 87"/>
                  <a:gd name="T12" fmla="*/ 1118273575 w 8"/>
                  <a:gd name="T13" fmla="*/ 2147483647 h 87"/>
                  <a:gd name="T14" fmla="*/ 0 w 8"/>
                  <a:gd name="T15" fmla="*/ 2147483647 h 87"/>
                  <a:gd name="T16" fmla="*/ 2147483647 w 8"/>
                  <a:gd name="T17" fmla="*/ 2147483647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" name="Freeform 53"/>
              <p:cNvSpPr>
                <a:spLocks/>
              </p:cNvSpPr>
              <p:nvPr/>
            </p:nvSpPr>
            <p:spPr bwMode="auto">
              <a:xfrm>
                <a:off x="3481452" y="6819731"/>
                <a:ext cx="21418" cy="37979"/>
              </a:xfrm>
              <a:custGeom>
                <a:avLst/>
                <a:gdLst>
                  <a:gd name="T0" fmla="*/ 0 w 26"/>
                  <a:gd name="T1" fmla="*/ 0 h 49"/>
                  <a:gd name="T2" fmla="*/ 0 w 26"/>
                  <a:gd name="T3" fmla="*/ 0 h 49"/>
                  <a:gd name="T4" fmla="*/ 2147483647 w 26"/>
                  <a:gd name="T5" fmla="*/ 2147483647 h 49"/>
                  <a:gd name="T6" fmla="*/ 2147483647 w 26"/>
                  <a:gd name="T7" fmla="*/ 2147483647 h 49"/>
                  <a:gd name="T8" fmla="*/ 2147483647 w 26"/>
                  <a:gd name="T9" fmla="*/ 2147483647 h 49"/>
                  <a:gd name="T10" fmla="*/ 2147483647 w 26"/>
                  <a:gd name="T11" fmla="*/ 2147483647 h 49"/>
                  <a:gd name="T12" fmla="*/ 2147483647 w 26"/>
                  <a:gd name="T13" fmla="*/ 2147483647 h 49"/>
                  <a:gd name="T14" fmla="*/ 2147483647 w 26"/>
                  <a:gd name="T15" fmla="*/ 2147483647 h 49"/>
                  <a:gd name="T16" fmla="*/ 0 w 26"/>
                  <a:gd name="T17" fmla="*/ 0 h 49"/>
                  <a:gd name="T18" fmla="*/ 0 w 26"/>
                  <a:gd name="T19" fmla="*/ 0 h 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" name="Freeform 54"/>
              <p:cNvSpPr>
                <a:spLocks noEditPoints="1"/>
              </p:cNvSpPr>
              <p:nvPr/>
            </p:nvSpPr>
            <p:spPr bwMode="auto">
              <a:xfrm>
                <a:off x="2380907" y="5146260"/>
                <a:ext cx="1454763" cy="1711449"/>
              </a:xfrm>
              <a:custGeom>
                <a:avLst/>
                <a:gdLst>
                  <a:gd name="T0" fmla="*/ 2147483647 w 1831"/>
                  <a:gd name="T1" fmla="*/ 2147483647 h 2153"/>
                  <a:gd name="T2" fmla="*/ 2147483647 w 1831"/>
                  <a:gd name="T3" fmla="*/ 2147483647 h 2153"/>
                  <a:gd name="T4" fmla="*/ 2147483647 w 1831"/>
                  <a:gd name="T5" fmla="*/ 2147483647 h 2153"/>
                  <a:gd name="T6" fmla="*/ 2147483647 w 1831"/>
                  <a:gd name="T7" fmla="*/ 2147483647 h 2153"/>
                  <a:gd name="T8" fmla="*/ 2147483647 w 1831"/>
                  <a:gd name="T9" fmla="*/ 2147483647 h 2153"/>
                  <a:gd name="T10" fmla="*/ 2147483647 w 1831"/>
                  <a:gd name="T11" fmla="*/ 2147483647 h 2153"/>
                  <a:gd name="T12" fmla="*/ 2147483647 w 1831"/>
                  <a:gd name="T13" fmla="*/ 2147483647 h 2153"/>
                  <a:gd name="T14" fmla="*/ 2147483647 w 1831"/>
                  <a:gd name="T15" fmla="*/ 2147483647 h 2153"/>
                  <a:gd name="T16" fmla="*/ 2147483647 w 1831"/>
                  <a:gd name="T17" fmla="*/ 2147483647 h 2153"/>
                  <a:gd name="T18" fmla="*/ 2147483647 w 1831"/>
                  <a:gd name="T19" fmla="*/ 2147483647 h 2153"/>
                  <a:gd name="T20" fmla="*/ 2147483647 w 1831"/>
                  <a:gd name="T21" fmla="*/ 2147483647 h 2153"/>
                  <a:gd name="T22" fmla="*/ 2147483647 w 1831"/>
                  <a:gd name="T23" fmla="*/ 2147483647 h 2153"/>
                  <a:gd name="T24" fmla="*/ 2147483647 w 1831"/>
                  <a:gd name="T25" fmla="*/ 2147483647 h 2153"/>
                  <a:gd name="T26" fmla="*/ 2147483647 w 1831"/>
                  <a:gd name="T27" fmla="*/ 2147483647 h 2153"/>
                  <a:gd name="T28" fmla="*/ 2147483647 w 1831"/>
                  <a:gd name="T29" fmla="*/ 2147483647 h 2153"/>
                  <a:gd name="T30" fmla="*/ 2147483647 w 1831"/>
                  <a:gd name="T31" fmla="*/ 2147483647 h 2153"/>
                  <a:gd name="T32" fmla="*/ 2147483647 w 1831"/>
                  <a:gd name="T33" fmla="*/ 2147483647 h 2153"/>
                  <a:gd name="T34" fmla="*/ 2147483647 w 1831"/>
                  <a:gd name="T35" fmla="*/ 2147483647 h 2153"/>
                  <a:gd name="T36" fmla="*/ 2147483647 w 1831"/>
                  <a:gd name="T37" fmla="*/ 2147483647 h 2153"/>
                  <a:gd name="T38" fmla="*/ 2147483647 w 1831"/>
                  <a:gd name="T39" fmla="*/ 2147483647 h 2153"/>
                  <a:gd name="T40" fmla="*/ 2147483647 w 1831"/>
                  <a:gd name="T41" fmla="*/ 2147483647 h 2153"/>
                  <a:gd name="T42" fmla="*/ 2147483647 w 1831"/>
                  <a:gd name="T43" fmla="*/ 2147483647 h 2153"/>
                  <a:gd name="T44" fmla="*/ 2147483647 w 1831"/>
                  <a:gd name="T45" fmla="*/ 2147483647 h 2153"/>
                  <a:gd name="T46" fmla="*/ 2147483647 w 1831"/>
                  <a:gd name="T47" fmla="*/ 2147483647 h 2153"/>
                  <a:gd name="T48" fmla="*/ 2147483647 w 1831"/>
                  <a:gd name="T49" fmla="*/ 2147483647 h 2153"/>
                  <a:gd name="T50" fmla="*/ 2147483647 w 1831"/>
                  <a:gd name="T51" fmla="*/ 2147483647 h 2153"/>
                  <a:gd name="T52" fmla="*/ 2147483647 w 1831"/>
                  <a:gd name="T53" fmla="*/ 2147483647 h 2153"/>
                  <a:gd name="T54" fmla="*/ 2147483647 w 1831"/>
                  <a:gd name="T55" fmla="*/ 2147483647 h 2153"/>
                  <a:gd name="T56" fmla="*/ 2147483647 w 1831"/>
                  <a:gd name="T57" fmla="*/ 2147483647 h 2153"/>
                  <a:gd name="T58" fmla="*/ 2147483647 w 1831"/>
                  <a:gd name="T59" fmla="*/ 2147483647 h 2153"/>
                  <a:gd name="T60" fmla="*/ 2147483647 w 1831"/>
                  <a:gd name="T61" fmla="*/ 2147483647 h 2153"/>
                  <a:gd name="T62" fmla="*/ 2147483647 w 1831"/>
                  <a:gd name="T63" fmla="*/ 2147483647 h 2153"/>
                  <a:gd name="T64" fmla="*/ 2147483647 w 1831"/>
                  <a:gd name="T65" fmla="*/ 2147483647 h 2153"/>
                  <a:gd name="T66" fmla="*/ 2147483647 w 1831"/>
                  <a:gd name="T67" fmla="*/ 2147483647 h 2153"/>
                  <a:gd name="T68" fmla="*/ 2147483647 w 1831"/>
                  <a:gd name="T69" fmla="*/ 2147483647 h 2153"/>
                  <a:gd name="T70" fmla="*/ 2147483647 w 1831"/>
                  <a:gd name="T71" fmla="*/ 2147483647 h 2153"/>
                  <a:gd name="T72" fmla="*/ 2147483647 w 1831"/>
                  <a:gd name="T73" fmla="*/ 2147483647 h 2153"/>
                  <a:gd name="T74" fmla="*/ 2147483647 w 1831"/>
                  <a:gd name="T75" fmla="*/ 2147483647 h 2153"/>
                  <a:gd name="T76" fmla="*/ 2147483647 w 1831"/>
                  <a:gd name="T77" fmla="*/ 2147483647 h 2153"/>
                  <a:gd name="T78" fmla="*/ 2147483647 w 1831"/>
                  <a:gd name="T79" fmla="*/ 2147483647 h 2153"/>
                  <a:gd name="T80" fmla="*/ 2147483647 w 1831"/>
                  <a:gd name="T81" fmla="*/ 2147483647 h 2153"/>
                  <a:gd name="T82" fmla="*/ 2147483647 w 1831"/>
                  <a:gd name="T83" fmla="*/ 2147483647 h 2153"/>
                  <a:gd name="T84" fmla="*/ 2147483647 w 1831"/>
                  <a:gd name="T85" fmla="*/ 2147483647 h 2153"/>
                  <a:gd name="T86" fmla="*/ 2147483647 w 1831"/>
                  <a:gd name="T87" fmla="*/ 2147483647 h 2153"/>
                  <a:gd name="T88" fmla="*/ 2147483647 w 1831"/>
                  <a:gd name="T89" fmla="*/ 2147483647 h 2153"/>
                  <a:gd name="T90" fmla="*/ 2147483647 w 1831"/>
                  <a:gd name="T91" fmla="*/ 2147483647 h 2153"/>
                  <a:gd name="T92" fmla="*/ 2147483647 w 1831"/>
                  <a:gd name="T93" fmla="*/ 2147483647 h 2153"/>
                  <a:gd name="T94" fmla="*/ 2147483647 w 1831"/>
                  <a:gd name="T95" fmla="*/ 2147483647 h 2153"/>
                  <a:gd name="T96" fmla="*/ 2147483647 w 1831"/>
                  <a:gd name="T97" fmla="*/ 2147483647 h 2153"/>
                  <a:gd name="T98" fmla="*/ 2147483647 w 1831"/>
                  <a:gd name="T99" fmla="*/ 2147483647 h 2153"/>
                  <a:gd name="T100" fmla="*/ 2147483647 w 1831"/>
                  <a:gd name="T101" fmla="*/ 2147483647 h 2153"/>
                  <a:gd name="T102" fmla="*/ 2147483647 w 1831"/>
                  <a:gd name="T103" fmla="*/ 2147483647 h 2153"/>
                  <a:gd name="T104" fmla="*/ 2147483647 w 1831"/>
                  <a:gd name="T105" fmla="*/ 2147483647 h 2153"/>
                  <a:gd name="T106" fmla="*/ 2147483647 w 1831"/>
                  <a:gd name="T107" fmla="*/ 2147483647 h 2153"/>
                  <a:gd name="T108" fmla="*/ 2147483647 w 1831"/>
                  <a:gd name="T109" fmla="*/ 2147483647 h 2153"/>
                  <a:gd name="T110" fmla="*/ 2147483647 w 1831"/>
                  <a:gd name="T111" fmla="*/ 2147483647 h 2153"/>
                  <a:gd name="T112" fmla="*/ 2147483647 w 1831"/>
                  <a:gd name="T113" fmla="*/ 2147483647 h 2153"/>
                  <a:gd name="T114" fmla="*/ 2147483647 w 1831"/>
                  <a:gd name="T115" fmla="*/ 2147483647 h 2153"/>
                  <a:gd name="T116" fmla="*/ 2147483647 w 1831"/>
                  <a:gd name="T117" fmla="*/ 2147483647 h 2153"/>
                  <a:gd name="T118" fmla="*/ 2147483647 w 1831"/>
                  <a:gd name="T119" fmla="*/ 2147483647 h 2153"/>
                  <a:gd name="T120" fmla="*/ 2147483647 w 1831"/>
                  <a:gd name="T121" fmla="*/ 2147483647 h 2153"/>
                  <a:gd name="T122" fmla="*/ 2147483647 w 1831"/>
                  <a:gd name="T123" fmla="*/ 2147483647 h 2153"/>
                  <a:gd name="T124" fmla="*/ 2147483647 w 1831"/>
                  <a:gd name="T125" fmla="*/ 2147483647 h 215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" name="Freeform 55"/>
              <p:cNvSpPr>
                <a:spLocks/>
              </p:cNvSpPr>
              <p:nvPr/>
            </p:nvSpPr>
            <p:spPr bwMode="auto">
              <a:xfrm>
                <a:off x="5328326" y="6779377"/>
                <a:ext cx="14827" cy="78333"/>
              </a:xfrm>
              <a:custGeom>
                <a:avLst/>
                <a:gdLst>
                  <a:gd name="T0" fmla="*/ 2147483647 w 18"/>
                  <a:gd name="T1" fmla="*/ 0 h 98"/>
                  <a:gd name="T2" fmla="*/ 2147483647 w 18"/>
                  <a:gd name="T3" fmla="*/ 0 h 98"/>
                  <a:gd name="T4" fmla="*/ 2147483647 w 18"/>
                  <a:gd name="T5" fmla="*/ 2147483647 h 98"/>
                  <a:gd name="T6" fmla="*/ 2147483647 w 18"/>
                  <a:gd name="T7" fmla="*/ 2147483647 h 98"/>
                  <a:gd name="T8" fmla="*/ 2147483647 w 18"/>
                  <a:gd name="T9" fmla="*/ 2147483647 h 98"/>
                  <a:gd name="T10" fmla="*/ 559098987 w 18"/>
                  <a:gd name="T11" fmla="*/ 2147483647 h 98"/>
                  <a:gd name="T12" fmla="*/ 0 w 18"/>
                  <a:gd name="T13" fmla="*/ 2147483647 h 98"/>
                  <a:gd name="T14" fmla="*/ 2147483647 w 18"/>
                  <a:gd name="T15" fmla="*/ 2147483647 h 98"/>
                  <a:gd name="T16" fmla="*/ 2147483647 w 18"/>
                  <a:gd name="T17" fmla="*/ 2147483647 h 98"/>
                  <a:gd name="T18" fmla="*/ 2147483647 w 18"/>
                  <a:gd name="T19" fmla="*/ 2147483647 h 98"/>
                  <a:gd name="T20" fmla="*/ 2147483647 w 18"/>
                  <a:gd name="T21" fmla="*/ 2147483647 h 98"/>
                  <a:gd name="T22" fmla="*/ 2147483647 w 18"/>
                  <a:gd name="T23" fmla="*/ 2147483647 h 98"/>
                  <a:gd name="T24" fmla="*/ 2147483647 w 18"/>
                  <a:gd name="T25" fmla="*/ 0 h 98"/>
                  <a:gd name="T26" fmla="*/ 2147483647 w 18"/>
                  <a:gd name="T27" fmla="*/ 0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" name="Freeform 56"/>
              <p:cNvSpPr>
                <a:spLocks/>
              </p:cNvSpPr>
              <p:nvPr/>
            </p:nvSpPr>
            <p:spPr bwMode="auto">
              <a:xfrm>
                <a:off x="4878552" y="6831598"/>
                <a:ext cx="1648" cy="4747"/>
              </a:xfrm>
              <a:custGeom>
                <a:avLst/>
                <a:gdLst>
                  <a:gd name="T0" fmla="*/ 0 w 4"/>
                  <a:gd name="T1" fmla="*/ 2147483647 h 6"/>
                  <a:gd name="T2" fmla="*/ 0 w 4"/>
                  <a:gd name="T3" fmla="*/ 2147483647 h 6"/>
                  <a:gd name="T4" fmla="*/ 279738112 w 4"/>
                  <a:gd name="T5" fmla="*/ 1485992968 h 6"/>
                  <a:gd name="T6" fmla="*/ 279738112 w 4"/>
                  <a:gd name="T7" fmla="*/ 1485992968 h 6"/>
                  <a:gd name="T8" fmla="*/ 279738112 w 4"/>
                  <a:gd name="T9" fmla="*/ 990244770 h 6"/>
                  <a:gd name="T10" fmla="*/ 279738112 w 4"/>
                  <a:gd name="T11" fmla="*/ 0 h 6"/>
                  <a:gd name="T12" fmla="*/ 279738112 w 4"/>
                  <a:gd name="T13" fmla="*/ 0 h 6"/>
                  <a:gd name="T14" fmla="*/ 0 w 4"/>
                  <a:gd name="T15" fmla="*/ 2147483647 h 6"/>
                  <a:gd name="T16" fmla="*/ 0 w 4"/>
                  <a:gd name="T17" fmla="*/ 2147483647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8" name="Freeform 59"/>
              <p:cNvSpPr>
                <a:spLocks/>
              </p:cNvSpPr>
              <p:nvPr/>
            </p:nvSpPr>
            <p:spPr bwMode="auto">
              <a:xfrm>
                <a:off x="3847202" y="6660691"/>
                <a:ext cx="4943" cy="474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2147483647 h 5"/>
                  <a:gd name="T4" fmla="*/ 1932181133 w 5"/>
                  <a:gd name="T5" fmla="*/ 0 h 5"/>
                  <a:gd name="T6" fmla="*/ 1932181133 w 5"/>
                  <a:gd name="T7" fmla="*/ 0 h 5"/>
                  <a:gd name="T8" fmla="*/ 0 w 5"/>
                  <a:gd name="T9" fmla="*/ 0 h 5"/>
                  <a:gd name="T10" fmla="*/ 0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6" name="组合 117"/>
            <p:cNvGrpSpPr>
              <a:grpSpLocks/>
            </p:cNvGrpSpPr>
            <p:nvPr/>
          </p:nvGrpSpPr>
          <p:grpSpPr bwMode="auto">
            <a:xfrm>
              <a:off x="5643583" y="5715018"/>
              <a:ext cx="3498862" cy="1144573"/>
              <a:chOff x="1832242" y="5146260"/>
              <a:chExt cx="3631141" cy="1711450"/>
            </a:xfrm>
          </p:grpSpPr>
          <p:sp>
            <p:nvSpPr>
              <p:cNvPr id="137" name="Freeform 37"/>
              <p:cNvSpPr>
                <a:spLocks/>
              </p:cNvSpPr>
              <p:nvPr/>
            </p:nvSpPr>
            <p:spPr bwMode="auto">
              <a:xfrm>
                <a:off x="1973929" y="6515895"/>
                <a:ext cx="1647" cy="2373"/>
              </a:xfrm>
              <a:custGeom>
                <a:avLst/>
                <a:gdLst>
                  <a:gd name="T0" fmla="*/ 0 w 1647"/>
                  <a:gd name="T1" fmla="*/ 0 h 2"/>
                  <a:gd name="T2" fmla="*/ 0 w 1647"/>
                  <a:gd name="T3" fmla="*/ 0 h 2"/>
                  <a:gd name="T4" fmla="*/ 0 w 1647"/>
                  <a:gd name="T5" fmla="*/ 2147483647 h 2"/>
                  <a:gd name="T6" fmla="*/ 0 w 1647"/>
                  <a:gd name="T7" fmla="*/ 1671038124 h 2"/>
                  <a:gd name="T8" fmla="*/ 0 w 1647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47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8" name="Freeform 38"/>
              <p:cNvSpPr>
                <a:spLocks noEditPoints="1"/>
              </p:cNvSpPr>
              <p:nvPr/>
            </p:nvSpPr>
            <p:spPr bwMode="auto">
              <a:xfrm>
                <a:off x="1832242" y="5295805"/>
                <a:ext cx="560158" cy="1561905"/>
              </a:xfrm>
              <a:custGeom>
                <a:avLst/>
                <a:gdLst>
                  <a:gd name="T0" fmla="*/ 2147483647 w 706"/>
                  <a:gd name="T1" fmla="*/ 2147483647 h 1966"/>
                  <a:gd name="T2" fmla="*/ 2147483647 w 706"/>
                  <a:gd name="T3" fmla="*/ 2147483647 h 1966"/>
                  <a:gd name="T4" fmla="*/ 2147483647 w 706"/>
                  <a:gd name="T5" fmla="*/ 2147483647 h 1966"/>
                  <a:gd name="T6" fmla="*/ 2147483647 w 706"/>
                  <a:gd name="T7" fmla="*/ 2147483647 h 1966"/>
                  <a:gd name="T8" fmla="*/ 2147483647 w 706"/>
                  <a:gd name="T9" fmla="*/ 2147483647 h 1966"/>
                  <a:gd name="T10" fmla="*/ 2147483647 w 706"/>
                  <a:gd name="T11" fmla="*/ 2147483647 h 1966"/>
                  <a:gd name="T12" fmla="*/ 2147483647 w 706"/>
                  <a:gd name="T13" fmla="*/ 2147483647 h 1966"/>
                  <a:gd name="T14" fmla="*/ 2147483647 w 706"/>
                  <a:gd name="T15" fmla="*/ 2147483647 h 1966"/>
                  <a:gd name="T16" fmla="*/ 2147483647 w 706"/>
                  <a:gd name="T17" fmla="*/ 2147483647 h 1966"/>
                  <a:gd name="T18" fmla="*/ 2147483647 w 706"/>
                  <a:gd name="T19" fmla="*/ 2147483647 h 1966"/>
                  <a:gd name="T20" fmla="*/ 2147483647 w 706"/>
                  <a:gd name="T21" fmla="*/ 2147483647 h 1966"/>
                  <a:gd name="T22" fmla="*/ 2147483647 w 706"/>
                  <a:gd name="T23" fmla="*/ 2147483647 h 1966"/>
                  <a:gd name="T24" fmla="*/ 2147483647 w 706"/>
                  <a:gd name="T25" fmla="*/ 2147483647 h 1966"/>
                  <a:gd name="T26" fmla="*/ 2147483647 w 706"/>
                  <a:gd name="T27" fmla="*/ 2147483647 h 1966"/>
                  <a:gd name="T28" fmla="*/ 2147483647 w 706"/>
                  <a:gd name="T29" fmla="*/ 2147483647 h 1966"/>
                  <a:gd name="T30" fmla="*/ 2147483647 w 706"/>
                  <a:gd name="T31" fmla="*/ 2147483647 h 1966"/>
                  <a:gd name="T32" fmla="*/ 2147483647 w 706"/>
                  <a:gd name="T33" fmla="*/ 2147483647 h 1966"/>
                  <a:gd name="T34" fmla="*/ 2147483647 w 706"/>
                  <a:gd name="T35" fmla="*/ 2147483647 h 1966"/>
                  <a:gd name="T36" fmla="*/ 2147483647 w 706"/>
                  <a:gd name="T37" fmla="*/ 2147483647 h 1966"/>
                  <a:gd name="T38" fmla="*/ 2147483647 w 706"/>
                  <a:gd name="T39" fmla="*/ 2147483647 h 1966"/>
                  <a:gd name="T40" fmla="*/ 2147483647 w 706"/>
                  <a:gd name="T41" fmla="*/ 2147483647 h 1966"/>
                  <a:gd name="T42" fmla="*/ 2147483647 w 706"/>
                  <a:gd name="T43" fmla="*/ 2147483647 h 1966"/>
                  <a:gd name="T44" fmla="*/ 2147483647 w 706"/>
                  <a:gd name="T45" fmla="*/ 2147483647 h 1966"/>
                  <a:gd name="T46" fmla="*/ 2147483647 w 706"/>
                  <a:gd name="T47" fmla="*/ 2147483647 h 1966"/>
                  <a:gd name="T48" fmla="*/ 2147483647 w 706"/>
                  <a:gd name="T49" fmla="*/ 2147483647 h 1966"/>
                  <a:gd name="T50" fmla="*/ 2147483647 w 706"/>
                  <a:gd name="T51" fmla="*/ 2147483647 h 1966"/>
                  <a:gd name="T52" fmla="*/ 2147483647 w 706"/>
                  <a:gd name="T53" fmla="*/ 2147483647 h 1966"/>
                  <a:gd name="T54" fmla="*/ 2147483647 w 706"/>
                  <a:gd name="T55" fmla="*/ 2147483647 h 1966"/>
                  <a:gd name="T56" fmla="*/ 2147483647 w 706"/>
                  <a:gd name="T57" fmla="*/ 2147483647 h 1966"/>
                  <a:gd name="T58" fmla="*/ 2147483647 w 706"/>
                  <a:gd name="T59" fmla="*/ 2147483647 h 1966"/>
                  <a:gd name="T60" fmla="*/ 2147483647 w 706"/>
                  <a:gd name="T61" fmla="*/ 2147483647 h 1966"/>
                  <a:gd name="T62" fmla="*/ 2147483647 w 706"/>
                  <a:gd name="T63" fmla="*/ 2147483647 h 1966"/>
                  <a:gd name="T64" fmla="*/ 2147483647 w 706"/>
                  <a:gd name="T65" fmla="*/ 2147483647 h 1966"/>
                  <a:gd name="T66" fmla="*/ 2147483647 w 706"/>
                  <a:gd name="T67" fmla="*/ 2147483647 h 1966"/>
                  <a:gd name="T68" fmla="*/ 2147483647 w 706"/>
                  <a:gd name="T69" fmla="*/ 2147483647 h 1966"/>
                  <a:gd name="T70" fmla="*/ 2147483647 w 706"/>
                  <a:gd name="T71" fmla="*/ 2147483647 h 1966"/>
                  <a:gd name="T72" fmla="*/ 2147483647 w 706"/>
                  <a:gd name="T73" fmla="*/ 2147483647 h 1966"/>
                  <a:gd name="T74" fmla="*/ 2147483647 w 706"/>
                  <a:gd name="T75" fmla="*/ 2147483647 h 1966"/>
                  <a:gd name="T76" fmla="*/ 2147483647 w 706"/>
                  <a:gd name="T77" fmla="*/ 2147483647 h 1966"/>
                  <a:gd name="T78" fmla="*/ 2147483647 w 706"/>
                  <a:gd name="T79" fmla="*/ 2147483647 h 1966"/>
                  <a:gd name="T80" fmla="*/ 2147483647 w 706"/>
                  <a:gd name="T81" fmla="*/ 2147483647 h 1966"/>
                  <a:gd name="T82" fmla="*/ 2147483647 w 706"/>
                  <a:gd name="T83" fmla="*/ 2147483647 h 1966"/>
                  <a:gd name="T84" fmla="*/ 2147483647 w 706"/>
                  <a:gd name="T85" fmla="*/ 2147483647 h 1966"/>
                  <a:gd name="T86" fmla="*/ 2147483647 w 706"/>
                  <a:gd name="T87" fmla="*/ 2147483647 h 1966"/>
                  <a:gd name="T88" fmla="*/ 2147483647 w 706"/>
                  <a:gd name="T89" fmla="*/ 2147483647 h 1966"/>
                  <a:gd name="T90" fmla="*/ 2147483647 w 706"/>
                  <a:gd name="T91" fmla="*/ 2147483647 h 1966"/>
                  <a:gd name="T92" fmla="*/ 2147483647 w 706"/>
                  <a:gd name="T93" fmla="*/ 2147483647 h 1966"/>
                  <a:gd name="T94" fmla="*/ 2147483647 w 706"/>
                  <a:gd name="T95" fmla="*/ 2147483647 h 1966"/>
                  <a:gd name="T96" fmla="*/ 2147483647 w 706"/>
                  <a:gd name="T97" fmla="*/ 2147483647 h 1966"/>
                  <a:gd name="T98" fmla="*/ 2147483647 w 706"/>
                  <a:gd name="T99" fmla="*/ 2147483647 h 1966"/>
                  <a:gd name="T100" fmla="*/ 2147483647 w 706"/>
                  <a:gd name="T101" fmla="*/ 2147483647 h 1966"/>
                  <a:gd name="T102" fmla="*/ 2147483647 w 706"/>
                  <a:gd name="T103" fmla="*/ 2147483647 h 1966"/>
                  <a:gd name="T104" fmla="*/ 2147483647 w 706"/>
                  <a:gd name="T105" fmla="*/ 2147483647 h 1966"/>
                  <a:gd name="T106" fmla="*/ 2147483647 w 706"/>
                  <a:gd name="T107" fmla="*/ 2147483647 h 1966"/>
                  <a:gd name="T108" fmla="*/ 2147483647 w 706"/>
                  <a:gd name="T109" fmla="*/ 2147483647 h 1966"/>
                  <a:gd name="T110" fmla="*/ 2147483647 w 706"/>
                  <a:gd name="T111" fmla="*/ 2147483647 h 1966"/>
                  <a:gd name="T112" fmla="*/ 2147483647 w 706"/>
                  <a:gd name="T113" fmla="*/ 2147483647 h 1966"/>
                  <a:gd name="T114" fmla="*/ 2147483647 w 706"/>
                  <a:gd name="T115" fmla="*/ 2147483647 h 1966"/>
                  <a:gd name="T116" fmla="*/ 2147483647 w 706"/>
                  <a:gd name="T117" fmla="*/ 2147483647 h 1966"/>
                  <a:gd name="T118" fmla="*/ 2147483647 w 706"/>
                  <a:gd name="T119" fmla="*/ 2147483647 h 196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" name="Freeform 39"/>
              <p:cNvSpPr>
                <a:spLocks/>
              </p:cNvSpPr>
              <p:nvPr/>
            </p:nvSpPr>
            <p:spPr bwMode="auto">
              <a:xfrm>
                <a:off x="2351211" y="6715287"/>
                <a:ext cx="37894" cy="142423"/>
              </a:xfrm>
              <a:custGeom>
                <a:avLst/>
                <a:gdLst>
                  <a:gd name="T0" fmla="*/ 2147483647 w 48"/>
                  <a:gd name="T1" fmla="*/ 2147483647 h 179"/>
                  <a:gd name="T2" fmla="*/ 2147483647 w 48"/>
                  <a:gd name="T3" fmla="*/ 2147483647 h 179"/>
                  <a:gd name="T4" fmla="*/ 2147483647 w 48"/>
                  <a:gd name="T5" fmla="*/ 2147483647 h 179"/>
                  <a:gd name="T6" fmla="*/ 2147483647 w 48"/>
                  <a:gd name="T7" fmla="*/ 2147483647 h 179"/>
                  <a:gd name="T8" fmla="*/ 2147483647 w 48"/>
                  <a:gd name="T9" fmla="*/ 2147483647 h 179"/>
                  <a:gd name="T10" fmla="*/ 2147483647 w 48"/>
                  <a:gd name="T11" fmla="*/ 2147483647 h 179"/>
                  <a:gd name="T12" fmla="*/ 2147483647 w 48"/>
                  <a:gd name="T13" fmla="*/ 2147483647 h 179"/>
                  <a:gd name="T14" fmla="*/ 2147483647 w 48"/>
                  <a:gd name="T15" fmla="*/ 2147483647 h 179"/>
                  <a:gd name="T16" fmla="*/ 0 w 48"/>
                  <a:gd name="T17" fmla="*/ 0 h 179"/>
                  <a:gd name="T18" fmla="*/ 0 w 48"/>
                  <a:gd name="T19" fmla="*/ 0 h 179"/>
                  <a:gd name="T20" fmla="*/ 2147483647 w 48"/>
                  <a:gd name="T21" fmla="*/ 2147483647 h 179"/>
                  <a:gd name="T22" fmla="*/ 2147483647 w 48"/>
                  <a:gd name="T23" fmla="*/ 2147483647 h 179"/>
                  <a:gd name="T24" fmla="*/ 2147483647 w 48"/>
                  <a:gd name="T25" fmla="*/ 2147483647 h 179"/>
                  <a:gd name="T26" fmla="*/ 2147483647 w 48"/>
                  <a:gd name="T27" fmla="*/ 2147483647 h 1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" name="Freeform 40"/>
              <p:cNvSpPr>
                <a:spLocks/>
              </p:cNvSpPr>
              <p:nvPr/>
            </p:nvSpPr>
            <p:spPr bwMode="auto">
              <a:xfrm>
                <a:off x="4094291" y="6746145"/>
                <a:ext cx="49426" cy="111565"/>
              </a:xfrm>
              <a:custGeom>
                <a:avLst/>
                <a:gdLst>
                  <a:gd name="T0" fmla="*/ 2147483647 w 62"/>
                  <a:gd name="T1" fmla="*/ 2147483647 h 141"/>
                  <a:gd name="T2" fmla="*/ 2147483647 w 62"/>
                  <a:gd name="T3" fmla="*/ 2147483647 h 141"/>
                  <a:gd name="T4" fmla="*/ 2147483647 w 62"/>
                  <a:gd name="T5" fmla="*/ 2147483647 h 141"/>
                  <a:gd name="T6" fmla="*/ 0 w 62"/>
                  <a:gd name="T7" fmla="*/ 0 h 141"/>
                  <a:gd name="T8" fmla="*/ 0 w 62"/>
                  <a:gd name="T9" fmla="*/ 0 h 141"/>
                  <a:gd name="T10" fmla="*/ 2147483647 w 62"/>
                  <a:gd name="T11" fmla="*/ 2147483647 h 141"/>
                  <a:gd name="T12" fmla="*/ 2147483647 w 62"/>
                  <a:gd name="T13" fmla="*/ 2147483647 h 141"/>
                  <a:gd name="T14" fmla="*/ 2147483647 w 62"/>
                  <a:gd name="T15" fmla="*/ 2147483647 h 141"/>
                  <a:gd name="T16" fmla="*/ 2147483647 w 62"/>
                  <a:gd name="T17" fmla="*/ 2147483647 h 1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" name="Freeform 41"/>
              <p:cNvSpPr>
                <a:spLocks noEditPoints="1"/>
              </p:cNvSpPr>
              <p:nvPr/>
            </p:nvSpPr>
            <p:spPr bwMode="auto">
              <a:xfrm>
                <a:off x="3919653" y="5191362"/>
                <a:ext cx="1543730" cy="1666348"/>
              </a:xfrm>
              <a:custGeom>
                <a:avLst/>
                <a:gdLst>
                  <a:gd name="T0" fmla="*/ 2147483647 w 1946"/>
                  <a:gd name="T1" fmla="*/ 2147483647 h 2096"/>
                  <a:gd name="T2" fmla="*/ 2147483647 w 1946"/>
                  <a:gd name="T3" fmla="*/ 2147483647 h 2096"/>
                  <a:gd name="T4" fmla="*/ 2147483647 w 1946"/>
                  <a:gd name="T5" fmla="*/ 2147483647 h 2096"/>
                  <a:gd name="T6" fmla="*/ 2147483647 w 1946"/>
                  <a:gd name="T7" fmla="*/ 2147483647 h 2096"/>
                  <a:gd name="T8" fmla="*/ 2147483647 w 1946"/>
                  <a:gd name="T9" fmla="*/ 2147483647 h 2096"/>
                  <a:gd name="T10" fmla="*/ 2147483647 w 1946"/>
                  <a:gd name="T11" fmla="*/ 2147483647 h 2096"/>
                  <a:gd name="T12" fmla="*/ 2147483647 w 1946"/>
                  <a:gd name="T13" fmla="*/ 2147483647 h 2096"/>
                  <a:gd name="T14" fmla="*/ 2147483647 w 1946"/>
                  <a:gd name="T15" fmla="*/ 2147483647 h 2096"/>
                  <a:gd name="T16" fmla="*/ 2147483647 w 1946"/>
                  <a:gd name="T17" fmla="*/ 2147483647 h 2096"/>
                  <a:gd name="T18" fmla="*/ 2147483647 w 1946"/>
                  <a:gd name="T19" fmla="*/ 2147483647 h 2096"/>
                  <a:gd name="T20" fmla="*/ 2147483647 w 1946"/>
                  <a:gd name="T21" fmla="*/ 2147483647 h 2096"/>
                  <a:gd name="T22" fmla="*/ 2147483647 w 1946"/>
                  <a:gd name="T23" fmla="*/ 2147483647 h 2096"/>
                  <a:gd name="T24" fmla="*/ 2147483647 w 1946"/>
                  <a:gd name="T25" fmla="*/ 2147483647 h 2096"/>
                  <a:gd name="T26" fmla="*/ 2147483647 w 1946"/>
                  <a:gd name="T27" fmla="*/ 2147483647 h 2096"/>
                  <a:gd name="T28" fmla="*/ 2147483647 w 1946"/>
                  <a:gd name="T29" fmla="*/ 2147483647 h 2096"/>
                  <a:gd name="T30" fmla="*/ 2147483647 w 1946"/>
                  <a:gd name="T31" fmla="*/ 2147483647 h 2096"/>
                  <a:gd name="T32" fmla="*/ 2147483647 w 1946"/>
                  <a:gd name="T33" fmla="*/ 2147483647 h 2096"/>
                  <a:gd name="T34" fmla="*/ 2147483647 w 1946"/>
                  <a:gd name="T35" fmla="*/ 2147483647 h 2096"/>
                  <a:gd name="T36" fmla="*/ 2147483647 w 1946"/>
                  <a:gd name="T37" fmla="*/ 2147483647 h 2096"/>
                  <a:gd name="T38" fmla="*/ 2147483647 w 1946"/>
                  <a:gd name="T39" fmla="*/ 2147483647 h 2096"/>
                  <a:gd name="T40" fmla="*/ 2147483647 w 1946"/>
                  <a:gd name="T41" fmla="*/ 2147483647 h 2096"/>
                  <a:gd name="T42" fmla="*/ 2147483647 w 1946"/>
                  <a:gd name="T43" fmla="*/ 2147483647 h 2096"/>
                  <a:gd name="T44" fmla="*/ 2147483647 w 1946"/>
                  <a:gd name="T45" fmla="*/ 2147483647 h 2096"/>
                  <a:gd name="T46" fmla="*/ 2147483647 w 1946"/>
                  <a:gd name="T47" fmla="*/ 2147483647 h 2096"/>
                  <a:gd name="T48" fmla="*/ 2147483647 w 1946"/>
                  <a:gd name="T49" fmla="*/ 2147483647 h 2096"/>
                  <a:gd name="T50" fmla="*/ 2147483647 w 1946"/>
                  <a:gd name="T51" fmla="*/ 2147483647 h 2096"/>
                  <a:gd name="T52" fmla="*/ 2147483647 w 1946"/>
                  <a:gd name="T53" fmla="*/ 2147483647 h 2096"/>
                  <a:gd name="T54" fmla="*/ 2147483647 w 1946"/>
                  <a:gd name="T55" fmla="*/ 2147483647 h 2096"/>
                  <a:gd name="T56" fmla="*/ 2147483647 w 1946"/>
                  <a:gd name="T57" fmla="*/ 2147483647 h 2096"/>
                  <a:gd name="T58" fmla="*/ 2147483647 w 1946"/>
                  <a:gd name="T59" fmla="*/ 2147483647 h 2096"/>
                  <a:gd name="T60" fmla="*/ 2147483647 w 1946"/>
                  <a:gd name="T61" fmla="*/ 2147483647 h 2096"/>
                  <a:gd name="T62" fmla="*/ 2147483647 w 1946"/>
                  <a:gd name="T63" fmla="*/ 2147483647 h 2096"/>
                  <a:gd name="T64" fmla="*/ 2147483647 w 1946"/>
                  <a:gd name="T65" fmla="*/ 2147483647 h 2096"/>
                  <a:gd name="T66" fmla="*/ 2147483647 w 1946"/>
                  <a:gd name="T67" fmla="*/ 2147483647 h 2096"/>
                  <a:gd name="T68" fmla="*/ 2147483647 w 1946"/>
                  <a:gd name="T69" fmla="*/ 2147483647 h 2096"/>
                  <a:gd name="T70" fmla="*/ 2147483647 w 1946"/>
                  <a:gd name="T71" fmla="*/ 2147483647 h 2096"/>
                  <a:gd name="T72" fmla="*/ 2147483647 w 1946"/>
                  <a:gd name="T73" fmla="*/ 2147483647 h 2096"/>
                  <a:gd name="T74" fmla="*/ 2147483647 w 1946"/>
                  <a:gd name="T75" fmla="*/ 2147483647 h 2096"/>
                  <a:gd name="T76" fmla="*/ 2147483647 w 1946"/>
                  <a:gd name="T77" fmla="*/ 2147483647 h 2096"/>
                  <a:gd name="T78" fmla="*/ 2147483647 w 1946"/>
                  <a:gd name="T79" fmla="*/ 2147483647 h 2096"/>
                  <a:gd name="T80" fmla="*/ 2147483647 w 1946"/>
                  <a:gd name="T81" fmla="*/ 2147483647 h 2096"/>
                  <a:gd name="T82" fmla="*/ 2147483647 w 1946"/>
                  <a:gd name="T83" fmla="*/ 2147483647 h 2096"/>
                  <a:gd name="T84" fmla="*/ 2147483647 w 1946"/>
                  <a:gd name="T85" fmla="*/ 2147483647 h 2096"/>
                  <a:gd name="T86" fmla="*/ 2147483647 w 1946"/>
                  <a:gd name="T87" fmla="*/ 2147483647 h 2096"/>
                  <a:gd name="T88" fmla="*/ 2147483647 w 1946"/>
                  <a:gd name="T89" fmla="*/ 2147483647 h 2096"/>
                  <a:gd name="T90" fmla="*/ 2147483647 w 1946"/>
                  <a:gd name="T91" fmla="*/ 2147483647 h 2096"/>
                  <a:gd name="T92" fmla="*/ 2147483647 w 1946"/>
                  <a:gd name="T93" fmla="*/ 2147483647 h 2096"/>
                  <a:gd name="T94" fmla="*/ 2147483647 w 1946"/>
                  <a:gd name="T95" fmla="*/ 2147483647 h 2096"/>
                  <a:gd name="T96" fmla="*/ 2147483647 w 1946"/>
                  <a:gd name="T97" fmla="*/ 2147483647 h 2096"/>
                  <a:gd name="T98" fmla="*/ 2147483647 w 1946"/>
                  <a:gd name="T99" fmla="*/ 2147483647 h 2096"/>
                  <a:gd name="T100" fmla="*/ 2147483647 w 1946"/>
                  <a:gd name="T101" fmla="*/ 2147483647 h 2096"/>
                  <a:gd name="T102" fmla="*/ 2147483647 w 1946"/>
                  <a:gd name="T103" fmla="*/ 2147483647 h 2096"/>
                  <a:gd name="T104" fmla="*/ 2147483647 w 1946"/>
                  <a:gd name="T105" fmla="*/ 2147483647 h 2096"/>
                  <a:gd name="T106" fmla="*/ 2147483647 w 1946"/>
                  <a:gd name="T107" fmla="*/ 2147483647 h 2096"/>
                  <a:gd name="T108" fmla="*/ 2147483647 w 1946"/>
                  <a:gd name="T109" fmla="*/ 2147483647 h 2096"/>
                  <a:gd name="T110" fmla="*/ 2147483647 w 1946"/>
                  <a:gd name="T111" fmla="*/ 2147483647 h 2096"/>
                  <a:gd name="T112" fmla="*/ 2147483647 w 1946"/>
                  <a:gd name="T113" fmla="*/ 2147483647 h 2096"/>
                  <a:gd name="T114" fmla="*/ 2147483647 w 1946"/>
                  <a:gd name="T115" fmla="*/ 2147483647 h 2096"/>
                  <a:gd name="T116" fmla="*/ 2147483647 w 1946"/>
                  <a:gd name="T117" fmla="*/ 2147483647 h 2096"/>
                  <a:gd name="T118" fmla="*/ 2147483647 w 1946"/>
                  <a:gd name="T119" fmla="*/ 2147483647 h 2096"/>
                  <a:gd name="T120" fmla="*/ 2147483647 w 1946"/>
                  <a:gd name="T121" fmla="*/ 2147483647 h 2096"/>
                  <a:gd name="T122" fmla="*/ 2147483647 w 1946"/>
                  <a:gd name="T123" fmla="*/ 2147483647 h 209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2" name="Freeform 42"/>
              <p:cNvSpPr>
                <a:spLocks noEditPoints="1"/>
              </p:cNvSpPr>
              <p:nvPr/>
            </p:nvSpPr>
            <p:spPr bwMode="auto">
              <a:xfrm>
                <a:off x="3407274" y="5442976"/>
                <a:ext cx="833647" cy="1414734"/>
              </a:xfrm>
              <a:custGeom>
                <a:avLst/>
                <a:gdLst>
                  <a:gd name="T0" fmla="*/ 2147483647 w 1052"/>
                  <a:gd name="T1" fmla="*/ 2147483647 h 1781"/>
                  <a:gd name="T2" fmla="*/ 2147483647 w 1052"/>
                  <a:gd name="T3" fmla="*/ 2147483647 h 1781"/>
                  <a:gd name="T4" fmla="*/ 2147483647 w 1052"/>
                  <a:gd name="T5" fmla="*/ 2147483647 h 1781"/>
                  <a:gd name="T6" fmla="*/ 2147483647 w 1052"/>
                  <a:gd name="T7" fmla="*/ 2147483647 h 1781"/>
                  <a:gd name="T8" fmla="*/ 2147483647 w 1052"/>
                  <a:gd name="T9" fmla="*/ 2147483647 h 1781"/>
                  <a:gd name="T10" fmla="*/ 2147483647 w 1052"/>
                  <a:gd name="T11" fmla="*/ 2147483647 h 1781"/>
                  <a:gd name="T12" fmla="*/ 2147483647 w 1052"/>
                  <a:gd name="T13" fmla="*/ 2147483647 h 1781"/>
                  <a:gd name="T14" fmla="*/ 2147483647 w 1052"/>
                  <a:gd name="T15" fmla="*/ 2147483647 h 1781"/>
                  <a:gd name="T16" fmla="*/ 2147483647 w 1052"/>
                  <a:gd name="T17" fmla="*/ 2147483647 h 1781"/>
                  <a:gd name="T18" fmla="*/ 2147483647 w 1052"/>
                  <a:gd name="T19" fmla="*/ 2147483647 h 1781"/>
                  <a:gd name="T20" fmla="*/ 2147483647 w 1052"/>
                  <a:gd name="T21" fmla="*/ 2147483647 h 1781"/>
                  <a:gd name="T22" fmla="*/ 2147483647 w 1052"/>
                  <a:gd name="T23" fmla="*/ 2147483647 h 1781"/>
                  <a:gd name="T24" fmla="*/ 2147483647 w 1052"/>
                  <a:gd name="T25" fmla="*/ 2147483647 h 1781"/>
                  <a:gd name="T26" fmla="*/ 2147483647 w 1052"/>
                  <a:gd name="T27" fmla="*/ 2147483647 h 1781"/>
                  <a:gd name="T28" fmla="*/ 2147483647 w 1052"/>
                  <a:gd name="T29" fmla="*/ 2147483647 h 1781"/>
                  <a:gd name="T30" fmla="*/ 2147483647 w 1052"/>
                  <a:gd name="T31" fmla="*/ 2147483647 h 1781"/>
                  <a:gd name="T32" fmla="*/ 2147483647 w 1052"/>
                  <a:gd name="T33" fmla="*/ 2147483647 h 1781"/>
                  <a:gd name="T34" fmla="*/ 2147483647 w 1052"/>
                  <a:gd name="T35" fmla="*/ 2147483647 h 1781"/>
                  <a:gd name="T36" fmla="*/ 2147483647 w 1052"/>
                  <a:gd name="T37" fmla="*/ 2147483647 h 1781"/>
                  <a:gd name="T38" fmla="*/ 2147483647 w 1052"/>
                  <a:gd name="T39" fmla="*/ 2147483647 h 1781"/>
                  <a:gd name="T40" fmla="*/ 2147483647 w 1052"/>
                  <a:gd name="T41" fmla="*/ 2147483647 h 1781"/>
                  <a:gd name="T42" fmla="*/ 2147483647 w 1052"/>
                  <a:gd name="T43" fmla="*/ 2147483647 h 1781"/>
                  <a:gd name="T44" fmla="*/ 2147483647 w 1052"/>
                  <a:gd name="T45" fmla="*/ 2147483647 h 1781"/>
                  <a:gd name="T46" fmla="*/ 2147483647 w 1052"/>
                  <a:gd name="T47" fmla="*/ 2147483647 h 1781"/>
                  <a:gd name="T48" fmla="*/ 2147483647 w 1052"/>
                  <a:gd name="T49" fmla="*/ 2147483647 h 1781"/>
                  <a:gd name="T50" fmla="*/ 2147483647 w 1052"/>
                  <a:gd name="T51" fmla="*/ 2147483647 h 1781"/>
                  <a:gd name="T52" fmla="*/ 2147483647 w 1052"/>
                  <a:gd name="T53" fmla="*/ 2147483647 h 1781"/>
                  <a:gd name="T54" fmla="*/ 2147483647 w 1052"/>
                  <a:gd name="T55" fmla="*/ 2147483647 h 1781"/>
                  <a:gd name="T56" fmla="*/ 2147483647 w 1052"/>
                  <a:gd name="T57" fmla="*/ 2147483647 h 1781"/>
                  <a:gd name="T58" fmla="*/ 2147483647 w 1052"/>
                  <a:gd name="T59" fmla="*/ 2147483647 h 1781"/>
                  <a:gd name="T60" fmla="*/ 2147483647 w 1052"/>
                  <a:gd name="T61" fmla="*/ 2147483647 h 1781"/>
                  <a:gd name="T62" fmla="*/ 2147483647 w 1052"/>
                  <a:gd name="T63" fmla="*/ 2147483647 h 1781"/>
                  <a:gd name="T64" fmla="*/ 2147483647 w 1052"/>
                  <a:gd name="T65" fmla="*/ 2147483647 h 1781"/>
                  <a:gd name="T66" fmla="*/ 2147483647 w 1052"/>
                  <a:gd name="T67" fmla="*/ 2147483647 h 1781"/>
                  <a:gd name="T68" fmla="*/ 2147483647 w 1052"/>
                  <a:gd name="T69" fmla="*/ 2147483647 h 1781"/>
                  <a:gd name="T70" fmla="*/ 2147483647 w 1052"/>
                  <a:gd name="T71" fmla="*/ 2147483647 h 1781"/>
                  <a:gd name="T72" fmla="*/ 2147483647 w 1052"/>
                  <a:gd name="T73" fmla="*/ 2147483647 h 1781"/>
                  <a:gd name="T74" fmla="*/ 2147483647 w 1052"/>
                  <a:gd name="T75" fmla="*/ 2147483647 h 1781"/>
                  <a:gd name="T76" fmla="*/ 2147483647 w 1052"/>
                  <a:gd name="T77" fmla="*/ 2147483647 h 1781"/>
                  <a:gd name="T78" fmla="*/ 2147483647 w 1052"/>
                  <a:gd name="T79" fmla="*/ 2147483647 h 1781"/>
                  <a:gd name="T80" fmla="*/ 2147483647 w 1052"/>
                  <a:gd name="T81" fmla="*/ 2147483647 h 1781"/>
                  <a:gd name="T82" fmla="*/ 2147483647 w 1052"/>
                  <a:gd name="T83" fmla="*/ 2147483647 h 1781"/>
                  <a:gd name="T84" fmla="*/ 2147483647 w 1052"/>
                  <a:gd name="T85" fmla="*/ 2147483647 h 1781"/>
                  <a:gd name="T86" fmla="*/ 2147483647 w 1052"/>
                  <a:gd name="T87" fmla="*/ 2147483647 h 1781"/>
                  <a:gd name="T88" fmla="*/ 2147483647 w 1052"/>
                  <a:gd name="T89" fmla="*/ 2147483647 h 1781"/>
                  <a:gd name="T90" fmla="*/ 2147483647 w 1052"/>
                  <a:gd name="T91" fmla="*/ 2147483647 h 1781"/>
                  <a:gd name="T92" fmla="*/ 2147483647 w 1052"/>
                  <a:gd name="T93" fmla="*/ 2147483647 h 1781"/>
                  <a:gd name="T94" fmla="*/ 2147483647 w 1052"/>
                  <a:gd name="T95" fmla="*/ 2147483647 h 1781"/>
                  <a:gd name="T96" fmla="*/ 2147483647 w 1052"/>
                  <a:gd name="T97" fmla="*/ 2147483647 h 1781"/>
                  <a:gd name="T98" fmla="*/ 2147483647 w 1052"/>
                  <a:gd name="T99" fmla="*/ 2147483647 h 1781"/>
                  <a:gd name="T100" fmla="*/ 2147483647 w 1052"/>
                  <a:gd name="T101" fmla="*/ 2147483647 h 1781"/>
                  <a:gd name="T102" fmla="*/ 2147483647 w 1052"/>
                  <a:gd name="T103" fmla="*/ 2147483647 h 1781"/>
                  <a:gd name="T104" fmla="*/ 2147483647 w 1052"/>
                  <a:gd name="T105" fmla="*/ 2147483647 h 1781"/>
                  <a:gd name="T106" fmla="*/ 2147483647 w 1052"/>
                  <a:gd name="T107" fmla="*/ 2147483647 h 1781"/>
                  <a:gd name="T108" fmla="*/ 2147483647 w 1052"/>
                  <a:gd name="T109" fmla="*/ 2147483647 h 1781"/>
                  <a:gd name="T110" fmla="*/ 2147483647 w 1052"/>
                  <a:gd name="T111" fmla="*/ 2147483647 h 1781"/>
                  <a:gd name="T112" fmla="*/ 2147483647 w 1052"/>
                  <a:gd name="T113" fmla="*/ 2147483647 h 1781"/>
                  <a:gd name="T114" fmla="*/ 2147483647 w 1052"/>
                  <a:gd name="T115" fmla="*/ 2147483647 h 1781"/>
                  <a:gd name="T116" fmla="*/ 2147483647 w 1052"/>
                  <a:gd name="T117" fmla="*/ 2147483647 h 178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" name="Freeform 43"/>
              <p:cNvSpPr>
                <a:spLocks/>
              </p:cNvSpPr>
              <p:nvPr/>
            </p:nvSpPr>
            <p:spPr bwMode="auto">
              <a:xfrm>
                <a:off x="4492991" y="6416199"/>
                <a:ext cx="151572" cy="441511"/>
              </a:xfrm>
              <a:custGeom>
                <a:avLst/>
                <a:gdLst>
                  <a:gd name="T0" fmla="*/ 2147483647 w 190"/>
                  <a:gd name="T1" fmla="*/ 2147483647 h 555"/>
                  <a:gd name="T2" fmla="*/ 2147483647 w 190"/>
                  <a:gd name="T3" fmla="*/ 2147483647 h 555"/>
                  <a:gd name="T4" fmla="*/ 2147483647 w 190"/>
                  <a:gd name="T5" fmla="*/ 2147483647 h 555"/>
                  <a:gd name="T6" fmla="*/ 2147483647 w 190"/>
                  <a:gd name="T7" fmla="*/ 2147483647 h 555"/>
                  <a:gd name="T8" fmla="*/ 2147483647 w 190"/>
                  <a:gd name="T9" fmla="*/ 2147483647 h 555"/>
                  <a:gd name="T10" fmla="*/ 2147483647 w 190"/>
                  <a:gd name="T11" fmla="*/ 2147483647 h 555"/>
                  <a:gd name="T12" fmla="*/ 2147483647 w 190"/>
                  <a:gd name="T13" fmla="*/ 2147483647 h 555"/>
                  <a:gd name="T14" fmla="*/ 2147483647 w 190"/>
                  <a:gd name="T15" fmla="*/ 2147483647 h 555"/>
                  <a:gd name="T16" fmla="*/ 2147483647 w 190"/>
                  <a:gd name="T17" fmla="*/ 2147483647 h 555"/>
                  <a:gd name="T18" fmla="*/ 2147483647 w 190"/>
                  <a:gd name="T19" fmla="*/ 2147483647 h 555"/>
                  <a:gd name="T20" fmla="*/ 2147483647 w 190"/>
                  <a:gd name="T21" fmla="*/ 2147483647 h 555"/>
                  <a:gd name="T22" fmla="*/ 2147483647 w 190"/>
                  <a:gd name="T23" fmla="*/ 2147483647 h 555"/>
                  <a:gd name="T24" fmla="*/ 2147483647 w 190"/>
                  <a:gd name="T25" fmla="*/ 2147483647 h 555"/>
                  <a:gd name="T26" fmla="*/ 2147483647 w 190"/>
                  <a:gd name="T27" fmla="*/ 2147483647 h 555"/>
                  <a:gd name="T28" fmla="*/ 2147483647 w 190"/>
                  <a:gd name="T29" fmla="*/ 2147483647 h 555"/>
                  <a:gd name="T30" fmla="*/ 2147483647 w 190"/>
                  <a:gd name="T31" fmla="*/ 2147483647 h 555"/>
                  <a:gd name="T32" fmla="*/ 2147483647 w 190"/>
                  <a:gd name="T33" fmla="*/ 2147483647 h 555"/>
                  <a:gd name="T34" fmla="*/ 2147483647 w 190"/>
                  <a:gd name="T35" fmla="*/ 2147483647 h 555"/>
                  <a:gd name="T36" fmla="*/ 2147483647 w 190"/>
                  <a:gd name="T37" fmla="*/ 2147483647 h 555"/>
                  <a:gd name="T38" fmla="*/ 2147483647 w 190"/>
                  <a:gd name="T39" fmla="*/ 2147483647 h 555"/>
                  <a:gd name="T40" fmla="*/ 2147483647 w 190"/>
                  <a:gd name="T41" fmla="*/ 2147483647 h 555"/>
                  <a:gd name="T42" fmla="*/ 2147483647 w 190"/>
                  <a:gd name="T43" fmla="*/ 2147483647 h 555"/>
                  <a:gd name="T44" fmla="*/ 2147483647 w 190"/>
                  <a:gd name="T45" fmla="*/ 2147483647 h 555"/>
                  <a:gd name="T46" fmla="*/ 2147483647 w 190"/>
                  <a:gd name="T47" fmla="*/ 2147483647 h 555"/>
                  <a:gd name="T48" fmla="*/ 2147483647 w 190"/>
                  <a:gd name="T49" fmla="*/ 2147483647 h 555"/>
                  <a:gd name="T50" fmla="*/ 2147483647 w 190"/>
                  <a:gd name="T51" fmla="*/ 2147483647 h 555"/>
                  <a:gd name="T52" fmla="*/ 2147483647 w 190"/>
                  <a:gd name="T53" fmla="*/ 2147483647 h 555"/>
                  <a:gd name="T54" fmla="*/ 2147483647 w 190"/>
                  <a:gd name="T55" fmla="*/ 2147483647 h 555"/>
                  <a:gd name="T56" fmla="*/ 2147483647 w 190"/>
                  <a:gd name="T57" fmla="*/ 2147483647 h 555"/>
                  <a:gd name="T58" fmla="*/ 2147483647 w 190"/>
                  <a:gd name="T59" fmla="*/ 2147483647 h 555"/>
                  <a:gd name="T60" fmla="*/ 2147483647 w 190"/>
                  <a:gd name="T61" fmla="*/ 2147483647 h 555"/>
                  <a:gd name="T62" fmla="*/ 2147483647 w 190"/>
                  <a:gd name="T63" fmla="*/ 2147483647 h 555"/>
                  <a:gd name="T64" fmla="*/ 2147483647 w 190"/>
                  <a:gd name="T65" fmla="*/ 2147483647 h 555"/>
                  <a:gd name="T66" fmla="*/ 2147483647 w 190"/>
                  <a:gd name="T67" fmla="*/ 2147483647 h 555"/>
                  <a:gd name="T68" fmla="*/ 2147483647 w 190"/>
                  <a:gd name="T69" fmla="*/ 2147483647 h 555"/>
                  <a:gd name="T70" fmla="*/ 2147483647 w 190"/>
                  <a:gd name="T71" fmla="*/ 2147483647 h 555"/>
                  <a:gd name="T72" fmla="*/ 2147483647 w 190"/>
                  <a:gd name="T73" fmla="*/ 2147483647 h 555"/>
                  <a:gd name="T74" fmla="*/ 2147483647 w 190"/>
                  <a:gd name="T75" fmla="*/ 2147483647 h 555"/>
                  <a:gd name="T76" fmla="*/ 2147483647 w 190"/>
                  <a:gd name="T77" fmla="*/ 2147483647 h 555"/>
                  <a:gd name="T78" fmla="*/ 2147483647 w 190"/>
                  <a:gd name="T79" fmla="*/ 0 h 555"/>
                  <a:gd name="T80" fmla="*/ 2147483647 w 190"/>
                  <a:gd name="T81" fmla="*/ 0 h 555"/>
                  <a:gd name="T82" fmla="*/ 2147483647 w 190"/>
                  <a:gd name="T83" fmla="*/ 2147483647 h 555"/>
                  <a:gd name="T84" fmla="*/ 2147483647 w 190"/>
                  <a:gd name="T85" fmla="*/ 2147483647 h 555"/>
                  <a:gd name="T86" fmla="*/ 2147483647 w 190"/>
                  <a:gd name="T87" fmla="*/ 2147483647 h 555"/>
                  <a:gd name="T88" fmla="*/ 2147483647 w 190"/>
                  <a:gd name="T89" fmla="*/ 2147483647 h 555"/>
                  <a:gd name="T90" fmla="*/ 2147483647 w 190"/>
                  <a:gd name="T91" fmla="*/ 2147483647 h 555"/>
                  <a:gd name="T92" fmla="*/ 2147483647 w 190"/>
                  <a:gd name="T93" fmla="*/ 2147483647 h 555"/>
                  <a:gd name="T94" fmla="*/ 2147483647 w 190"/>
                  <a:gd name="T95" fmla="*/ 2147483647 h 555"/>
                  <a:gd name="T96" fmla="*/ 2147483647 w 190"/>
                  <a:gd name="T97" fmla="*/ 2147483647 h 555"/>
                  <a:gd name="T98" fmla="*/ 2147483647 w 190"/>
                  <a:gd name="T99" fmla="*/ 2147483647 h 555"/>
                  <a:gd name="T100" fmla="*/ 2147483647 w 190"/>
                  <a:gd name="T101" fmla="*/ 2147483647 h 555"/>
                  <a:gd name="T102" fmla="*/ 2147483647 w 190"/>
                  <a:gd name="T103" fmla="*/ 2147483647 h 555"/>
                  <a:gd name="T104" fmla="*/ 2147483647 w 190"/>
                  <a:gd name="T105" fmla="*/ 2147483647 h 555"/>
                  <a:gd name="T106" fmla="*/ 0 w 190"/>
                  <a:gd name="T107" fmla="*/ 2147483647 h 555"/>
                  <a:gd name="T108" fmla="*/ 0 w 190"/>
                  <a:gd name="T109" fmla="*/ 2147483647 h 555"/>
                  <a:gd name="T110" fmla="*/ 2147483647 w 190"/>
                  <a:gd name="T111" fmla="*/ 2147483647 h 555"/>
                  <a:gd name="T112" fmla="*/ 2147483647 w 190"/>
                  <a:gd name="T113" fmla="*/ 2147483647 h 555"/>
                  <a:gd name="T114" fmla="*/ 2147483647 w 190"/>
                  <a:gd name="T115" fmla="*/ 2147483647 h 555"/>
                  <a:gd name="T116" fmla="*/ 2147483647 w 190"/>
                  <a:gd name="T117" fmla="*/ 2147483647 h 555"/>
                  <a:gd name="T118" fmla="*/ 2147483647 w 190"/>
                  <a:gd name="T119" fmla="*/ 2147483647 h 555"/>
                  <a:gd name="T120" fmla="*/ 2147483647 w 190"/>
                  <a:gd name="T121" fmla="*/ 2147483647 h 555"/>
                  <a:gd name="T122" fmla="*/ 2147483647 w 190"/>
                  <a:gd name="T123" fmla="*/ 2147483647 h 55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" name="Freeform 44"/>
              <p:cNvSpPr>
                <a:spLocks/>
              </p:cNvSpPr>
              <p:nvPr/>
            </p:nvSpPr>
            <p:spPr bwMode="auto">
              <a:xfrm>
                <a:off x="4015210" y="6496905"/>
                <a:ext cx="270194" cy="360805"/>
              </a:xfrm>
              <a:custGeom>
                <a:avLst/>
                <a:gdLst>
                  <a:gd name="T0" fmla="*/ 0 w 341"/>
                  <a:gd name="T1" fmla="*/ 0 h 454"/>
                  <a:gd name="T2" fmla="*/ 0 w 341"/>
                  <a:gd name="T3" fmla="*/ 0 h 454"/>
                  <a:gd name="T4" fmla="*/ 2147483647 w 341"/>
                  <a:gd name="T5" fmla="*/ 2147483647 h 454"/>
                  <a:gd name="T6" fmla="*/ 2147483647 w 341"/>
                  <a:gd name="T7" fmla="*/ 2147483647 h 454"/>
                  <a:gd name="T8" fmla="*/ 2147483647 w 341"/>
                  <a:gd name="T9" fmla="*/ 2147483647 h 454"/>
                  <a:gd name="T10" fmla="*/ 2147483647 w 341"/>
                  <a:gd name="T11" fmla="*/ 2147483647 h 454"/>
                  <a:gd name="T12" fmla="*/ 2147483647 w 341"/>
                  <a:gd name="T13" fmla="*/ 2147483647 h 454"/>
                  <a:gd name="T14" fmla="*/ 2147483647 w 341"/>
                  <a:gd name="T15" fmla="*/ 2147483647 h 454"/>
                  <a:gd name="T16" fmla="*/ 2147483647 w 341"/>
                  <a:gd name="T17" fmla="*/ 2147483647 h 454"/>
                  <a:gd name="T18" fmla="*/ 2147483647 w 341"/>
                  <a:gd name="T19" fmla="*/ 2147483647 h 454"/>
                  <a:gd name="T20" fmla="*/ 2147483647 w 341"/>
                  <a:gd name="T21" fmla="*/ 2147483647 h 454"/>
                  <a:gd name="T22" fmla="*/ 2147483647 w 341"/>
                  <a:gd name="T23" fmla="*/ 2147483647 h 454"/>
                  <a:gd name="T24" fmla="*/ 2147483647 w 341"/>
                  <a:gd name="T25" fmla="*/ 2147483647 h 454"/>
                  <a:gd name="T26" fmla="*/ 2147483647 w 341"/>
                  <a:gd name="T27" fmla="*/ 2147483647 h 454"/>
                  <a:gd name="T28" fmla="*/ 2147483647 w 341"/>
                  <a:gd name="T29" fmla="*/ 2147483647 h 454"/>
                  <a:gd name="T30" fmla="*/ 2147483647 w 341"/>
                  <a:gd name="T31" fmla="*/ 2147483647 h 454"/>
                  <a:gd name="T32" fmla="*/ 2147483647 w 341"/>
                  <a:gd name="T33" fmla="*/ 2147483647 h 454"/>
                  <a:gd name="T34" fmla="*/ 2147483647 w 341"/>
                  <a:gd name="T35" fmla="*/ 2147483647 h 454"/>
                  <a:gd name="T36" fmla="*/ 2147483647 w 341"/>
                  <a:gd name="T37" fmla="*/ 2147483647 h 454"/>
                  <a:gd name="T38" fmla="*/ 2147483647 w 341"/>
                  <a:gd name="T39" fmla="*/ 2147483647 h 454"/>
                  <a:gd name="T40" fmla="*/ 2147483647 w 341"/>
                  <a:gd name="T41" fmla="*/ 2147483647 h 454"/>
                  <a:gd name="T42" fmla="*/ 2147483647 w 341"/>
                  <a:gd name="T43" fmla="*/ 2147483647 h 454"/>
                  <a:gd name="T44" fmla="*/ 2147483647 w 341"/>
                  <a:gd name="T45" fmla="*/ 2147483647 h 454"/>
                  <a:gd name="T46" fmla="*/ 2147483647 w 341"/>
                  <a:gd name="T47" fmla="*/ 2147483647 h 454"/>
                  <a:gd name="T48" fmla="*/ 2147483647 w 341"/>
                  <a:gd name="T49" fmla="*/ 2147483647 h 454"/>
                  <a:gd name="T50" fmla="*/ 0 w 341"/>
                  <a:gd name="T51" fmla="*/ 0 h 454"/>
                  <a:gd name="T52" fmla="*/ 0 w 341"/>
                  <a:gd name="T53" fmla="*/ 0 h 45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" name="Freeform 45"/>
              <p:cNvSpPr>
                <a:spLocks/>
              </p:cNvSpPr>
              <p:nvPr/>
            </p:nvSpPr>
            <p:spPr bwMode="auto">
              <a:xfrm>
                <a:off x="4191495" y="6468421"/>
                <a:ext cx="357512" cy="389289"/>
              </a:xfrm>
              <a:custGeom>
                <a:avLst/>
                <a:gdLst>
                  <a:gd name="T0" fmla="*/ 2147483647 w 449"/>
                  <a:gd name="T1" fmla="*/ 2147483647 h 490"/>
                  <a:gd name="T2" fmla="*/ 2147483647 w 449"/>
                  <a:gd name="T3" fmla="*/ 2147483647 h 490"/>
                  <a:gd name="T4" fmla="*/ 2147483647 w 449"/>
                  <a:gd name="T5" fmla="*/ 2147483647 h 490"/>
                  <a:gd name="T6" fmla="*/ 2147483647 w 449"/>
                  <a:gd name="T7" fmla="*/ 2147483647 h 490"/>
                  <a:gd name="T8" fmla="*/ 2147483647 w 449"/>
                  <a:gd name="T9" fmla="*/ 2147483647 h 490"/>
                  <a:gd name="T10" fmla="*/ 2147483647 w 449"/>
                  <a:gd name="T11" fmla="*/ 2147483647 h 490"/>
                  <a:gd name="T12" fmla="*/ 2147483647 w 449"/>
                  <a:gd name="T13" fmla="*/ 2147483647 h 490"/>
                  <a:gd name="T14" fmla="*/ 2147483647 w 449"/>
                  <a:gd name="T15" fmla="*/ 2147483647 h 490"/>
                  <a:gd name="T16" fmla="*/ 2147483647 w 449"/>
                  <a:gd name="T17" fmla="*/ 2147483647 h 490"/>
                  <a:gd name="T18" fmla="*/ 2147483647 w 449"/>
                  <a:gd name="T19" fmla="*/ 2147483647 h 490"/>
                  <a:gd name="T20" fmla="*/ 2147483647 w 449"/>
                  <a:gd name="T21" fmla="*/ 2147483647 h 490"/>
                  <a:gd name="T22" fmla="*/ 2147483647 w 449"/>
                  <a:gd name="T23" fmla="*/ 2147483647 h 490"/>
                  <a:gd name="T24" fmla="*/ 2147483647 w 449"/>
                  <a:gd name="T25" fmla="*/ 2147483647 h 490"/>
                  <a:gd name="T26" fmla="*/ 2147483647 w 449"/>
                  <a:gd name="T27" fmla="*/ 2147483647 h 490"/>
                  <a:gd name="T28" fmla="*/ 2147483647 w 449"/>
                  <a:gd name="T29" fmla="*/ 2147483647 h 490"/>
                  <a:gd name="T30" fmla="*/ 2147483647 w 449"/>
                  <a:gd name="T31" fmla="*/ 2147483647 h 490"/>
                  <a:gd name="T32" fmla="*/ 2147483647 w 449"/>
                  <a:gd name="T33" fmla="*/ 2147483647 h 490"/>
                  <a:gd name="T34" fmla="*/ 2147483647 w 449"/>
                  <a:gd name="T35" fmla="*/ 2147483647 h 490"/>
                  <a:gd name="T36" fmla="*/ 2147483647 w 449"/>
                  <a:gd name="T37" fmla="*/ 2147483647 h 490"/>
                  <a:gd name="T38" fmla="*/ 2147483647 w 449"/>
                  <a:gd name="T39" fmla="*/ 2147483647 h 490"/>
                  <a:gd name="T40" fmla="*/ 2147483647 w 449"/>
                  <a:gd name="T41" fmla="*/ 2147483647 h 490"/>
                  <a:gd name="T42" fmla="*/ 2147483647 w 449"/>
                  <a:gd name="T43" fmla="*/ 2147483647 h 490"/>
                  <a:gd name="T44" fmla="*/ 2147483647 w 449"/>
                  <a:gd name="T45" fmla="*/ 2147483647 h 490"/>
                  <a:gd name="T46" fmla="*/ 2147483647 w 449"/>
                  <a:gd name="T47" fmla="*/ 2147483647 h 490"/>
                  <a:gd name="T48" fmla="*/ 2147483647 w 449"/>
                  <a:gd name="T49" fmla="*/ 2147483647 h 490"/>
                  <a:gd name="T50" fmla="*/ 2147483647 w 449"/>
                  <a:gd name="T51" fmla="*/ 2147483647 h 490"/>
                  <a:gd name="T52" fmla="*/ 2147483647 w 449"/>
                  <a:gd name="T53" fmla="*/ 2147483647 h 490"/>
                  <a:gd name="T54" fmla="*/ 2147483647 w 449"/>
                  <a:gd name="T55" fmla="*/ 2147483647 h 490"/>
                  <a:gd name="T56" fmla="*/ 2147483647 w 449"/>
                  <a:gd name="T57" fmla="*/ 2147483647 h 490"/>
                  <a:gd name="T58" fmla="*/ 2147483647 w 449"/>
                  <a:gd name="T59" fmla="*/ 2147483647 h 490"/>
                  <a:gd name="T60" fmla="*/ 2147483647 w 449"/>
                  <a:gd name="T61" fmla="*/ 2147483647 h 490"/>
                  <a:gd name="T62" fmla="*/ 2147483647 w 449"/>
                  <a:gd name="T63" fmla="*/ 2147483647 h 490"/>
                  <a:gd name="T64" fmla="*/ 2147483647 w 449"/>
                  <a:gd name="T65" fmla="*/ 2147483647 h 490"/>
                  <a:gd name="T66" fmla="*/ 2147483647 w 449"/>
                  <a:gd name="T67" fmla="*/ 2147483647 h 490"/>
                  <a:gd name="T68" fmla="*/ 2147483647 w 449"/>
                  <a:gd name="T69" fmla="*/ 2147483647 h 490"/>
                  <a:gd name="T70" fmla="*/ 2147483647 w 449"/>
                  <a:gd name="T71" fmla="*/ 2147483647 h 490"/>
                  <a:gd name="T72" fmla="*/ 2147483647 w 449"/>
                  <a:gd name="T73" fmla="*/ 2147483647 h 490"/>
                  <a:gd name="T74" fmla="*/ 2147483647 w 449"/>
                  <a:gd name="T75" fmla="*/ 2147483647 h 490"/>
                  <a:gd name="T76" fmla="*/ 2147483647 w 449"/>
                  <a:gd name="T77" fmla="*/ 2147483647 h 490"/>
                  <a:gd name="T78" fmla="*/ 2147483647 w 449"/>
                  <a:gd name="T79" fmla="*/ 2147483647 h 490"/>
                  <a:gd name="T80" fmla="*/ 2147483647 w 449"/>
                  <a:gd name="T81" fmla="*/ 2147483647 h 490"/>
                  <a:gd name="T82" fmla="*/ 2147483647 w 449"/>
                  <a:gd name="T83" fmla="*/ 2147483647 h 490"/>
                  <a:gd name="T84" fmla="*/ 2147483647 w 449"/>
                  <a:gd name="T85" fmla="*/ 2147483647 h 490"/>
                  <a:gd name="T86" fmla="*/ 2147483647 w 449"/>
                  <a:gd name="T87" fmla="*/ 2147483647 h 490"/>
                  <a:gd name="T88" fmla="*/ 0 w 449"/>
                  <a:gd name="T89" fmla="*/ 2147483647 h 490"/>
                  <a:gd name="T90" fmla="*/ 2147483647 w 449"/>
                  <a:gd name="T91" fmla="*/ 2147483647 h 490"/>
                  <a:gd name="T92" fmla="*/ 2147483647 w 449"/>
                  <a:gd name="T93" fmla="*/ 2147483647 h 490"/>
                  <a:gd name="T94" fmla="*/ 2147483647 w 449"/>
                  <a:gd name="T95" fmla="*/ 2147483647 h 490"/>
                  <a:gd name="T96" fmla="*/ 2147483647 w 449"/>
                  <a:gd name="T97" fmla="*/ 2147483647 h 490"/>
                  <a:gd name="T98" fmla="*/ 2147483647 w 449"/>
                  <a:gd name="T99" fmla="*/ 2147483647 h 490"/>
                  <a:gd name="T100" fmla="*/ 2147483647 w 449"/>
                  <a:gd name="T101" fmla="*/ 2147483647 h 490"/>
                  <a:gd name="T102" fmla="*/ 2147483647 w 449"/>
                  <a:gd name="T103" fmla="*/ 2147483647 h 490"/>
                  <a:gd name="T104" fmla="*/ 2147483647 w 449"/>
                  <a:gd name="T105" fmla="*/ 2147483647 h 490"/>
                  <a:gd name="T106" fmla="*/ 2147483647 w 449"/>
                  <a:gd name="T107" fmla="*/ 2147483647 h 490"/>
                  <a:gd name="T108" fmla="*/ 2147483647 w 449"/>
                  <a:gd name="T109" fmla="*/ 2147483647 h 490"/>
                  <a:gd name="T110" fmla="*/ 2147483647 w 449"/>
                  <a:gd name="T111" fmla="*/ 2147483647 h 490"/>
                  <a:gd name="T112" fmla="*/ 2147483647 w 449"/>
                  <a:gd name="T113" fmla="*/ 2147483647 h 490"/>
                  <a:gd name="T114" fmla="*/ 2147483647 w 449"/>
                  <a:gd name="T115" fmla="*/ 2147483647 h 490"/>
                  <a:gd name="T116" fmla="*/ 2147483647 w 449"/>
                  <a:gd name="T117" fmla="*/ 2147483647 h 490"/>
                  <a:gd name="T118" fmla="*/ 2147483647 w 449"/>
                  <a:gd name="T119" fmla="*/ 2147483647 h 490"/>
                  <a:gd name="T120" fmla="*/ 2147483647 w 449"/>
                  <a:gd name="T121" fmla="*/ 2147483647 h 490"/>
                  <a:gd name="T122" fmla="*/ 2147483647 w 449"/>
                  <a:gd name="T123" fmla="*/ 2147483647 h 49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" name="Freeform 46"/>
              <p:cNvSpPr>
                <a:spLocks/>
              </p:cNvSpPr>
              <p:nvPr/>
            </p:nvSpPr>
            <p:spPr bwMode="auto">
              <a:xfrm>
                <a:off x="3608272" y="6741397"/>
                <a:ext cx="36246" cy="116313"/>
              </a:xfrm>
              <a:custGeom>
                <a:avLst/>
                <a:gdLst>
                  <a:gd name="T0" fmla="*/ 0 w 46"/>
                  <a:gd name="T1" fmla="*/ 0 h 145"/>
                  <a:gd name="T2" fmla="*/ 0 w 46"/>
                  <a:gd name="T3" fmla="*/ 0 h 145"/>
                  <a:gd name="T4" fmla="*/ 2147483647 w 46"/>
                  <a:gd name="T5" fmla="*/ 2147483647 h 145"/>
                  <a:gd name="T6" fmla="*/ 2147483647 w 46"/>
                  <a:gd name="T7" fmla="*/ 2147483647 h 145"/>
                  <a:gd name="T8" fmla="*/ 2147483647 w 46"/>
                  <a:gd name="T9" fmla="*/ 2147483647 h 145"/>
                  <a:gd name="T10" fmla="*/ 2147483647 w 46"/>
                  <a:gd name="T11" fmla="*/ 2147483647 h 145"/>
                  <a:gd name="T12" fmla="*/ 2147483647 w 46"/>
                  <a:gd name="T13" fmla="*/ 2147483647 h 145"/>
                  <a:gd name="T14" fmla="*/ 2147483647 w 46"/>
                  <a:gd name="T15" fmla="*/ 2147483647 h 145"/>
                  <a:gd name="T16" fmla="*/ 2147483647 w 46"/>
                  <a:gd name="T17" fmla="*/ 2147483647 h 145"/>
                  <a:gd name="T18" fmla="*/ 0 w 46"/>
                  <a:gd name="T19" fmla="*/ 0 h 145"/>
                  <a:gd name="T20" fmla="*/ 0 w 46"/>
                  <a:gd name="T21" fmla="*/ 0 h 1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" name="Freeform 47"/>
              <p:cNvSpPr>
                <a:spLocks/>
              </p:cNvSpPr>
              <p:nvPr/>
            </p:nvSpPr>
            <p:spPr bwMode="auto">
              <a:xfrm>
                <a:off x="3672525" y="6814983"/>
                <a:ext cx="11533" cy="42727"/>
              </a:xfrm>
              <a:custGeom>
                <a:avLst/>
                <a:gdLst>
                  <a:gd name="T0" fmla="*/ 0 w 14"/>
                  <a:gd name="T1" fmla="*/ 0 h 54"/>
                  <a:gd name="T2" fmla="*/ 0 w 14"/>
                  <a:gd name="T3" fmla="*/ 0 h 54"/>
                  <a:gd name="T4" fmla="*/ 2147483647 w 14"/>
                  <a:gd name="T5" fmla="*/ 2147483647 h 54"/>
                  <a:gd name="T6" fmla="*/ 2147483647 w 14"/>
                  <a:gd name="T7" fmla="*/ 2147483647 h 54"/>
                  <a:gd name="T8" fmla="*/ 2147483647 w 14"/>
                  <a:gd name="T9" fmla="*/ 2147483647 h 54"/>
                  <a:gd name="T10" fmla="*/ 2147483647 w 14"/>
                  <a:gd name="T11" fmla="*/ 2147483647 h 54"/>
                  <a:gd name="T12" fmla="*/ 2147483647 w 14"/>
                  <a:gd name="T13" fmla="*/ 2147483647 h 54"/>
                  <a:gd name="T14" fmla="*/ 2147483647 w 14"/>
                  <a:gd name="T15" fmla="*/ 2147483647 h 54"/>
                  <a:gd name="T16" fmla="*/ 2147483647 w 14"/>
                  <a:gd name="T17" fmla="*/ 2147483647 h 54"/>
                  <a:gd name="T18" fmla="*/ 0 w 14"/>
                  <a:gd name="T19" fmla="*/ 0 h 54"/>
                  <a:gd name="T20" fmla="*/ 0 w 14"/>
                  <a:gd name="T21" fmla="*/ 0 h 5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" name="Freeform 48"/>
              <p:cNvSpPr>
                <a:spLocks/>
              </p:cNvSpPr>
              <p:nvPr/>
            </p:nvSpPr>
            <p:spPr bwMode="auto">
              <a:xfrm>
                <a:off x="4894987" y="6701045"/>
                <a:ext cx="56016" cy="156665"/>
              </a:xfrm>
              <a:custGeom>
                <a:avLst/>
                <a:gdLst>
                  <a:gd name="T0" fmla="*/ 0 w 70"/>
                  <a:gd name="T1" fmla="*/ 0 h 199"/>
                  <a:gd name="T2" fmla="*/ 0 w 70"/>
                  <a:gd name="T3" fmla="*/ 0 h 199"/>
                  <a:gd name="T4" fmla="*/ 2147483647 w 70"/>
                  <a:gd name="T5" fmla="*/ 2147483647 h 199"/>
                  <a:gd name="T6" fmla="*/ 2147483647 w 70"/>
                  <a:gd name="T7" fmla="*/ 2147483647 h 199"/>
                  <a:gd name="T8" fmla="*/ 2147483647 w 70"/>
                  <a:gd name="T9" fmla="*/ 2147483647 h 199"/>
                  <a:gd name="T10" fmla="*/ 2147483647 w 70"/>
                  <a:gd name="T11" fmla="*/ 2147483647 h 199"/>
                  <a:gd name="T12" fmla="*/ 2147483647 w 70"/>
                  <a:gd name="T13" fmla="*/ 2147483647 h 199"/>
                  <a:gd name="T14" fmla="*/ 2147483647 w 70"/>
                  <a:gd name="T15" fmla="*/ 2147483647 h 199"/>
                  <a:gd name="T16" fmla="*/ 2147483647 w 70"/>
                  <a:gd name="T17" fmla="*/ 2147483647 h 199"/>
                  <a:gd name="T18" fmla="*/ 2147483647 w 70"/>
                  <a:gd name="T19" fmla="*/ 2147483647 h 199"/>
                  <a:gd name="T20" fmla="*/ 2147483647 w 70"/>
                  <a:gd name="T21" fmla="*/ 2147483647 h 199"/>
                  <a:gd name="T22" fmla="*/ 0 w 70"/>
                  <a:gd name="T23" fmla="*/ 0 h 199"/>
                  <a:gd name="T24" fmla="*/ 0 w 70"/>
                  <a:gd name="T25" fmla="*/ 0 h 19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" name="Freeform 49"/>
              <p:cNvSpPr>
                <a:spLocks/>
              </p:cNvSpPr>
              <p:nvPr/>
            </p:nvSpPr>
            <p:spPr bwMode="auto">
              <a:xfrm>
                <a:off x="5180009" y="6553874"/>
                <a:ext cx="283374" cy="151918"/>
              </a:xfrm>
              <a:custGeom>
                <a:avLst/>
                <a:gdLst>
                  <a:gd name="T0" fmla="*/ 0 w 357"/>
                  <a:gd name="T1" fmla="*/ 0 h 189"/>
                  <a:gd name="T2" fmla="*/ 0 w 357"/>
                  <a:gd name="T3" fmla="*/ 0 h 189"/>
                  <a:gd name="T4" fmla="*/ 2147483647 w 357"/>
                  <a:gd name="T5" fmla="*/ 2147483647 h 189"/>
                  <a:gd name="T6" fmla="*/ 2147483647 w 357"/>
                  <a:gd name="T7" fmla="*/ 2147483647 h 189"/>
                  <a:gd name="T8" fmla="*/ 2147483647 w 357"/>
                  <a:gd name="T9" fmla="*/ 2147483647 h 189"/>
                  <a:gd name="T10" fmla="*/ 2147483647 w 357"/>
                  <a:gd name="T11" fmla="*/ 2147483647 h 189"/>
                  <a:gd name="T12" fmla="*/ 2147483647 w 357"/>
                  <a:gd name="T13" fmla="*/ 2147483647 h 189"/>
                  <a:gd name="T14" fmla="*/ 2147483647 w 357"/>
                  <a:gd name="T15" fmla="*/ 2147483647 h 189"/>
                  <a:gd name="T16" fmla="*/ 0 w 357"/>
                  <a:gd name="T17" fmla="*/ 0 h 189"/>
                  <a:gd name="T18" fmla="*/ 0 w 357"/>
                  <a:gd name="T19" fmla="*/ 0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" name="Freeform 50"/>
              <p:cNvSpPr>
                <a:spLocks/>
              </p:cNvSpPr>
              <p:nvPr/>
            </p:nvSpPr>
            <p:spPr bwMode="auto">
              <a:xfrm>
                <a:off x="4623146" y="6807861"/>
                <a:ext cx="46131" cy="49849"/>
              </a:xfrm>
              <a:custGeom>
                <a:avLst/>
                <a:gdLst>
                  <a:gd name="T0" fmla="*/ 0 w 57"/>
                  <a:gd name="T1" fmla="*/ 0 h 65"/>
                  <a:gd name="T2" fmla="*/ 0 w 57"/>
                  <a:gd name="T3" fmla="*/ 0 h 65"/>
                  <a:gd name="T4" fmla="*/ 2147483647 w 57"/>
                  <a:gd name="T5" fmla="*/ 2147483647 h 65"/>
                  <a:gd name="T6" fmla="*/ 2147483647 w 57"/>
                  <a:gd name="T7" fmla="*/ 2147483647 h 65"/>
                  <a:gd name="T8" fmla="*/ 2147483647 w 57"/>
                  <a:gd name="T9" fmla="*/ 2147483647 h 65"/>
                  <a:gd name="T10" fmla="*/ 2147483647 w 57"/>
                  <a:gd name="T11" fmla="*/ 2147483647 h 65"/>
                  <a:gd name="T12" fmla="*/ 2147483647 w 57"/>
                  <a:gd name="T13" fmla="*/ 2147483647 h 65"/>
                  <a:gd name="T14" fmla="*/ 0 w 57"/>
                  <a:gd name="T15" fmla="*/ 0 h 65"/>
                  <a:gd name="T16" fmla="*/ 0 w 57"/>
                  <a:gd name="T17" fmla="*/ 0 h 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" name="Freeform 51"/>
              <p:cNvSpPr>
                <a:spLocks/>
              </p:cNvSpPr>
              <p:nvPr/>
            </p:nvSpPr>
            <p:spPr bwMode="auto">
              <a:xfrm>
                <a:off x="4845561" y="6836346"/>
                <a:ext cx="32950" cy="21364"/>
              </a:xfrm>
              <a:custGeom>
                <a:avLst/>
                <a:gdLst>
                  <a:gd name="T0" fmla="*/ 2147483647 w 38"/>
                  <a:gd name="T1" fmla="*/ 2147483647 h 27"/>
                  <a:gd name="T2" fmla="*/ 2147483647 w 38"/>
                  <a:gd name="T3" fmla="*/ 2147483647 h 27"/>
                  <a:gd name="T4" fmla="*/ 2147483647 w 38"/>
                  <a:gd name="T5" fmla="*/ 2147483647 h 27"/>
                  <a:gd name="T6" fmla="*/ 2147483647 w 38"/>
                  <a:gd name="T7" fmla="*/ 0 h 27"/>
                  <a:gd name="T8" fmla="*/ 2147483647 w 38"/>
                  <a:gd name="T9" fmla="*/ 0 h 27"/>
                  <a:gd name="T10" fmla="*/ 2147483647 w 38"/>
                  <a:gd name="T11" fmla="*/ 2147483647 h 27"/>
                  <a:gd name="T12" fmla="*/ 0 w 38"/>
                  <a:gd name="T13" fmla="*/ 2147483647 h 27"/>
                  <a:gd name="T14" fmla="*/ 2147483647 w 38"/>
                  <a:gd name="T15" fmla="*/ 2147483647 h 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" name="Freeform 52"/>
              <p:cNvSpPr>
                <a:spLocks/>
              </p:cNvSpPr>
              <p:nvPr/>
            </p:nvSpPr>
            <p:spPr bwMode="auto">
              <a:xfrm>
                <a:off x="5381007" y="6788871"/>
                <a:ext cx="6590" cy="68838"/>
              </a:xfrm>
              <a:custGeom>
                <a:avLst/>
                <a:gdLst>
                  <a:gd name="T0" fmla="*/ 2147483647 w 8"/>
                  <a:gd name="T1" fmla="*/ 2147483647 h 87"/>
                  <a:gd name="T2" fmla="*/ 2147483647 w 8"/>
                  <a:gd name="T3" fmla="*/ 2147483647 h 87"/>
                  <a:gd name="T4" fmla="*/ 2147483647 w 8"/>
                  <a:gd name="T5" fmla="*/ 2147483647 h 87"/>
                  <a:gd name="T6" fmla="*/ 2147483647 w 8"/>
                  <a:gd name="T7" fmla="*/ 2147483647 h 87"/>
                  <a:gd name="T8" fmla="*/ 1118273575 w 8"/>
                  <a:gd name="T9" fmla="*/ 0 h 87"/>
                  <a:gd name="T10" fmla="*/ 1118273575 w 8"/>
                  <a:gd name="T11" fmla="*/ 0 h 87"/>
                  <a:gd name="T12" fmla="*/ 1118273575 w 8"/>
                  <a:gd name="T13" fmla="*/ 2147483647 h 87"/>
                  <a:gd name="T14" fmla="*/ 0 w 8"/>
                  <a:gd name="T15" fmla="*/ 2147483647 h 87"/>
                  <a:gd name="T16" fmla="*/ 2147483647 w 8"/>
                  <a:gd name="T17" fmla="*/ 2147483647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" name="Freeform 53"/>
              <p:cNvSpPr>
                <a:spLocks/>
              </p:cNvSpPr>
              <p:nvPr/>
            </p:nvSpPr>
            <p:spPr bwMode="auto">
              <a:xfrm>
                <a:off x="3481412" y="6819731"/>
                <a:ext cx="21418" cy="37979"/>
              </a:xfrm>
              <a:custGeom>
                <a:avLst/>
                <a:gdLst>
                  <a:gd name="T0" fmla="*/ 0 w 26"/>
                  <a:gd name="T1" fmla="*/ 0 h 49"/>
                  <a:gd name="T2" fmla="*/ 0 w 26"/>
                  <a:gd name="T3" fmla="*/ 0 h 49"/>
                  <a:gd name="T4" fmla="*/ 2147483647 w 26"/>
                  <a:gd name="T5" fmla="*/ 2147483647 h 49"/>
                  <a:gd name="T6" fmla="*/ 2147483647 w 26"/>
                  <a:gd name="T7" fmla="*/ 2147483647 h 49"/>
                  <a:gd name="T8" fmla="*/ 2147483647 w 26"/>
                  <a:gd name="T9" fmla="*/ 2147483647 h 49"/>
                  <a:gd name="T10" fmla="*/ 2147483647 w 26"/>
                  <a:gd name="T11" fmla="*/ 2147483647 h 49"/>
                  <a:gd name="T12" fmla="*/ 2147483647 w 26"/>
                  <a:gd name="T13" fmla="*/ 2147483647 h 49"/>
                  <a:gd name="T14" fmla="*/ 2147483647 w 26"/>
                  <a:gd name="T15" fmla="*/ 2147483647 h 49"/>
                  <a:gd name="T16" fmla="*/ 0 w 26"/>
                  <a:gd name="T17" fmla="*/ 0 h 49"/>
                  <a:gd name="T18" fmla="*/ 0 w 26"/>
                  <a:gd name="T19" fmla="*/ 0 h 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" name="Freeform 54"/>
              <p:cNvSpPr>
                <a:spLocks noEditPoints="1"/>
              </p:cNvSpPr>
              <p:nvPr/>
            </p:nvSpPr>
            <p:spPr bwMode="auto">
              <a:xfrm>
                <a:off x="2380867" y="5146260"/>
                <a:ext cx="1454763" cy="1711449"/>
              </a:xfrm>
              <a:custGeom>
                <a:avLst/>
                <a:gdLst>
                  <a:gd name="T0" fmla="*/ 2147483647 w 1831"/>
                  <a:gd name="T1" fmla="*/ 2147483647 h 2153"/>
                  <a:gd name="T2" fmla="*/ 2147483647 w 1831"/>
                  <a:gd name="T3" fmla="*/ 2147483647 h 2153"/>
                  <a:gd name="T4" fmla="*/ 2147483647 w 1831"/>
                  <a:gd name="T5" fmla="*/ 2147483647 h 2153"/>
                  <a:gd name="T6" fmla="*/ 2147483647 w 1831"/>
                  <a:gd name="T7" fmla="*/ 2147483647 h 2153"/>
                  <a:gd name="T8" fmla="*/ 2147483647 w 1831"/>
                  <a:gd name="T9" fmla="*/ 2147483647 h 2153"/>
                  <a:gd name="T10" fmla="*/ 2147483647 w 1831"/>
                  <a:gd name="T11" fmla="*/ 2147483647 h 2153"/>
                  <a:gd name="T12" fmla="*/ 2147483647 w 1831"/>
                  <a:gd name="T13" fmla="*/ 2147483647 h 2153"/>
                  <a:gd name="T14" fmla="*/ 2147483647 w 1831"/>
                  <a:gd name="T15" fmla="*/ 2147483647 h 2153"/>
                  <a:gd name="T16" fmla="*/ 2147483647 w 1831"/>
                  <a:gd name="T17" fmla="*/ 2147483647 h 2153"/>
                  <a:gd name="T18" fmla="*/ 2147483647 w 1831"/>
                  <a:gd name="T19" fmla="*/ 2147483647 h 2153"/>
                  <a:gd name="T20" fmla="*/ 2147483647 w 1831"/>
                  <a:gd name="T21" fmla="*/ 2147483647 h 2153"/>
                  <a:gd name="T22" fmla="*/ 2147483647 w 1831"/>
                  <a:gd name="T23" fmla="*/ 2147483647 h 2153"/>
                  <a:gd name="T24" fmla="*/ 2147483647 w 1831"/>
                  <a:gd name="T25" fmla="*/ 2147483647 h 2153"/>
                  <a:gd name="T26" fmla="*/ 2147483647 w 1831"/>
                  <a:gd name="T27" fmla="*/ 2147483647 h 2153"/>
                  <a:gd name="T28" fmla="*/ 2147483647 w 1831"/>
                  <a:gd name="T29" fmla="*/ 2147483647 h 2153"/>
                  <a:gd name="T30" fmla="*/ 2147483647 w 1831"/>
                  <a:gd name="T31" fmla="*/ 2147483647 h 2153"/>
                  <a:gd name="T32" fmla="*/ 2147483647 w 1831"/>
                  <a:gd name="T33" fmla="*/ 2147483647 h 2153"/>
                  <a:gd name="T34" fmla="*/ 2147483647 w 1831"/>
                  <a:gd name="T35" fmla="*/ 2147483647 h 2153"/>
                  <a:gd name="T36" fmla="*/ 2147483647 w 1831"/>
                  <a:gd name="T37" fmla="*/ 2147483647 h 2153"/>
                  <a:gd name="T38" fmla="*/ 2147483647 w 1831"/>
                  <a:gd name="T39" fmla="*/ 2147483647 h 2153"/>
                  <a:gd name="T40" fmla="*/ 2147483647 w 1831"/>
                  <a:gd name="T41" fmla="*/ 2147483647 h 2153"/>
                  <a:gd name="T42" fmla="*/ 2147483647 w 1831"/>
                  <a:gd name="T43" fmla="*/ 2147483647 h 2153"/>
                  <a:gd name="T44" fmla="*/ 2147483647 w 1831"/>
                  <a:gd name="T45" fmla="*/ 2147483647 h 2153"/>
                  <a:gd name="T46" fmla="*/ 2147483647 w 1831"/>
                  <a:gd name="T47" fmla="*/ 2147483647 h 2153"/>
                  <a:gd name="T48" fmla="*/ 2147483647 w 1831"/>
                  <a:gd name="T49" fmla="*/ 2147483647 h 2153"/>
                  <a:gd name="T50" fmla="*/ 2147483647 w 1831"/>
                  <a:gd name="T51" fmla="*/ 2147483647 h 2153"/>
                  <a:gd name="T52" fmla="*/ 2147483647 w 1831"/>
                  <a:gd name="T53" fmla="*/ 2147483647 h 2153"/>
                  <a:gd name="T54" fmla="*/ 2147483647 w 1831"/>
                  <a:gd name="T55" fmla="*/ 2147483647 h 2153"/>
                  <a:gd name="T56" fmla="*/ 2147483647 w 1831"/>
                  <a:gd name="T57" fmla="*/ 2147483647 h 2153"/>
                  <a:gd name="T58" fmla="*/ 2147483647 w 1831"/>
                  <a:gd name="T59" fmla="*/ 2147483647 h 2153"/>
                  <a:gd name="T60" fmla="*/ 2147483647 w 1831"/>
                  <a:gd name="T61" fmla="*/ 2147483647 h 2153"/>
                  <a:gd name="T62" fmla="*/ 2147483647 w 1831"/>
                  <a:gd name="T63" fmla="*/ 2147483647 h 2153"/>
                  <a:gd name="T64" fmla="*/ 2147483647 w 1831"/>
                  <a:gd name="T65" fmla="*/ 2147483647 h 2153"/>
                  <a:gd name="T66" fmla="*/ 2147483647 w 1831"/>
                  <a:gd name="T67" fmla="*/ 2147483647 h 2153"/>
                  <a:gd name="T68" fmla="*/ 2147483647 w 1831"/>
                  <a:gd name="T69" fmla="*/ 2147483647 h 2153"/>
                  <a:gd name="T70" fmla="*/ 2147483647 w 1831"/>
                  <a:gd name="T71" fmla="*/ 2147483647 h 2153"/>
                  <a:gd name="T72" fmla="*/ 2147483647 w 1831"/>
                  <a:gd name="T73" fmla="*/ 2147483647 h 2153"/>
                  <a:gd name="T74" fmla="*/ 2147483647 w 1831"/>
                  <a:gd name="T75" fmla="*/ 2147483647 h 2153"/>
                  <a:gd name="T76" fmla="*/ 2147483647 w 1831"/>
                  <a:gd name="T77" fmla="*/ 2147483647 h 2153"/>
                  <a:gd name="T78" fmla="*/ 2147483647 w 1831"/>
                  <a:gd name="T79" fmla="*/ 2147483647 h 2153"/>
                  <a:gd name="T80" fmla="*/ 2147483647 w 1831"/>
                  <a:gd name="T81" fmla="*/ 2147483647 h 2153"/>
                  <a:gd name="T82" fmla="*/ 2147483647 w 1831"/>
                  <a:gd name="T83" fmla="*/ 2147483647 h 2153"/>
                  <a:gd name="T84" fmla="*/ 2147483647 w 1831"/>
                  <a:gd name="T85" fmla="*/ 2147483647 h 2153"/>
                  <a:gd name="T86" fmla="*/ 2147483647 w 1831"/>
                  <a:gd name="T87" fmla="*/ 2147483647 h 2153"/>
                  <a:gd name="T88" fmla="*/ 2147483647 w 1831"/>
                  <a:gd name="T89" fmla="*/ 2147483647 h 2153"/>
                  <a:gd name="T90" fmla="*/ 2147483647 w 1831"/>
                  <a:gd name="T91" fmla="*/ 2147483647 h 2153"/>
                  <a:gd name="T92" fmla="*/ 2147483647 w 1831"/>
                  <a:gd name="T93" fmla="*/ 2147483647 h 2153"/>
                  <a:gd name="T94" fmla="*/ 2147483647 w 1831"/>
                  <a:gd name="T95" fmla="*/ 2147483647 h 2153"/>
                  <a:gd name="T96" fmla="*/ 2147483647 w 1831"/>
                  <a:gd name="T97" fmla="*/ 2147483647 h 2153"/>
                  <a:gd name="T98" fmla="*/ 2147483647 w 1831"/>
                  <a:gd name="T99" fmla="*/ 2147483647 h 2153"/>
                  <a:gd name="T100" fmla="*/ 2147483647 w 1831"/>
                  <a:gd name="T101" fmla="*/ 2147483647 h 2153"/>
                  <a:gd name="T102" fmla="*/ 2147483647 w 1831"/>
                  <a:gd name="T103" fmla="*/ 2147483647 h 2153"/>
                  <a:gd name="T104" fmla="*/ 2147483647 w 1831"/>
                  <a:gd name="T105" fmla="*/ 2147483647 h 2153"/>
                  <a:gd name="T106" fmla="*/ 2147483647 w 1831"/>
                  <a:gd name="T107" fmla="*/ 2147483647 h 2153"/>
                  <a:gd name="T108" fmla="*/ 2147483647 w 1831"/>
                  <a:gd name="T109" fmla="*/ 2147483647 h 2153"/>
                  <a:gd name="T110" fmla="*/ 2147483647 w 1831"/>
                  <a:gd name="T111" fmla="*/ 2147483647 h 2153"/>
                  <a:gd name="T112" fmla="*/ 2147483647 w 1831"/>
                  <a:gd name="T113" fmla="*/ 2147483647 h 2153"/>
                  <a:gd name="T114" fmla="*/ 2147483647 w 1831"/>
                  <a:gd name="T115" fmla="*/ 2147483647 h 2153"/>
                  <a:gd name="T116" fmla="*/ 2147483647 w 1831"/>
                  <a:gd name="T117" fmla="*/ 2147483647 h 2153"/>
                  <a:gd name="T118" fmla="*/ 2147483647 w 1831"/>
                  <a:gd name="T119" fmla="*/ 2147483647 h 2153"/>
                  <a:gd name="T120" fmla="*/ 2147483647 w 1831"/>
                  <a:gd name="T121" fmla="*/ 2147483647 h 2153"/>
                  <a:gd name="T122" fmla="*/ 2147483647 w 1831"/>
                  <a:gd name="T123" fmla="*/ 2147483647 h 2153"/>
                  <a:gd name="T124" fmla="*/ 2147483647 w 1831"/>
                  <a:gd name="T125" fmla="*/ 2147483647 h 215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" name="Freeform 55"/>
              <p:cNvSpPr>
                <a:spLocks/>
              </p:cNvSpPr>
              <p:nvPr/>
            </p:nvSpPr>
            <p:spPr bwMode="auto">
              <a:xfrm>
                <a:off x="5328286" y="6779377"/>
                <a:ext cx="14827" cy="78333"/>
              </a:xfrm>
              <a:custGeom>
                <a:avLst/>
                <a:gdLst>
                  <a:gd name="T0" fmla="*/ 2147483647 w 18"/>
                  <a:gd name="T1" fmla="*/ 0 h 98"/>
                  <a:gd name="T2" fmla="*/ 2147483647 w 18"/>
                  <a:gd name="T3" fmla="*/ 0 h 98"/>
                  <a:gd name="T4" fmla="*/ 2147483647 w 18"/>
                  <a:gd name="T5" fmla="*/ 2147483647 h 98"/>
                  <a:gd name="T6" fmla="*/ 2147483647 w 18"/>
                  <a:gd name="T7" fmla="*/ 2147483647 h 98"/>
                  <a:gd name="T8" fmla="*/ 2147483647 w 18"/>
                  <a:gd name="T9" fmla="*/ 2147483647 h 98"/>
                  <a:gd name="T10" fmla="*/ 559098987 w 18"/>
                  <a:gd name="T11" fmla="*/ 2147483647 h 98"/>
                  <a:gd name="T12" fmla="*/ 0 w 18"/>
                  <a:gd name="T13" fmla="*/ 2147483647 h 98"/>
                  <a:gd name="T14" fmla="*/ 2147483647 w 18"/>
                  <a:gd name="T15" fmla="*/ 2147483647 h 98"/>
                  <a:gd name="T16" fmla="*/ 2147483647 w 18"/>
                  <a:gd name="T17" fmla="*/ 2147483647 h 98"/>
                  <a:gd name="T18" fmla="*/ 2147483647 w 18"/>
                  <a:gd name="T19" fmla="*/ 2147483647 h 98"/>
                  <a:gd name="T20" fmla="*/ 2147483647 w 18"/>
                  <a:gd name="T21" fmla="*/ 2147483647 h 98"/>
                  <a:gd name="T22" fmla="*/ 2147483647 w 18"/>
                  <a:gd name="T23" fmla="*/ 2147483647 h 98"/>
                  <a:gd name="T24" fmla="*/ 2147483647 w 18"/>
                  <a:gd name="T25" fmla="*/ 0 h 98"/>
                  <a:gd name="T26" fmla="*/ 2147483647 w 18"/>
                  <a:gd name="T27" fmla="*/ 0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6" name="Freeform 56"/>
              <p:cNvSpPr>
                <a:spLocks/>
              </p:cNvSpPr>
              <p:nvPr/>
            </p:nvSpPr>
            <p:spPr bwMode="auto">
              <a:xfrm>
                <a:off x="4878512" y="6831598"/>
                <a:ext cx="1648" cy="4747"/>
              </a:xfrm>
              <a:custGeom>
                <a:avLst/>
                <a:gdLst>
                  <a:gd name="T0" fmla="*/ 0 w 4"/>
                  <a:gd name="T1" fmla="*/ 2147483647 h 6"/>
                  <a:gd name="T2" fmla="*/ 0 w 4"/>
                  <a:gd name="T3" fmla="*/ 2147483647 h 6"/>
                  <a:gd name="T4" fmla="*/ 279738112 w 4"/>
                  <a:gd name="T5" fmla="*/ 1485992968 h 6"/>
                  <a:gd name="T6" fmla="*/ 279738112 w 4"/>
                  <a:gd name="T7" fmla="*/ 1485992968 h 6"/>
                  <a:gd name="T8" fmla="*/ 279738112 w 4"/>
                  <a:gd name="T9" fmla="*/ 990244770 h 6"/>
                  <a:gd name="T10" fmla="*/ 279738112 w 4"/>
                  <a:gd name="T11" fmla="*/ 0 h 6"/>
                  <a:gd name="T12" fmla="*/ 279738112 w 4"/>
                  <a:gd name="T13" fmla="*/ 0 h 6"/>
                  <a:gd name="T14" fmla="*/ 0 w 4"/>
                  <a:gd name="T15" fmla="*/ 2147483647 h 6"/>
                  <a:gd name="T16" fmla="*/ 0 w 4"/>
                  <a:gd name="T17" fmla="*/ 2147483647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7" name="Freeform 59"/>
              <p:cNvSpPr>
                <a:spLocks/>
              </p:cNvSpPr>
              <p:nvPr/>
            </p:nvSpPr>
            <p:spPr bwMode="auto">
              <a:xfrm>
                <a:off x="3847162" y="6660691"/>
                <a:ext cx="4943" cy="474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2147483647 h 5"/>
                  <a:gd name="T4" fmla="*/ 1932181133 w 5"/>
                  <a:gd name="T5" fmla="*/ 0 h 5"/>
                  <a:gd name="T6" fmla="*/ 1932181133 w 5"/>
                  <a:gd name="T7" fmla="*/ 0 h 5"/>
                  <a:gd name="T8" fmla="*/ 0 w 5"/>
                  <a:gd name="T9" fmla="*/ 0 h 5"/>
                  <a:gd name="T10" fmla="*/ 0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03" name="文本占位符 2"/>
          <p:cNvSpPr>
            <a:spLocks noGrp="1"/>
          </p:cNvSpPr>
          <p:nvPr>
            <p:ph type="body" idx="1"/>
          </p:nvPr>
        </p:nvSpPr>
        <p:spPr>
          <a:xfrm>
            <a:off x="357158" y="10001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204" name="标题 1"/>
          <p:cNvSpPr>
            <a:spLocks noGrp="1"/>
          </p:cNvSpPr>
          <p:nvPr>
            <p:ph type="title"/>
          </p:nvPr>
        </p:nvSpPr>
        <p:spPr>
          <a:xfrm>
            <a:off x="-428660" y="2714628"/>
            <a:ext cx="7443782" cy="1143000"/>
          </a:xfrm>
        </p:spPr>
        <p:txBody>
          <a:bodyPr/>
          <a:lstStyle>
            <a:lvl1pPr>
              <a:defRPr sz="9600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77757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83"/>
          <p:cNvGrpSpPr>
            <a:grpSpLocks/>
          </p:cNvGrpSpPr>
          <p:nvPr userDrawn="1"/>
        </p:nvGrpSpPr>
        <p:grpSpPr bwMode="auto">
          <a:xfrm rot="-3450999">
            <a:off x="270669" y="5630069"/>
            <a:ext cx="969962" cy="1244600"/>
            <a:chOff x="6321399" y="2903515"/>
            <a:chExt cx="1290638" cy="1638300"/>
          </a:xfrm>
        </p:grpSpPr>
        <p:sp>
          <p:nvSpPr>
            <p:cNvPr id="5" name="Freeform 1220"/>
            <p:cNvSpPr>
              <a:spLocks/>
            </p:cNvSpPr>
            <p:nvPr userDrawn="1"/>
          </p:nvSpPr>
          <p:spPr bwMode="auto">
            <a:xfrm>
              <a:off x="6321399" y="2903515"/>
              <a:ext cx="1290638" cy="1638300"/>
            </a:xfrm>
            <a:custGeom>
              <a:avLst/>
              <a:gdLst>
                <a:gd name="T0" fmla="*/ 2147483647 w 813"/>
                <a:gd name="T1" fmla="*/ 2147483647 h 1032"/>
                <a:gd name="T2" fmla="*/ 2147483647 w 813"/>
                <a:gd name="T3" fmla="*/ 2147483647 h 1032"/>
                <a:gd name="T4" fmla="*/ 2147483647 w 813"/>
                <a:gd name="T5" fmla="*/ 2147483647 h 1032"/>
                <a:gd name="T6" fmla="*/ 2147483647 w 813"/>
                <a:gd name="T7" fmla="*/ 2147483647 h 1032"/>
                <a:gd name="T8" fmla="*/ 2147483647 w 813"/>
                <a:gd name="T9" fmla="*/ 2147483647 h 1032"/>
                <a:gd name="T10" fmla="*/ 2147483647 w 813"/>
                <a:gd name="T11" fmla="*/ 2147483647 h 1032"/>
                <a:gd name="T12" fmla="*/ 2147483647 w 813"/>
                <a:gd name="T13" fmla="*/ 2147483647 h 1032"/>
                <a:gd name="T14" fmla="*/ 2147483647 w 813"/>
                <a:gd name="T15" fmla="*/ 2147483647 h 1032"/>
                <a:gd name="T16" fmla="*/ 2147483647 w 813"/>
                <a:gd name="T17" fmla="*/ 2147483647 h 1032"/>
                <a:gd name="T18" fmla="*/ 2147483647 w 813"/>
                <a:gd name="T19" fmla="*/ 2147483647 h 1032"/>
                <a:gd name="T20" fmla="*/ 2147483647 w 813"/>
                <a:gd name="T21" fmla="*/ 2147483647 h 1032"/>
                <a:gd name="T22" fmla="*/ 2147483647 w 813"/>
                <a:gd name="T23" fmla="*/ 2147483647 h 1032"/>
                <a:gd name="T24" fmla="*/ 2147483647 w 813"/>
                <a:gd name="T25" fmla="*/ 2147483647 h 1032"/>
                <a:gd name="T26" fmla="*/ 2147483647 w 813"/>
                <a:gd name="T27" fmla="*/ 2147483647 h 1032"/>
                <a:gd name="T28" fmla="*/ 2147483647 w 813"/>
                <a:gd name="T29" fmla="*/ 2147483647 h 1032"/>
                <a:gd name="T30" fmla="*/ 2147483647 w 813"/>
                <a:gd name="T31" fmla="*/ 2147483647 h 1032"/>
                <a:gd name="T32" fmla="*/ 2147483647 w 813"/>
                <a:gd name="T33" fmla="*/ 2147483647 h 1032"/>
                <a:gd name="T34" fmla="*/ 2147483647 w 813"/>
                <a:gd name="T35" fmla="*/ 2147483647 h 1032"/>
                <a:gd name="T36" fmla="*/ 2147483647 w 813"/>
                <a:gd name="T37" fmla="*/ 2147483647 h 1032"/>
                <a:gd name="T38" fmla="*/ 2147483647 w 813"/>
                <a:gd name="T39" fmla="*/ 2147483647 h 1032"/>
                <a:gd name="T40" fmla="*/ 2147483647 w 813"/>
                <a:gd name="T41" fmla="*/ 2147483647 h 1032"/>
                <a:gd name="T42" fmla="*/ 2147483647 w 813"/>
                <a:gd name="T43" fmla="*/ 2147483647 h 1032"/>
                <a:gd name="T44" fmla="*/ 2147483647 w 813"/>
                <a:gd name="T45" fmla="*/ 2147483647 h 1032"/>
                <a:gd name="T46" fmla="*/ 2147483647 w 813"/>
                <a:gd name="T47" fmla="*/ 2147483647 h 1032"/>
                <a:gd name="T48" fmla="*/ 2147483647 w 813"/>
                <a:gd name="T49" fmla="*/ 2147483647 h 1032"/>
                <a:gd name="T50" fmla="*/ 2147483647 w 813"/>
                <a:gd name="T51" fmla="*/ 2147483647 h 1032"/>
                <a:gd name="T52" fmla="*/ 0 w 813"/>
                <a:gd name="T53" fmla="*/ 2147483647 h 1032"/>
                <a:gd name="T54" fmla="*/ 2147483647 w 813"/>
                <a:gd name="T55" fmla="*/ 2147483647 h 1032"/>
                <a:gd name="T56" fmla="*/ 2147483647 w 813"/>
                <a:gd name="T57" fmla="*/ 2147483647 h 1032"/>
                <a:gd name="T58" fmla="*/ 2147483647 w 813"/>
                <a:gd name="T59" fmla="*/ 2147483647 h 1032"/>
                <a:gd name="T60" fmla="*/ 2147483647 w 813"/>
                <a:gd name="T61" fmla="*/ 2147483647 h 1032"/>
                <a:gd name="T62" fmla="*/ 2147483647 w 813"/>
                <a:gd name="T63" fmla="*/ 2147483647 h 1032"/>
                <a:gd name="T64" fmla="*/ 2147483647 w 813"/>
                <a:gd name="T65" fmla="*/ 2147483647 h 1032"/>
                <a:gd name="T66" fmla="*/ 2147483647 w 813"/>
                <a:gd name="T67" fmla="*/ 2147483647 h 1032"/>
                <a:gd name="T68" fmla="*/ 2147483647 w 813"/>
                <a:gd name="T69" fmla="*/ 2147483647 h 1032"/>
                <a:gd name="T70" fmla="*/ 2147483647 w 813"/>
                <a:gd name="T71" fmla="*/ 2147483647 h 1032"/>
                <a:gd name="T72" fmla="*/ 2147483647 w 813"/>
                <a:gd name="T73" fmla="*/ 2147483647 h 1032"/>
                <a:gd name="T74" fmla="*/ 2147483647 w 813"/>
                <a:gd name="T75" fmla="*/ 2147483647 h 1032"/>
                <a:gd name="T76" fmla="*/ 2147483647 w 813"/>
                <a:gd name="T77" fmla="*/ 2147483647 h 1032"/>
                <a:gd name="T78" fmla="*/ 2147483647 w 813"/>
                <a:gd name="T79" fmla="*/ 2147483647 h 1032"/>
                <a:gd name="T80" fmla="*/ 2147483647 w 813"/>
                <a:gd name="T81" fmla="*/ 2147483647 h 1032"/>
                <a:gd name="T82" fmla="*/ 2147483647 w 813"/>
                <a:gd name="T83" fmla="*/ 2147483647 h 1032"/>
                <a:gd name="T84" fmla="*/ 2147483647 w 813"/>
                <a:gd name="T85" fmla="*/ 2147483647 h 1032"/>
                <a:gd name="T86" fmla="*/ 2147483647 w 813"/>
                <a:gd name="T87" fmla="*/ 0 h 1032"/>
                <a:gd name="T88" fmla="*/ 2147483647 w 813"/>
                <a:gd name="T89" fmla="*/ 2147483647 h 1032"/>
                <a:gd name="T90" fmla="*/ 2147483647 w 813"/>
                <a:gd name="T91" fmla="*/ 2147483647 h 1032"/>
                <a:gd name="T92" fmla="*/ 2147483647 w 813"/>
                <a:gd name="T93" fmla="*/ 2147483647 h 1032"/>
                <a:gd name="T94" fmla="*/ 2147483647 w 813"/>
                <a:gd name="T95" fmla="*/ 2147483647 h 1032"/>
                <a:gd name="T96" fmla="*/ 2147483647 w 813"/>
                <a:gd name="T97" fmla="*/ 2147483647 h 1032"/>
                <a:gd name="T98" fmla="*/ 2147483647 w 813"/>
                <a:gd name="T99" fmla="*/ 2147483647 h 1032"/>
                <a:gd name="T100" fmla="*/ 2147483647 w 813"/>
                <a:gd name="T101" fmla="*/ 2147483647 h 1032"/>
                <a:gd name="T102" fmla="*/ 2147483647 w 813"/>
                <a:gd name="T103" fmla="*/ 2147483647 h 1032"/>
                <a:gd name="T104" fmla="*/ 2147483647 w 813"/>
                <a:gd name="T105" fmla="*/ 2147483647 h 1032"/>
                <a:gd name="T106" fmla="*/ 2147483647 w 813"/>
                <a:gd name="T107" fmla="*/ 2147483647 h 1032"/>
                <a:gd name="T108" fmla="*/ 2147483647 w 813"/>
                <a:gd name="T109" fmla="*/ 2147483647 h 1032"/>
                <a:gd name="T110" fmla="*/ 2147483647 w 813"/>
                <a:gd name="T111" fmla="*/ 2147483647 h 1032"/>
                <a:gd name="T112" fmla="*/ 2147483647 w 813"/>
                <a:gd name="T113" fmla="*/ 2147483647 h 1032"/>
                <a:gd name="T114" fmla="*/ 2147483647 w 813"/>
                <a:gd name="T115" fmla="*/ 2147483647 h 1032"/>
                <a:gd name="T116" fmla="*/ 2147483647 w 813"/>
                <a:gd name="T117" fmla="*/ 2147483647 h 1032"/>
                <a:gd name="T118" fmla="*/ 2147483647 w 813"/>
                <a:gd name="T119" fmla="*/ 2147483647 h 103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13" h="1032">
                  <a:moveTo>
                    <a:pt x="745" y="756"/>
                  </a:moveTo>
                  <a:lnTo>
                    <a:pt x="745" y="756"/>
                  </a:lnTo>
                  <a:lnTo>
                    <a:pt x="733" y="781"/>
                  </a:lnTo>
                  <a:lnTo>
                    <a:pt x="722" y="804"/>
                  </a:lnTo>
                  <a:lnTo>
                    <a:pt x="710" y="825"/>
                  </a:lnTo>
                  <a:lnTo>
                    <a:pt x="696" y="845"/>
                  </a:lnTo>
                  <a:lnTo>
                    <a:pt x="682" y="864"/>
                  </a:lnTo>
                  <a:lnTo>
                    <a:pt x="669" y="883"/>
                  </a:lnTo>
                  <a:lnTo>
                    <a:pt x="654" y="900"/>
                  </a:lnTo>
                  <a:lnTo>
                    <a:pt x="640" y="916"/>
                  </a:lnTo>
                  <a:lnTo>
                    <a:pt x="623" y="932"/>
                  </a:lnTo>
                  <a:lnTo>
                    <a:pt x="608" y="945"/>
                  </a:lnTo>
                  <a:lnTo>
                    <a:pt x="591" y="957"/>
                  </a:lnTo>
                  <a:lnTo>
                    <a:pt x="574" y="970"/>
                  </a:lnTo>
                  <a:lnTo>
                    <a:pt x="558" y="980"/>
                  </a:lnTo>
                  <a:lnTo>
                    <a:pt x="541" y="989"/>
                  </a:lnTo>
                  <a:lnTo>
                    <a:pt x="523" y="999"/>
                  </a:lnTo>
                  <a:lnTo>
                    <a:pt x="506" y="1006"/>
                  </a:lnTo>
                  <a:lnTo>
                    <a:pt x="487" y="1012"/>
                  </a:lnTo>
                  <a:lnTo>
                    <a:pt x="469" y="1018"/>
                  </a:lnTo>
                  <a:lnTo>
                    <a:pt x="451" y="1023"/>
                  </a:lnTo>
                  <a:lnTo>
                    <a:pt x="433" y="1028"/>
                  </a:lnTo>
                  <a:lnTo>
                    <a:pt x="414" y="1029"/>
                  </a:lnTo>
                  <a:lnTo>
                    <a:pt x="396" y="1031"/>
                  </a:lnTo>
                  <a:lnTo>
                    <a:pt x="378" y="1032"/>
                  </a:lnTo>
                  <a:lnTo>
                    <a:pt x="358" y="1032"/>
                  </a:lnTo>
                  <a:lnTo>
                    <a:pt x="340" y="1031"/>
                  </a:lnTo>
                  <a:lnTo>
                    <a:pt x="321" y="1029"/>
                  </a:lnTo>
                  <a:lnTo>
                    <a:pt x="285" y="1023"/>
                  </a:lnTo>
                  <a:lnTo>
                    <a:pt x="248" y="1012"/>
                  </a:lnTo>
                  <a:lnTo>
                    <a:pt x="213" y="999"/>
                  </a:lnTo>
                  <a:lnTo>
                    <a:pt x="197" y="991"/>
                  </a:lnTo>
                  <a:lnTo>
                    <a:pt x="180" y="982"/>
                  </a:lnTo>
                  <a:lnTo>
                    <a:pt x="163" y="971"/>
                  </a:lnTo>
                  <a:lnTo>
                    <a:pt x="148" y="960"/>
                  </a:lnTo>
                  <a:lnTo>
                    <a:pt x="134" y="950"/>
                  </a:lnTo>
                  <a:lnTo>
                    <a:pt x="119" y="938"/>
                  </a:lnTo>
                  <a:lnTo>
                    <a:pt x="107" y="924"/>
                  </a:lnTo>
                  <a:lnTo>
                    <a:pt x="93" y="910"/>
                  </a:lnTo>
                  <a:lnTo>
                    <a:pt x="81" y="896"/>
                  </a:lnTo>
                  <a:lnTo>
                    <a:pt x="70" y="881"/>
                  </a:lnTo>
                  <a:lnTo>
                    <a:pt x="59" y="864"/>
                  </a:lnTo>
                  <a:lnTo>
                    <a:pt x="50" y="849"/>
                  </a:lnTo>
                  <a:lnTo>
                    <a:pt x="41" y="831"/>
                  </a:lnTo>
                  <a:lnTo>
                    <a:pt x="32" y="814"/>
                  </a:lnTo>
                  <a:lnTo>
                    <a:pt x="26" y="796"/>
                  </a:lnTo>
                  <a:lnTo>
                    <a:pt x="18" y="778"/>
                  </a:lnTo>
                  <a:lnTo>
                    <a:pt x="14" y="758"/>
                  </a:lnTo>
                  <a:lnTo>
                    <a:pt x="9" y="738"/>
                  </a:lnTo>
                  <a:lnTo>
                    <a:pt x="5" y="718"/>
                  </a:lnTo>
                  <a:lnTo>
                    <a:pt x="2" y="697"/>
                  </a:lnTo>
                  <a:lnTo>
                    <a:pt x="0" y="677"/>
                  </a:lnTo>
                  <a:lnTo>
                    <a:pt x="0" y="656"/>
                  </a:lnTo>
                  <a:lnTo>
                    <a:pt x="0" y="633"/>
                  </a:lnTo>
                  <a:lnTo>
                    <a:pt x="2" y="612"/>
                  </a:lnTo>
                  <a:lnTo>
                    <a:pt x="3" y="589"/>
                  </a:lnTo>
                  <a:lnTo>
                    <a:pt x="6" y="566"/>
                  </a:lnTo>
                  <a:lnTo>
                    <a:pt x="11" y="543"/>
                  </a:lnTo>
                  <a:lnTo>
                    <a:pt x="17" y="519"/>
                  </a:lnTo>
                  <a:lnTo>
                    <a:pt x="23" y="496"/>
                  </a:lnTo>
                  <a:lnTo>
                    <a:pt x="31" y="471"/>
                  </a:lnTo>
                  <a:lnTo>
                    <a:pt x="40" y="447"/>
                  </a:lnTo>
                  <a:lnTo>
                    <a:pt x="50" y="423"/>
                  </a:lnTo>
                  <a:lnTo>
                    <a:pt x="62" y="398"/>
                  </a:lnTo>
                  <a:lnTo>
                    <a:pt x="75" y="375"/>
                  </a:lnTo>
                  <a:lnTo>
                    <a:pt x="87" y="351"/>
                  </a:lnTo>
                  <a:lnTo>
                    <a:pt x="102" y="328"/>
                  </a:lnTo>
                  <a:lnTo>
                    <a:pt x="133" y="282"/>
                  </a:lnTo>
                  <a:lnTo>
                    <a:pt x="166" y="238"/>
                  </a:lnTo>
                  <a:lnTo>
                    <a:pt x="203" y="197"/>
                  </a:lnTo>
                  <a:lnTo>
                    <a:pt x="242" y="159"/>
                  </a:lnTo>
                  <a:lnTo>
                    <a:pt x="282" y="124"/>
                  </a:lnTo>
                  <a:lnTo>
                    <a:pt x="302" y="107"/>
                  </a:lnTo>
                  <a:lnTo>
                    <a:pt x="323" y="92"/>
                  </a:lnTo>
                  <a:lnTo>
                    <a:pt x="344" y="78"/>
                  </a:lnTo>
                  <a:lnTo>
                    <a:pt x="366" y="64"/>
                  </a:lnTo>
                  <a:lnTo>
                    <a:pt x="387" y="52"/>
                  </a:lnTo>
                  <a:lnTo>
                    <a:pt x="408" y="42"/>
                  </a:lnTo>
                  <a:lnTo>
                    <a:pt x="430" y="31"/>
                  </a:lnTo>
                  <a:lnTo>
                    <a:pt x="451" y="23"/>
                  </a:lnTo>
                  <a:lnTo>
                    <a:pt x="472" y="16"/>
                  </a:lnTo>
                  <a:lnTo>
                    <a:pt x="494" y="10"/>
                  </a:lnTo>
                  <a:lnTo>
                    <a:pt x="513" y="5"/>
                  </a:lnTo>
                  <a:lnTo>
                    <a:pt x="535" y="2"/>
                  </a:lnTo>
                  <a:lnTo>
                    <a:pt x="555" y="0"/>
                  </a:lnTo>
                  <a:lnTo>
                    <a:pt x="574" y="0"/>
                  </a:lnTo>
                  <a:lnTo>
                    <a:pt x="594" y="2"/>
                  </a:lnTo>
                  <a:lnTo>
                    <a:pt x="612" y="7"/>
                  </a:lnTo>
                  <a:lnTo>
                    <a:pt x="631" y="11"/>
                  </a:lnTo>
                  <a:lnTo>
                    <a:pt x="649" y="17"/>
                  </a:lnTo>
                  <a:lnTo>
                    <a:pt x="666" y="26"/>
                  </a:lnTo>
                  <a:lnTo>
                    <a:pt x="682" y="37"/>
                  </a:lnTo>
                  <a:lnTo>
                    <a:pt x="698" y="49"/>
                  </a:lnTo>
                  <a:lnTo>
                    <a:pt x="711" y="63"/>
                  </a:lnTo>
                  <a:lnTo>
                    <a:pt x="725" y="78"/>
                  </a:lnTo>
                  <a:lnTo>
                    <a:pt x="737" y="95"/>
                  </a:lnTo>
                  <a:lnTo>
                    <a:pt x="748" y="112"/>
                  </a:lnTo>
                  <a:lnTo>
                    <a:pt x="759" y="132"/>
                  </a:lnTo>
                  <a:lnTo>
                    <a:pt x="768" y="151"/>
                  </a:lnTo>
                  <a:lnTo>
                    <a:pt x="777" y="174"/>
                  </a:lnTo>
                  <a:lnTo>
                    <a:pt x="785" y="196"/>
                  </a:lnTo>
                  <a:lnTo>
                    <a:pt x="791" y="220"/>
                  </a:lnTo>
                  <a:lnTo>
                    <a:pt x="797" y="244"/>
                  </a:lnTo>
                  <a:lnTo>
                    <a:pt x="803" y="269"/>
                  </a:lnTo>
                  <a:lnTo>
                    <a:pt x="806" y="295"/>
                  </a:lnTo>
                  <a:lnTo>
                    <a:pt x="810" y="320"/>
                  </a:lnTo>
                  <a:lnTo>
                    <a:pt x="813" y="375"/>
                  </a:lnTo>
                  <a:lnTo>
                    <a:pt x="813" y="430"/>
                  </a:lnTo>
                  <a:lnTo>
                    <a:pt x="810" y="487"/>
                  </a:lnTo>
                  <a:lnTo>
                    <a:pt x="804" y="543"/>
                  </a:lnTo>
                  <a:lnTo>
                    <a:pt x="795" y="599"/>
                  </a:lnTo>
                  <a:lnTo>
                    <a:pt x="789" y="627"/>
                  </a:lnTo>
                  <a:lnTo>
                    <a:pt x="781" y="654"/>
                  </a:lnTo>
                  <a:lnTo>
                    <a:pt x="774" y="680"/>
                  </a:lnTo>
                  <a:lnTo>
                    <a:pt x="765" y="706"/>
                  </a:lnTo>
                  <a:lnTo>
                    <a:pt x="756" y="732"/>
                  </a:lnTo>
                  <a:lnTo>
                    <a:pt x="745" y="756"/>
                  </a:ln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1221"/>
            <p:cNvSpPr>
              <a:spLocks/>
            </p:cNvSpPr>
            <p:nvPr userDrawn="1"/>
          </p:nvSpPr>
          <p:spPr bwMode="auto">
            <a:xfrm>
              <a:off x="6499063" y="3176265"/>
              <a:ext cx="223908" cy="240313"/>
            </a:xfrm>
            <a:custGeom>
              <a:avLst/>
              <a:gdLst>
                <a:gd name="T0" fmla="*/ 2147483647 w 140"/>
                <a:gd name="T1" fmla="*/ 2147483647 h 151"/>
                <a:gd name="T2" fmla="*/ 2147483647 w 140"/>
                <a:gd name="T3" fmla="*/ 2147483647 h 151"/>
                <a:gd name="T4" fmla="*/ 2147483647 w 140"/>
                <a:gd name="T5" fmla="*/ 0 h 151"/>
                <a:gd name="T6" fmla="*/ 2147483647 w 140"/>
                <a:gd name="T7" fmla="*/ 0 h 151"/>
                <a:gd name="T8" fmla="*/ 2147483647 w 140"/>
                <a:gd name="T9" fmla="*/ 2147483647 h 151"/>
                <a:gd name="T10" fmla="*/ 2147483647 w 140"/>
                <a:gd name="T11" fmla="*/ 2147483647 h 151"/>
                <a:gd name="T12" fmla="*/ 2147483647 w 140"/>
                <a:gd name="T13" fmla="*/ 2147483647 h 151"/>
                <a:gd name="T14" fmla="*/ 0 w 140"/>
                <a:gd name="T15" fmla="*/ 2147483647 h 151"/>
                <a:gd name="T16" fmla="*/ 0 w 140"/>
                <a:gd name="T17" fmla="*/ 2147483647 h 151"/>
                <a:gd name="T18" fmla="*/ 2147483647 w 140"/>
                <a:gd name="T19" fmla="*/ 2147483647 h 151"/>
                <a:gd name="T20" fmla="*/ 2147483647 w 140"/>
                <a:gd name="T21" fmla="*/ 2147483647 h 151"/>
                <a:gd name="T22" fmla="*/ 2147483647 w 140"/>
                <a:gd name="T23" fmla="*/ 2147483647 h 151"/>
                <a:gd name="T24" fmla="*/ 2147483647 w 140"/>
                <a:gd name="T25" fmla="*/ 2147483647 h 151"/>
                <a:gd name="T26" fmla="*/ 2147483647 w 140"/>
                <a:gd name="T27" fmla="*/ 2147483647 h 151"/>
                <a:gd name="T28" fmla="*/ 2147483647 w 140"/>
                <a:gd name="T29" fmla="*/ 2147483647 h 151"/>
                <a:gd name="T30" fmla="*/ 2147483647 w 140"/>
                <a:gd name="T31" fmla="*/ 2147483647 h 151"/>
                <a:gd name="T32" fmla="*/ 2147483647 w 140"/>
                <a:gd name="T33" fmla="*/ 2147483647 h 151"/>
                <a:gd name="T34" fmla="*/ 2147483647 w 140"/>
                <a:gd name="T35" fmla="*/ 2147483647 h 151"/>
                <a:gd name="T36" fmla="*/ 2147483647 w 140"/>
                <a:gd name="T37" fmla="*/ 2147483647 h 151"/>
                <a:gd name="T38" fmla="*/ 2147483647 w 140"/>
                <a:gd name="T39" fmla="*/ 2147483647 h 151"/>
                <a:gd name="T40" fmla="*/ 2147483647 w 140"/>
                <a:gd name="T41" fmla="*/ 2147483647 h 15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0" h="151">
                  <a:moveTo>
                    <a:pt x="122" y="22"/>
                  </a:moveTo>
                  <a:lnTo>
                    <a:pt x="122" y="22"/>
                  </a:lnTo>
                  <a:lnTo>
                    <a:pt x="106" y="0"/>
                  </a:lnTo>
                  <a:lnTo>
                    <a:pt x="78" y="31"/>
                  </a:lnTo>
                  <a:lnTo>
                    <a:pt x="50" y="61"/>
                  </a:lnTo>
                  <a:lnTo>
                    <a:pt x="24" y="93"/>
                  </a:lnTo>
                  <a:lnTo>
                    <a:pt x="0" y="128"/>
                  </a:lnTo>
                  <a:lnTo>
                    <a:pt x="21" y="140"/>
                  </a:lnTo>
                  <a:lnTo>
                    <a:pt x="32" y="146"/>
                  </a:lnTo>
                  <a:lnTo>
                    <a:pt x="44" y="151"/>
                  </a:lnTo>
                  <a:lnTo>
                    <a:pt x="67" y="119"/>
                  </a:lnTo>
                  <a:lnTo>
                    <a:pt x="91" y="90"/>
                  </a:lnTo>
                  <a:lnTo>
                    <a:pt x="116" y="63"/>
                  </a:lnTo>
                  <a:lnTo>
                    <a:pt x="140" y="37"/>
                  </a:lnTo>
                  <a:lnTo>
                    <a:pt x="131" y="31"/>
                  </a:lnTo>
                  <a:lnTo>
                    <a:pt x="122" y="22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222"/>
            <p:cNvSpPr>
              <a:spLocks/>
            </p:cNvSpPr>
            <p:nvPr userDrawn="1"/>
          </p:nvSpPr>
          <p:spPr bwMode="auto">
            <a:xfrm>
              <a:off x="6326516" y="3585947"/>
              <a:ext cx="128853" cy="305092"/>
            </a:xfrm>
            <a:custGeom>
              <a:avLst/>
              <a:gdLst>
                <a:gd name="T0" fmla="*/ 2147483647 w 82"/>
                <a:gd name="T1" fmla="*/ 2147483647 h 192"/>
                <a:gd name="T2" fmla="*/ 2147483647 w 82"/>
                <a:gd name="T3" fmla="*/ 2147483647 h 192"/>
                <a:gd name="T4" fmla="*/ 2147483647 w 82"/>
                <a:gd name="T5" fmla="*/ 0 h 192"/>
                <a:gd name="T6" fmla="*/ 2147483647 w 82"/>
                <a:gd name="T7" fmla="*/ 0 h 192"/>
                <a:gd name="T8" fmla="*/ 2147483647 w 82"/>
                <a:gd name="T9" fmla="*/ 2147483647 h 192"/>
                <a:gd name="T10" fmla="*/ 2147483647 w 82"/>
                <a:gd name="T11" fmla="*/ 2147483647 h 192"/>
                <a:gd name="T12" fmla="*/ 2147483647 w 82"/>
                <a:gd name="T13" fmla="*/ 2147483647 h 192"/>
                <a:gd name="T14" fmla="*/ 0 w 82"/>
                <a:gd name="T15" fmla="*/ 2147483647 h 192"/>
                <a:gd name="T16" fmla="*/ 0 w 82"/>
                <a:gd name="T17" fmla="*/ 2147483647 h 192"/>
                <a:gd name="T18" fmla="*/ 2147483647 w 82"/>
                <a:gd name="T19" fmla="*/ 2147483647 h 192"/>
                <a:gd name="T20" fmla="*/ 2147483647 w 82"/>
                <a:gd name="T21" fmla="*/ 2147483647 h 192"/>
                <a:gd name="T22" fmla="*/ 2147483647 w 82"/>
                <a:gd name="T23" fmla="*/ 2147483647 h 192"/>
                <a:gd name="T24" fmla="*/ 2147483647 w 82"/>
                <a:gd name="T25" fmla="*/ 2147483647 h 192"/>
                <a:gd name="T26" fmla="*/ 2147483647 w 82"/>
                <a:gd name="T27" fmla="*/ 2147483647 h 192"/>
                <a:gd name="T28" fmla="*/ 2147483647 w 82"/>
                <a:gd name="T29" fmla="*/ 2147483647 h 192"/>
                <a:gd name="T30" fmla="*/ 2147483647 w 82"/>
                <a:gd name="T31" fmla="*/ 2147483647 h 192"/>
                <a:gd name="T32" fmla="*/ 2147483647 w 82"/>
                <a:gd name="T33" fmla="*/ 2147483647 h 192"/>
                <a:gd name="T34" fmla="*/ 2147483647 w 82"/>
                <a:gd name="T35" fmla="*/ 2147483647 h 192"/>
                <a:gd name="T36" fmla="*/ 2147483647 w 82"/>
                <a:gd name="T37" fmla="*/ 2147483647 h 192"/>
                <a:gd name="T38" fmla="*/ 2147483647 w 82"/>
                <a:gd name="T39" fmla="*/ 2147483647 h 192"/>
                <a:gd name="T40" fmla="*/ 2147483647 w 82"/>
                <a:gd name="T41" fmla="*/ 2147483647 h 192"/>
                <a:gd name="T42" fmla="*/ 2147483647 w 82"/>
                <a:gd name="T43" fmla="*/ 2147483647 h 19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2" h="192">
                  <a:moveTo>
                    <a:pt x="70" y="33"/>
                  </a:moveTo>
                  <a:lnTo>
                    <a:pt x="70" y="33"/>
                  </a:lnTo>
                  <a:lnTo>
                    <a:pt x="45" y="0"/>
                  </a:lnTo>
                  <a:lnTo>
                    <a:pt x="29" y="44"/>
                  </a:lnTo>
                  <a:lnTo>
                    <a:pt x="15" y="88"/>
                  </a:lnTo>
                  <a:lnTo>
                    <a:pt x="6" y="131"/>
                  </a:lnTo>
                  <a:lnTo>
                    <a:pt x="0" y="173"/>
                  </a:lnTo>
                  <a:lnTo>
                    <a:pt x="13" y="181"/>
                  </a:lnTo>
                  <a:lnTo>
                    <a:pt x="29" y="187"/>
                  </a:lnTo>
                  <a:lnTo>
                    <a:pt x="42" y="192"/>
                  </a:lnTo>
                  <a:lnTo>
                    <a:pt x="50" y="154"/>
                  </a:lnTo>
                  <a:lnTo>
                    <a:pt x="59" y="116"/>
                  </a:lnTo>
                  <a:lnTo>
                    <a:pt x="70" y="80"/>
                  </a:lnTo>
                  <a:lnTo>
                    <a:pt x="82" y="47"/>
                  </a:lnTo>
                  <a:lnTo>
                    <a:pt x="76" y="41"/>
                  </a:lnTo>
                  <a:lnTo>
                    <a:pt x="70" y="33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223"/>
            <p:cNvSpPr>
              <a:spLocks/>
            </p:cNvSpPr>
            <p:nvPr userDrawn="1"/>
          </p:nvSpPr>
          <p:spPr bwMode="auto">
            <a:xfrm>
              <a:off x="6796277" y="2901359"/>
              <a:ext cx="802689" cy="511969"/>
            </a:xfrm>
            <a:custGeom>
              <a:avLst/>
              <a:gdLst>
                <a:gd name="T0" fmla="*/ 2147483647 w 505"/>
                <a:gd name="T1" fmla="*/ 2147483647 h 322"/>
                <a:gd name="T2" fmla="*/ 2147483647 w 505"/>
                <a:gd name="T3" fmla="*/ 2147483647 h 322"/>
                <a:gd name="T4" fmla="*/ 2147483647 w 505"/>
                <a:gd name="T5" fmla="*/ 2147483647 h 322"/>
                <a:gd name="T6" fmla="*/ 2147483647 w 505"/>
                <a:gd name="T7" fmla="*/ 2147483647 h 322"/>
                <a:gd name="T8" fmla="*/ 2147483647 w 505"/>
                <a:gd name="T9" fmla="*/ 2147483647 h 322"/>
                <a:gd name="T10" fmla="*/ 2147483647 w 505"/>
                <a:gd name="T11" fmla="*/ 2147483647 h 322"/>
                <a:gd name="T12" fmla="*/ 2147483647 w 505"/>
                <a:gd name="T13" fmla="*/ 2147483647 h 322"/>
                <a:gd name="T14" fmla="*/ 2147483647 w 505"/>
                <a:gd name="T15" fmla="*/ 2147483647 h 322"/>
                <a:gd name="T16" fmla="*/ 2147483647 w 505"/>
                <a:gd name="T17" fmla="*/ 2147483647 h 322"/>
                <a:gd name="T18" fmla="*/ 2147483647 w 505"/>
                <a:gd name="T19" fmla="*/ 2147483647 h 322"/>
                <a:gd name="T20" fmla="*/ 2147483647 w 505"/>
                <a:gd name="T21" fmla="*/ 2147483647 h 322"/>
                <a:gd name="T22" fmla="*/ 2147483647 w 505"/>
                <a:gd name="T23" fmla="*/ 2147483647 h 322"/>
                <a:gd name="T24" fmla="*/ 2147483647 w 505"/>
                <a:gd name="T25" fmla="*/ 2147483647 h 322"/>
                <a:gd name="T26" fmla="*/ 2147483647 w 505"/>
                <a:gd name="T27" fmla="*/ 2147483647 h 322"/>
                <a:gd name="T28" fmla="*/ 2147483647 w 505"/>
                <a:gd name="T29" fmla="*/ 2147483647 h 322"/>
                <a:gd name="T30" fmla="*/ 2147483647 w 505"/>
                <a:gd name="T31" fmla="*/ 2147483647 h 322"/>
                <a:gd name="T32" fmla="*/ 2147483647 w 505"/>
                <a:gd name="T33" fmla="*/ 2147483647 h 322"/>
                <a:gd name="T34" fmla="*/ 2147483647 w 505"/>
                <a:gd name="T35" fmla="*/ 2147483647 h 322"/>
                <a:gd name="T36" fmla="*/ 2147483647 w 505"/>
                <a:gd name="T37" fmla="*/ 2147483647 h 322"/>
                <a:gd name="T38" fmla="*/ 2147483647 w 505"/>
                <a:gd name="T39" fmla="*/ 2147483647 h 322"/>
                <a:gd name="T40" fmla="*/ 2147483647 w 505"/>
                <a:gd name="T41" fmla="*/ 2147483647 h 322"/>
                <a:gd name="T42" fmla="*/ 2147483647 w 505"/>
                <a:gd name="T43" fmla="*/ 2147483647 h 322"/>
                <a:gd name="T44" fmla="*/ 2147483647 w 505"/>
                <a:gd name="T45" fmla="*/ 2147483647 h 322"/>
                <a:gd name="T46" fmla="*/ 2147483647 w 505"/>
                <a:gd name="T47" fmla="*/ 2147483647 h 322"/>
                <a:gd name="T48" fmla="*/ 2147483647 w 505"/>
                <a:gd name="T49" fmla="*/ 2147483647 h 322"/>
                <a:gd name="T50" fmla="*/ 2147483647 w 505"/>
                <a:gd name="T51" fmla="*/ 2147483647 h 322"/>
                <a:gd name="T52" fmla="*/ 2147483647 w 505"/>
                <a:gd name="T53" fmla="*/ 2147483647 h 322"/>
                <a:gd name="T54" fmla="*/ 2147483647 w 505"/>
                <a:gd name="T55" fmla="*/ 2147483647 h 322"/>
                <a:gd name="T56" fmla="*/ 2147483647 w 505"/>
                <a:gd name="T57" fmla="*/ 2147483647 h 322"/>
                <a:gd name="T58" fmla="*/ 2147483647 w 505"/>
                <a:gd name="T59" fmla="*/ 2147483647 h 322"/>
                <a:gd name="T60" fmla="*/ 2147483647 w 505"/>
                <a:gd name="T61" fmla="*/ 2147483647 h 322"/>
                <a:gd name="T62" fmla="*/ 2147483647 w 505"/>
                <a:gd name="T63" fmla="*/ 0 h 322"/>
                <a:gd name="T64" fmla="*/ 2147483647 w 505"/>
                <a:gd name="T65" fmla="*/ 2147483647 h 322"/>
                <a:gd name="T66" fmla="*/ 2147483647 w 505"/>
                <a:gd name="T67" fmla="*/ 2147483647 h 322"/>
                <a:gd name="T68" fmla="*/ 2147483647 w 505"/>
                <a:gd name="T69" fmla="*/ 2147483647 h 322"/>
                <a:gd name="T70" fmla="*/ 2147483647 w 505"/>
                <a:gd name="T71" fmla="*/ 2147483647 h 322"/>
                <a:gd name="T72" fmla="*/ 0 w 505"/>
                <a:gd name="T73" fmla="*/ 2147483647 h 322"/>
                <a:gd name="T74" fmla="*/ 2147483647 w 505"/>
                <a:gd name="T75" fmla="*/ 2147483647 h 322"/>
                <a:gd name="T76" fmla="*/ 2147483647 w 505"/>
                <a:gd name="T77" fmla="*/ 2147483647 h 322"/>
                <a:gd name="T78" fmla="*/ 2147483647 w 505"/>
                <a:gd name="T79" fmla="*/ 2147483647 h 322"/>
                <a:gd name="T80" fmla="*/ 2147483647 w 505"/>
                <a:gd name="T81" fmla="*/ 2147483647 h 322"/>
                <a:gd name="T82" fmla="*/ 2147483647 w 505"/>
                <a:gd name="T83" fmla="*/ 2147483647 h 322"/>
                <a:gd name="T84" fmla="*/ 2147483647 w 505"/>
                <a:gd name="T85" fmla="*/ 2147483647 h 322"/>
                <a:gd name="T86" fmla="*/ 2147483647 w 505"/>
                <a:gd name="T87" fmla="*/ 2147483647 h 32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05" h="322">
                  <a:moveTo>
                    <a:pt x="259" y="17"/>
                  </a:moveTo>
                  <a:lnTo>
                    <a:pt x="259" y="17"/>
                  </a:lnTo>
                  <a:lnTo>
                    <a:pt x="225" y="42"/>
                  </a:lnTo>
                  <a:lnTo>
                    <a:pt x="193" y="64"/>
                  </a:lnTo>
                  <a:lnTo>
                    <a:pt x="164" y="89"/>
                  </a:lnTo>
                  <a:lnTo>
                    <a:pt x="137" y="113"/>
                  </a:lnTo>
                  <a:lnTo>
                    <a:pt x="149" y="119"/>
                  </a:lnTo>
                  <a:lnTo>
                    <a:pt x="161" y="128"/>
                  </a:lnTo>
                  <a:lnTo>
                    <a:pt x="173" y="136"/>
                  </a:lnTo>
                  <a:lnTo>
                    <a:pt x="184" y="147"/>
                  </a:lnTo>
                  <a:lnTo>
                    <a:pt x="205" y="170"/>
                  </a:lnTo>
                  <a:lnTo>
                    <a:pt x="218" y="180"/>
                  </a:lnTo>
                  <a:lnTo>
                    <a:pt x="230" y="189"/>
                  </a:lnTo>
                  <a:lnTo>
                    <a:pt x="243" y="197"/>
                  </a:lnTo>
                  <a:lnTo>
                    <a:pt x="257" y="202"/>
                  </a:lnTo>
                  <a:lnTo>
                    <a:pt x="274" y="205"/>
                  </a:lnTo>
                  <a:lnTo>
                    <a:pt x="291" y="206"/>
                  </a:lnTo>
                  <a:lnTo>
                    <a:pt x="326" y="206"/>
                  </a:lnTo>
                  <a:lnTo>
                    <a:pt x="342" y="206"/>
                  </a:lnTo>
                  <a:lnTo>
                    <a:pt x="359" y="208"/>
                  </a:lnTo>
                  <a:lnTo>
                    <a:pt x="376" y="211"/>
                  </a:lnTo>
                  <a:lnTo>
                    <a:pt x="391" y="215"/>
                  </a:lnTo>
                  <a:lnTo>
                    <a:pt x="403" y="221"/>
                  </a:lnTo>
                  <a:lnTo>
                    <a:pt x="416" y="231"/>
                  </a:lnTo>
                  <a:lnTo>
                    <a:pt x="426" y="243"/>
                  </a:lnTo>
                  <a:lnTo>
                    <a:pt x="437" y="255"/>
                  </a:lnTo>
                  <a:lnTo>
                    <a:pt x="460" y="281"/>
                  </a:lnTo>
                  <a:lnTo>
                    <a:pt x="481" y="304"/>
                  </a:lnTo>
                  <a:lnTo>
                    <a:pt x="493" y="316"/>
                  </a:lnTo>
                  <a:lnTo>
                    <a:pt x="499" y="319"/>
                  </a:lnTo>
                  <a:lnTo>
                    <a:pt x="505" y="322"/>
                  </a:lnTo>
                  <a:lnTo>
                    <a:pt x="499" y="276"/>
                  </a:lnTo>
                  <a:lnTo>
                    <a:pt x="490" y="232"/>
                  </a:lnTo>
                  <a:lnTo>
                    <a:pt x="478" y="191"/>
                  </a:lnTo>
                  <a:lnTo>
                    <a:pt x="470" y="171"/>
                  </a:lnTo>
                  <a:lnTo>
                    <a:pt x="463" y="153"/>
                  </a:lnTo>
                  <a:lnTo>
                    <a:pt x="455" y="135"/>
                  </a:lnTo>
                  <a:lnTo>
                    <a:pt x="446" y="118"/>
                  </a:lnTo>
                  <a:lnTo>
                    <a:pt x="437" y="101"/>
                  </a:lnTo>
                  <a:lnTo>
                    <a:pt x="426" y="86"/>
                  </a:lnTo>
                  <a:lnTo>
                    <a:pt x="414" y="72"/>
                  </a:lnTo>
                  <a:lnTo>
                    <a:pt x="403" y="60"/>
                  </a:lnTo>
                  <a:lnTo>
                    <a:pt x="390" y="48"/>
                  </a:lnTo>
                  <a:lnTo>
                    <a:pt x="377" y="37"/>
                  </a:lnTo>
                  <a:lnTo>
                    <a:pt x="364" y="43"/>
                  </a:lnTo>
                  <a:lnTo>
                    <a:pt x="350" y="46"/>
                  </a:lnTo>
                  <a:lnTo>
                    <a:pt x="342" y="48"/>
                  </a:lnTo>
                  <a:lnTo>
                    <a:pt x="336" y="48"/>
                  </a:lnTo>
                  <a:lnTo>
                    <a:pt x="329" y="46"/>
                  </a:lnTo>
                  <a:lnTo>
                    <a:pt x="323" y="43"/>
                  </a:lnTo>
                  <a:lnTo>
                    <a:pt x="312" y="34"/>
                  </a:lnTo>
                  <a:lnTo>
                    <a:pt x="303" y="23"/>
                  </a:lnTo>
                  <a:lnTo>
                    <a:pt x="286" y="2"/>
                  </a:lnTo>
                  <a:lnTo>
                    <a:pt x="269" y="0"/>
                  </a:lnTo>
                  <a:lnTo>
                    <a:pt x="253" y="0"/>
                  </a:lnTo>
                  <a:lnTo>
                    <a:pt x="234" y="2"/>
                  </a:lnTo>
                  <a:lnTo>
                    <a:pt x="218" y="4"/>
                  </a:lnTo>
                  <a:lnTo>
                    <a:pt x="199" y="7"/>
                  </a:lnTo>
                  <a:lnTo>
                    <a:pt x="181" y="11"/>
                  </a:lnTo>
                  <a:lnTo>
                    <a:pt x="164" y="17"/>
                  </a:lnTo>
                  <a:lnTo>
                    <a:pt x="146" y="23"/>
                  </a:lnTo>
                  <a:lnTo>
                    <a:pt x="108" y="39"/>
                  </a:lnTo>
                  <a:lnTo>
                    <a:pt x="71" y="58"/>
                  </a:lnTo>
                  <a:lnTo>
                    <a:pt x="35" y="80"/>
                  </a:lnTo>
                  <a:lnTo>
                    <a:pt x="0" y="106"/>
                  </a:lnTo>
                  <a:lnTo>
                    <a:pt x="16" y="112"/>
                  </a:lnTo>
                  <a:lnTo>
                    <a:pt x="35" y="115"/>
                  </a:lnTo>
                  <a:lnTo>
                    <a:pt x="44" y="115"/>
                  </a:lnTo>
                  <a:lnTo>
                    <a:pt x="53" y="115"/>
                  </a:lnTo>
                  <a:lnTo>
                    <a:pt x="73" y="112"/>
                  </a:lnTo>
                  <a:lnTo>
                    <a:pt x="109" y="89"/>
                  </a:lnTo>
                  <a:lnTo>
                    <a:pt x="144" y="69"/>
                  </a:lnTo>
                  <a:lnTo>
                    <a:pt x="176" y="52"/>
                  </a:lnTo>
                  <a:lnTo>
                    <a:pt x="204" y="40"/>
                  </a:lnTo>
                  <a:lnTo>
                    <a:pt x="243" y="23"/>
                  </a:lnTo>
                  <a:lnTo>
                    <a:pt x="259" y="17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1224"/>
            <p:cNvSpPr>
              <a:spLocks/>
            </p:cNvSpPr>
            <p:nvPr userDrawn="1"/>
          </p:nvSpPr>
          <p:spPr bwMode="auto">
            <a:xfrm>
              <a:off x="6375598" y="4191878"/>
              <a:ext cx="606240" cy="298822"/>
            </a:xfrm>
            <a:custGeom>
              <a:avLst/>
              <a:gdLst>
                <a:gd name="T0" fmla="*/ 2147483647 w 383"/>
                <a:gd name="T1" fmla="*/ 2147483647 h 189"/>
                <a:gd name="T2" fmla="*/ 2147483647 w 383"/>
                <a:gd name="T3" fmla="*/ 2147483647 h 189"/>
                <a:gd name="T4" fmla="*/ 2147483647 w 383"/>
                <a:gd name="T5" fmla="*/ 2147483647 h 189"/>
                <a:gd name="T6" fmla="*/ 2147483647 w 383"/>
                <a:gd name="T7" fmla="*/ 2147483647 h 189"/>
                <a:gd name="T8" fmla="*/ 2147483647 w 383"/>
                <a:gd name="T9" fmla="*/ 2147483647 h 189"/>
                <a:gd name="T10" fmla="*/ 2147483647 w 383"/>
                <a:gd name="T11" fmla="*/ 2147483647 h 189"/>
                <a:gd name="T12" fmla="*/ 2147483647 w 383"/>
                <a:gd name="T13" fmla="*/ 2147483647 h 189"/>
                <a:gd name="T14" fmla="*/ 2147483647 w 383"/>
                <a:gd name="T15" fmla="*/ 2147483647 h 189"/>
                <a:gd name="T16" fmla="*/ 2147483647 w 383"/>
                <a:gd name="T17" fmla="*/ 2147483647 h 189"/>
                <a:gd name="T18" fmla="*/ 2147483647 w 383"/>
                <a:gd name="T19" fmla="*/ 2147483647 h 189"/>
                <a:gd name="T20" fmla="*/ 2147483647 w 383"/>
                <a:gd name="T21" fmla="*/ 2147483647 h 189"/>
                <a:gd name="T22" fmla="*/ 2147483647 w 383"/>
                <a:gd name="T23" fmla="*/ 2147483647 h 189"/>
                <a:gd name="T24" fmla="*/ 2147483647 w 383"/>
                <a:gd name="T25" fmla="*/ 2147483647 h 189"/>
                <a:gd name="T26" fmla="*/ 2147483647 w 383"/>
                <a:gd name="T27" fmla="*/ 2147483647 h 189"/>
                <a:gd name="T28" fmla="*/ 2147483647 w 383"/>
                <a:gd name="T29" fmla="*/ 2147483647 h 189"/>
                <a:gd name="T30" fmla="*/ 2147483647 w 383"/>
                <a:gd name="T31" fmla="*/ 2147483647 h 189"/>
                <a:gd name="T32" fmla="*/ 2147483647 w 383"/>
                <a:gd name="T33" fmla="*/ 2147483647 h 189"/>
                <a:gd name="T34" fmla="*/ 2147483647 w 383"/>
                <a:gd name="T35" fmla="*/ 2147483647 h 189"/>
                <a:gd name="T36" fmla="*/ 2147483647 w 383"/>
                <a:gd name="T37" fmla="*/ 2147483647 h 189"/>
                <a:gd name="T38" fmla="*/ 2147483647 w 383"/>
                <a:gd name="T39" fmla="*/ 2147483647 h 189"/>
                <a:gd name="T40" fmla="*/ 2147483647 w 383"/>
                <a:gd name="T41" fmla="*/ 2147483647 h 189"/>
                <a:gd name="T42" fmla="*/ 2147483647 w 383"/>
                <a:gd name="T43" fmla="*/ 0 h 189"/>
                <a:gd name="T44" fmla="*/ 2147483647 w 383"/>
                <a:gd name="T45" fmla="*/ 2147483647 h 189"/>
                <a:gd name="T46" fmla="*/ 2147483647 w 383"/>
                <a:gd name="T47" fmla="*/ 2147483647 h 189"/>
                <a:gd name="T48" fmla="*/ 2147483647 w 383"/>
                <a:gd name="T49" fmla="*/ 2147483647 h 189"/>
                <a:gd name="T50" fmla="*/ 2147483647 w 383"/>
                <a:gd name="T51" fmla="*/ 2147483647 h 189"/>
                <a:gd name="T52" fmla="*/ 2147483647 w 383"/>
                <a:gd name="T53" fmla="*/ 2147483647 h 189"/>
                <a:gd name="T54" fmla="*/ 0 w 383"/>
                <a:gd name="T55" fmla="*/ 2147483647 h 189"/>
                <a:gd name="T56" fmla="*/ 0 w 383"/>
                <a:gd name="T57" fmla="*/ 2147483647 h 189"/>
                <a:gd name="T58" fmla="*/ 2147483647 w 383"/>
                <a:gd name="T59" fmla="*/ 2147483647 h 189"/>
                <a:gd name="T60" fmla="*/ 2147483647 w 383"/>
                <a:gd name="T61" fmla="*/ 2147483647 h 189"/>
                <a:gd name="T62" fmla="*/ 2147483647 w 383"/>
                <a:gd name="T63" fmla="*/ 2147483647 h 189"/>
                <a:gd name="T64" fmla="*/ 2147483647 w 383"/>
                <a:gd name="T65" fmla="*/ 2147483647 h 189"/>
                <a:gd name="T66" fmla="*/ 2147483647 w 383"/>
                <a:gd name="T67" fmla="*/ 2147483647 h 189"/>
                <a:gd name="T68" fmla="*/ 2147483647 w 383"/>
                <a:gd name="T69" fmla="*/ 2147483647 h 189"/>
                <a:gd name="T70" fmla="*/ 2147483647 w 383"/>
                <a:gd name="T71" fmla="*/ 2147483647 h 189"/>
                <a:gd name="T72" fmla="*/ 2147483647 w 383"/>
                <a:gd name="T73" fmla="*/ 2147483647 h 189"/>
                <a:gd name="T74" fmla="*/ 2147483647 w 383"/>
                <a:gd name="T75" fmla="*/ 2147483647 h 189"/>
                <a:gd name="T76" fmla="*/ 2147483647 w 383"/>
                <a:gd name="T77" fmla="*/ 2147483647 h 189"/>
                <a:gd name="T78" fmla="*/ 2147483647 w 383"/>
                <a:gd name="T79" fmla="*/ 2147483647 h 189"/>
                <a:gd name="T80" fmla="*/ 2147483647 w 383"/>
                <a:gd name="T81" fmla="*/ 2147483647 h 189"/>
                <a:gd name="T82" fmla="*/ 2147483647 w 383"/>
                <a:gd name="T83" fmla="*/ 2147483647 h 189"/>
                <a:gd name="T84" fmla="*/ 2147483647 w 383"/>
                <a:gd name="T85" fmla="*/ 2147483647 h 189"/>
                <a:gd name="T86" fmla="*/ 2147483647 w 383"/>
                <a:gd name="T87" fmla="*/ 2147483647 h 189"/>
                <a:gd name="T88" fmla="*/ 2147483647 w 383"/>
                <a:gd name="T89" fmla="*/ 2147483647 h 189"/>
                <a:gd name="T90" fmla="*/ 2147483647 w 383"/>
                <a:gd name="T91" fmla="*/ 2147483647 h 189"/>
                <a:gd name="T92" fmla="*/ 2147483647 w 383"/>
                <a:gd name="T93" fmla="*/ 2147483647 h 189"/>
                <a:gd name="T94" fmla="*/ 2147483647 w 383"/>
                <a:gd name="T95" fmla="*/ 2147483647 h 18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83" h="189">
                  <a:moveTo>
                    <a:pt x="383" y="119"/>
                  </a:moveTo>
                  <a:lnTo>
                    <a:pt x="383" y="119"/>
                  </a:lnTo>
                  <a:lnTo>
                    <a:pt x="367" y="120"/>
                  </a:lnTo>
                  <a:lnTo>
                    <a:pt x="350" y="123"/>
                  </a:lnTo>
                  <a:lnTo>
                    <a:pt x="318" y="129"/>
                  </a:lnTo>
                  <a:lnTo>
                    <a:pt x="303" y="131"/>
                  </a:lnTo>
                  <a:lnTo>
                    <a:pt x="286" y="129"/>
                  </a:lnTo>
                  <a:lnTo>
                    <a:pt x="271" y="126"/>
                  </a:lnTo>
                  <a:lnTo>
                    <a:pt x="254" y="119"/>
                  </a:lnTo>
                  <a:lnTo>
                    <a:pt x="239" y="109"/>
                  </a:lnTo>
                  <a:lnTo>
                    <a:pt x="223" y="97"/>
                  </a:lnTo>
                  <a:lnTo>
                    <a:pt x="195" y="70"/>
                  </a:lnTo>
                  <a:lnTo>
                    <a:pt x="166" y="42"/>
                  </a:lnTo>
                  <a:lnTo>
                    <a:pt x="152" y="29"/>
                  </a:lnTo>
                  <a:lnTo>
                    <a:pt x="135" y="16"/>
                  </a:lnTo>
                  <a:lnTo>
                    <a:pt x="128" y="12"/>
                  </a:lnTo>
                  <a:lnTo>
                    <a:pt x="118" y="7"/>
                  </a:lnTo>
                  <a:lnTo>
                    <a:pt x="111" y="4"/>
                  </a:lnTo>
                  <a:lnTo>
                    <a:pt x="102" y="3"/>
                  </a:lnTo>
                  <a:lnTo>
                    <a:pt x="85" y="0"/>
                  </a:lnTo>
                  <a:lnTo>
                    <a:pt x="68" y="1"/>
                  </a:lnTo>
                  <a:lnTo>
                    <a:pt x="35" y="4"/>
                  </a:lnTo>
                  <a:lnTo>
                    <a:pt x="18" y="4"/>
                  </a:lnTo>
                  <a:lnTo>
                    <a:pt x="1" y="1"/>
                  </a:lnTo>
                  <a:lnTo>
                    <a:pt x="0" y="1"/>
                  </a:lnTo>
                  <a:lnTo>
                    <a:pt x="13" y="32"/>
                  </a:lnTo>
                  <a:lnTo>
                    <a:pt x="32" y="61"/>
                  </a:lnTo>
                  <a:lnTo>
                    <a:pt x="50" y="87"/>
                  </a:lnTo>
                  <a:lnTo>
                    <a:pt x="73" y="111"/>
                  </a:lnTo>
                  <a:lnTo>
                    <a:pt x="96" y="134"/>
                  </a:lnTo>
                  <a:lnTo>
                    <a:pt x="121" y="154"/>
                  </a:lnTo>
                  <a:lnTo>
                    <a:pt x="150" y="170"/>
                  </a:lnTo>
                  <a:lnTo>
                    <a:pt x="179" y="186"/>
                  </a:lnTo>
                  <a:lnTo>
                    <a:pt x="188" y="189"/>
                  </a:lnTo>
                  <a:lnTo>
                    <a:pt x="216" y="184"/>
                  </a:lnTo>
                  <a:lnTo>
                    <a:pt x="242" y="176"/>
                  </a:lnTo>
                  <a:lnTo>
                    <a:pt x="266" y="169"/>
                  </a:lnTo>
                  <a:lnTo>
                    <a:pt x="290" y="161"/>
                  </a:lnTo>
                  <a:lnTo>
                    <a:pt x="315" y="151"/>
                  </a:lnTo>
                  <a:lnTo>
                    <a:pt x="338" y="141"/>
                  </a:lnTo>
                  <a:lnTo>
                    <a:pt x="383" y="119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1225"/>
            <p:cNvSpPr>
              <a:spLocks/>
            </p:cNvSpPr>
            <p:nvPr userDrawn="1"/>
          </p:nvSpPr>
          <p:spPr bwMode="auto">
            <a:xfrm>
              <a:off x="6753098" y="3224403"/>
              <a:ext cx="859721" cy="610183"/>
            </a:xfrm>
            <a:custGeom>
              <a:avLst/>
              <a:gdLst>
                <a:gd name="T0" fmla="*/ 2147483647 w 542"/>
                <a:gd name="T1" fmla="*/ 2147483647 h 384"/>
                <a:gd name="T2" fmla="*/ 2147483647 w 542"/>
                <a:gd name="T3" fmla="*/ 2147483647 h 384"/>
                <a:gd name="T4" fmla="*/ 2147483647 w 542"/>
                <a:gd name="T5" fmla="*/ 2147483647 h 384"/>
                <a:gd name="T6" fmla="*/ 2147483647 w 542"/>
                <a:gd name="T7" fmla="*/ 2147483647 h 384"/>
                <a:gd name="T8" fmla="*/ 2147483647 w 542"/>
                <a:gd name="T9" fmla="*/ 2147483647 h 384"/>
                <a:gd name="T10" fmla="*/ 2147483647 w 542"/>
                <a:gd name="T11" fmla="*/ 2147483647 h 384"/>
                <a:gd name="T12" fmla="*/ 2147483647 w 542"/>
                <a:gd name="T13" fmla="*/ 2147483647 h 384"/>
                <a:gd name="T14" fmla="*/ 2147483647 w 542"/>
                <a:gd name="T15" fmla="*/ 2147483647 h 384"/>
                <a:gd name="T16" fmla="*/ 2147483647 w 542"/>
                <a:gd name="T17" fmla="*/ 2147483647 h 384"/>
                <a:gd name="T18" fmla="*/ 2147483647 w 542"/>
                <a:gd name="T19" fmla="*/ 2147483647 h 384"/>
                <a:gd name="T20" fmla="*/ 2147483647 w 542"/>
                <a:gd name="T21" fmla="*/ 2147483647 h 384"/>
                <a:gd name="T22" fmla="*/ 2147483647 w 542"/>
                <a:gd name="T23" fmla="*/ 2147483647 h 384"/>
                <a:gd name="T24" fmla="*/ 2147483647 w 542"/>
                <a:gd name="T25" fmla="*/ 2147483647 h 384"/>
                <a:gd name="T26" fmla="*/ 2147483647 w 542"/>
                <a:gd name="T27" fmla="*/ 2147483647 h 384"/>
                <a:gd name="T28" fmla="*/ 2147483647 w 542"/>
                <a:gd name="T29" fmla="*/ 2147483647 h 384"/>
                <a:gd name="T30" fmla="*/ 2147483647 w 542"/>
                <a:gd name="T31" fmla="*/ 2147483647 h 384"/>
                <a:gd name="T32" fmla="*/ 2147483647 w 542"/>
                <a:gd name="T33" fmla="*/ 2147483647 h 384"/>
                <a:gd name="T34" fmla="*/ 2147483647 w 542"/>
                <a:gd name="T35" fmla="*/ 2147483647 h 384"/>
                <a:gd name="T36" fmla="*/ 2147483647 w 542"/>
                <a:gd name="T37" fmla="*/ 2147483647 h 384"/>
                <a:gd name="T38" fmla="*/ 2147483647 w 542"/>
                <a:gd name="T39" fmla="*/ 2147483647 h 384"/>
                <a:gd name="T40" fmla="*/ 2147483647 w 542"/>
                <a:gd name="T41" fmla="*/ 0 h 384"/>
                <a:gd name="T42" fmla="*/ 2147483647 w 542"/>
                <a:gd name="T43" fmla="*/ 2147483647 h 384"/>
                <a:gd name="T44" fmla="*/ 2147483647 w 542"/>
                <a:gd name="T45" fmla="*/ 2147483647 h 384"/>
                <a:gd name="T46" fmla="*/ 2147483647 w 542"/>
                <a:gd name="T47" fmla="*/ 2147483647 h 384"/>
                <a:gd name="T48" fmla="*/ 0 w 542"/>
                <a:gd name="T49" fmla="*/ 2147483647 h 384"/>
                <a:gd name="T50" fmla="*/ 2147483647 w 542"/>
                <a:gd name="T51" fmla="*/ 2147483647 h 384"/>
                <a:gd name="T52" fmla="*/ 2147483647 w 542"/>
                <a:gd name="T53" fmla="*/ 2147483647 h 384"/>
                <a:gd name="T54" fmla="*/ 2147483647 w 542"/>
                <a:gd name="T55" fmla="*/ 2147483647 h 384"/>
                <a:gd name="T56" fmla="*/ 2147483647 w 542"/>
                <a:gd name="T57" fmla="*/ 2147483647 h 384"/>
                <a:gd name="T58" fmla="*/ 2147483647 w 542"/>
                <a:gd name="T59" fmla="*/ 2147483647 h 384"/>
                <a:gd name="T60" fmla="*/ 2147483647 w 542"/>
                <a:gd name="T61" fmla="*/ 2147483647 h 384"/>
                <a:gd name="T62" fmla="*/ 2147483647 w 542"/>
                <a:gd name="T63" fmla="*/ 2147483647 h 384"/>
                <a:gd name="T64" fmla="*/ 2147483647 w 542"/>
                <a:gd name="T65" fmla="*/ 2147483647 h 384"/>
                <a:gd name="T66" fmla="*/ 2147483647 w 542"/>
                <a:gd name="T67" fmla="*/ 2147483647 h 384"/>
                <a:gd name="T68" fmla="*/ 2147483647 w 542"/>
                <a:gd name="T69" fmla="*/ 2147483647 h 384"/>
                <a:gd name="T70" fmla="*/ 2147483647 w 542"/>
                <a:gd name="T71" fmla="*/ 2147483647 h 384"/>
                <a:gd name="T72" fmla="*/ 2147483647 w 542"/>
                <a:gd name="T73" fmla="*/ 2147483647 h 384"/>
                <a:gd name="T74" fmla="*/ 2147483647 w 542"/>
                <a:gd name="T75" fmla="*/ 2147483647 h 384"/>
                <a:gd name="T76" fmla="*/ 2147483647 w 542"/>
                <a:gd name="T77" fmla="*/ 2147483647 h 384"/>
                <a:gd name="T78" fmla="*/ 2147483647 w 542"/>
                <a:gd name="T79" fmla="*/ 2147483647 h 384"/>
                <a:gd name="T80" fmla="*/ 2147483647 w 542"/>
                <a:gd name="T81" fmla="*/ 2147483647 h 384"/>
                <a:gd name="T82" fmla="*/ 2147483647 w 542"/>
                <a:gd name="T83" fmla="*/ 2147483647 h 384"/>
                <a:gd name="T84" fmla="*/ 2147483647 w 542"/>
                <a:gd name="T85" fmla="*/ 2147483647 h 384"/>
                <a:gd name="T86" fmla="*/ 2147483647 w 542"/>
                <a:gd name="T87" fmla="*/ 2147483647 h 38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42" h="384">
                  <a:moveTo>
                    <a:pt x="542" y="220"/>
                  </a:moveTo>
                  <a:lnTo>
                    <a:pt x="542" y="220"/>
                  </a:lnTo>
                  <a:lnTo>
                    <a:pt x="524" y="223"/>
                  </a:lnTo>
                  <a:lnTo>
                    <a:pt x="514" y="223"/>
                  </a:lnTo>
                  <a:lnTo>
                    <a:pt x="501" y="221"/>
                  </a:lnTo>
                  <a:lnTo>
                    <a:pt x="495" y="218"/>
                  </a:lnTo>
                  <a:lnTo>
                    <a:pt x="488" y="215"/>
                  </a:lnTo>
                  <a:lnTo>
                    <a:pt x="475" y="206"/>
                  </a:lnTo>
                  <a:lnTo>
                    <a:pt x="465" y="195"/>
                  </a:lnTo>
                  <a:lnTo>
                    <a:pt x="454" y="180"/>
                  </a:lnTo>
                  <a:lnTo>
                    <a:pt x="434" y="153"/>
                  </a:lnTo>
                  <a:lnTo>
                    <a:pt x="413" y="124"/>
                  </a:lnTo>
                  <a:lnTo>
                    <a:pt x="401" y="110"/>
                  </a:lnTo>
                  <a:lnTo>
                    <a:pt x="389" y="99"/>
                  </a:lnTo>
                  <a:lnTo>
                    <a:pt x="376" y="90"/>
                  </a:lnTo>
                  <a:lnTo>
                    <a:pt x="369" y="87"/>
                  </a:lnTo>
                  <a:lnTo>
                    <a:pt x="363" y="85"/>
                  </a:lnTo>
                  <a:lnTo>
                    <a:pt x="355" y="84"/>
                  </a:lnTo>
                  <a:lnTo>
                    <a:pt x="347" y="84"/>
                  </a:lnTo>
                  <a:lnTo>
                    <a:pt x="334" y="85"/>
                  </a:lnTo>
                  <a:lnTo>
                    <a:pt x="303" y="92"/>
                  </a:lnTo>
                  <a:lnTo>
                    <a:pt x="288" y="95"/>
                  </a:lnTo>
                  <a:lnTo>
                    <a:pt x="273" y="96"/>
                  </a:lnTo>
                  <a:lnTo>
                    <a:pt x="265" y="96"/>
                  </a:lnTo>
                  <a:lnTo>
                    <a:pt x="258" y="95"/>
                  </a:lnTo>
                  <a:lnTo>
                    <a:pt x="250" y="92"/>
                  </a:lnTo>
                  <a:lnTo>
                    <a:pt x="242" y="87"/>
                  </a:lnTo>
                  <a:lnTo>
                    <a:pt x="230" y="79"/>
                  </a:lnTo>
                  <a:lnTo>
                    <a:pt x="218" y="69"/>
                  </a:lnTo>
                  <a:lnTo>
                    <a:pt x="197" y="47"/>
                  </a:lnTo>
                  <a:lnTo>
                    <a:pt x="175" y="26"/>
                  </a:lnTo>
                  <a:lnTo>
                    <a:pt x="165" y="17"/>
                  </a:lnTo>
                  <a:lnTo>
                    <a:pt x="153" y="8"/>
                  </a:lnTo>
                  <a:lnTo>
                    <a:pt x="145" y="5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19" y="0"/>
                  </a:lnTo>
                  <a:lnTo>
                    <a:pt x="101" y="2"/>
                  </a:lnTo>
                  <a:lnTo>
                    <a:pt x="82" y="6"/>
                  </a:lnTo>
                  <a:lnTo>
                    <a:pt x="58" y="38"/>
                  </a:lnTo>
                  <a:lnTo>
                    <a:pt x="37" y="70"/>
                  </a:lnTo>
                  <a:lnTo>
                    <a:pt x="17" y="102"/>
                  </a:lnTo>
                  <a:lnTo>
                    <a:pt x="0" y="134"/>
                  </a:lnTo>
                  <a:lnTo>
                    <a:pt x="15" y="139"/>
                  </a:lnTo>
                  <a:lnTo>
                    <a:pt x="31" y="145"/>
                  </a:lnTo>
                  <a:lnTo>
                    <a:pt x="43" y="153"/>
                  </a:lnTo>
                  <a:lnTo>
                    <a:pt x="57" y="162"/>
                  </a:lnTo>
                  <a:lnTo>
                    <a:pt x="72" y="172"/>
                  </a:lnTo>
                  <a:lnTo>
                    <a:pt x="85" y="185"/>
                  </a:lnTo>
                  <a:lnTo>
                    <a:pt x="114" y="212"/>
                  </a:lnTo>
                  <a:lnTo>
                    <a:pt x="130" y="226"/>
                  </a:lnTo>
                  <a:lnTo>
                    <a:pt x="145" y="236"/>
                  </a:lnTo>
                  <a:lnTo>
                    <a:pt x="162" y="247"/>
                  </a:lnTo>
                  <a:lnTo>
                    <a:pt x="178" y="253"/>
                  </a:lnTo>
                  <a:lnTo>
                    <a:pt x="200" y="258"/>
                  </a:lnTo>
                  <a:lnTo>
                    <a:pt x="220" y="261"/>
                  </a:lnTo>
                  <a:lnTo>
                    <a:pt x="264" y="264"/>
                  </a:lnTo>
                  <a:lnTo>
                    <a:pt x="285" y="265"/>
                  </a:lnTo>
                  <a:lnTo>
                    <a:pt x="305" y="267"/>
                  </a:lnTo>
                  <a:lnTo>
                    <a:pt x="326" y="270"/>
                  </a:lnTo>
                  <a:lnTo>
                    <a:pt x="346" y="276"/>
                  </a:lnTo>
                  <a:lnTo>
                    <a:pt x="361" y="284"/>
                  </a:lnTo>
                  <a:lnTo>
                    <a:pt x="376" y="293"/>
                  </a:lnTo>
                  <a:lnTo>
                    <a:pt x="392" y="305"/>
                  </a:lnTo>
                  <a:lnTo>
                    <a:pt x="407" y="317"/>
                  </a:lnTo>
                  <a:lnTo>
                    <a:pt x="436" y="343"/>
                  </a:lnTo>
                  <a:lnTo>
                    <a:pt x="450" y="355"/>
                  </a:lnTo>
                  <a:lnTo>
                    <a:pt x="463" y="366"/>
                  </a:lnTo>
                  <a:lnTo>
                    <a:pt x="477" y="377"/>
                  </a:lnTo>
                  <a:lnTo>
                    <a:pt x="492" y="384"/>
                  </a:lnTo>
                  <a:lnTo>
                    <a:pt x="520" y="337"/>
                  </a:lnTo>
                  <a:lnTo>
                    <a:pt x="538" y="299"/>
                  </a:lnTo>
                  <a:lnTo>
                    <a:pt x="542" y="259"/>
                  </a:lnTo>
                  <a:lnTo>
                    <a:pt x="542" y="220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1226"/>
            <p:cNvSpPr>
              <a:spLocks/>
            </p:cNvSpPr>
            <p:nvPr userDrawn="1"/>
          </p:nvSpPr>
          <p:spPr bwMode="auto">
            <a:xfrm>
              <a:off x="6625204" y="3684614"/>
              <a:ext cx="747768" cy="530776"/>
            </a:xfrm>
            <a:custGeom>
              <a:avLst/>
              <a:gdLst>
                <a:gd name="T0" fmla="*/ 2147483647 w 471"/>
                <a:gd name="T1" fmla="*/ 2147483647 h 334"/>
                <a:gd name="T2" fmla="*/ 2147483647 w 471"/>
                <a:gd name="T3" fmla="*/ 2147483647 h 334"/>
                <a:gd name="T4" fmla="*/ 2147483647 w 471"/>
                <a:gd name="T5" fmla="*/ 2147483647 h 334"/>
                <a:gd name="T6" fmla="*/ 2147483647 w 471"/>
                <a:gd name="T7" fmla="*/ 2147483647 h 334"/>
                <a:gd name="T8" fmla="*/ 2147483647 w 471"/>
                <a:gd name="T9" fmla="*/ 2147483647 h 334"/>
                <a:gd name="T10" fmla="*/ 2147483647 w 471"/>
                <a:gd name="T11" fmla="*/ 2147483647 h 334"/>
                <a:gd name="T12" fmla="*/ 2147483647 w 471"/>
                <a:gd name="T13" fmla="*/ 2147483647 h 334"/>
                <a:gd name="T14" fmla="*/ 2147483647 w 471"/>
                <a:gd name="T15" fmla="*/ 2147483647 h 334"/>
                <a:gd name="T16" fmla="*/ 2147483647 w 471"/>
                <a:gd name="T17" fmla="*/ 2147483647 h 334"/>
                <a:gd name="T18" fmla="*/ 2147483647 w 471"/>
                <a:gd name="T19" fmla="*/ 2147483647 h 334"/>
                <a:gd name="T20" fmla="*/ 2147483647 w 471"/>
                <a:gd name="T21" fmla="*/ 2147483647 h 334"/>
                <a:gd name="T22" fmla="*/ 2147483647 w 471"/>
                <a:gd name="T23" fmla="*/ 2147483647 h 334"/>
                <a:gd name="T24" fmla="*/ 2147483647 w 471"/>
                <a:gd name="T25" fmla="*/ 2147483647 h 334"/>
                <a:gd name="T26" fmla="*/ 2147483647 w 471"/>
                <a:gd name="T27" fmla="*/ 2147483647 h 334"/>
                <a:gd name="T28" fmla="*/ 2147483647 w 471"/>
                <a:gd name="T29" fmla="*/ 2147483647 h 334"/>
                <a:gd name="T30" fmla="*/ 2147483647 w 471"/>
                <a:gd name="T31" fmla="*/ 0 h 334"/>
                <a:gd name="T32" fmla="*/ 2147483647 w 471"/>
                <a:gd name="T33" fmla="*/ 0 h 334"/>
                <a:gd name="T34" fmla="*/ 2147483647 w 471"/>
                <a:gd name="T35" fmla="*/ 2147483647 h 334"/>
                <a:gd name="T36" fmla="*/ 0 w 471"/>
                <a:gd name="T37" fmla="*/ 2147483647 h 334"/>
                <a:gd name="T38" fmla="*/ 2147483647 w 471"/>
                <a:gd name="T39" fmla="*/ 2147483647 h 334"/>
                <a:gd name="T40" fmla="*/ 0 w 471"/>
                <a:gd name="T41" fmla="*/ 2147483647 h 334"/>
                <a:gd name="T42" fmla="*/ 2147483647 w 471"/>
                <a:gd name="T43" fmla="*/ 2147483647 h 334"/>
                <a:gd name="T44" fmla="*/ 2147483647 w 471"/>
                <a:gd name="T45" fmla="*/ 2147483647 h 334"/>
                <a:gd name="T46" fmla="*/ 2147483647 w 471"/>
                <a:gd name="T47" fmla="*/ 2147483647 h 334"/>
                <a:gd name="T48" fmla="*/ 2147483647 w 471"/>
                <a:gd name="T49" fmla="*/ 2147483647 h 334"/>
                <a:gd name="T50" fmla="*/ 2147483647 w 471"/>
                <a:gd name="T51" fmla="*/ 2147483647 h 334"/>
                <a:gd name="T52" fmla="*/ 2147483647 w 471"/>
                <a:gd name="T53" fmla="*/ 2147483647 h 334"/>
                <a:gd name="T54" fmla="*/ 2147483647 w 471"/>
                <a:gd name="T55" fmla="*/ 2147483647 h 334"/>
                <a:gd name="T56" fmla="*/ 2147483647 w 471"/>
                <a:gd name="T57" fmla="*/ 2147483647 h 334"/>
                <a:gd name="T58" fmla="*/ 2147483647 w 471"/>
                <a:gd name="T59" fmla="*/ 2147483647 h 334"/>
                <a:gd name="T60" fmla="*/ 2147483647 w 471"/>
                <a:gd name="T61" fmla="*/ 2147483647 h 334"/>
                <a:gd name="T62" fmla="*/ 2147483647 w 471"/>
                <a:gd name="T63" fmla="*/ 2147483647 h 334"/>
                <a:gd name="T64" fmla="*/ 2147483647 w 471"/>
                <a:gd name="T65" fmla="*/ 2147483647 h 334"/>
                <a:gd name="T66" fmla="*/ 2147483647 w 471"/>
                <a:gd name="T67" fmla="*/ 2147483647 h 334"/>
                <a:gd name="T68" fmla="*/ 2147483647 w 471"/>
                <a:gd name="T69" fmla="*/ 2147483647 h 3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71" h="334">
                  <a:moveTo>
                    <a:pt x="451" y="210"/>
                  </a:moveTo>
                  <a:lnTo>
                    <a:pt x="451" y="210"/>
                  </a:lnTo>
                  <a:lnTo>
                    <a:pt x="425" y="183"/>
                  </a:lnTo>
                  <a:lnTo>
                    <a:pt x="398" y="153"/>
                  </a:lnTo>
                  <a:lnTo>
                    <a:pt x="384" y="140"/>
                  </a:lnTo>
                  <a:lnTo>
                    <a:pt x="369" y="128"/>
                  </a:lnTo>
                  <a:lnTo>
                    <a:pt x="352" y="119"/>
                  </a:lnTo>
                  <a:lnTo>
                    <a:pt x="344" y="116"/>
                  </a:lnTo>
                  <a:lnTo>
                    <a:pt x="335" y="113"/>
                  </a:lnTo>
                  <a:lnTo>
                    <a:pt x="326" y="111"/>
                  </a:lnTo>
                  <a:lnTo>
                    <a:pt x="317" y="111"/>
                  </a:lnTo>
                  <a:lnTo>
                    <a:pt x="299" y="113"/>
                  </a:lnTo>
                  <a:lnTo>
                    <a:pt x="264" y="119"/>
                  </a:lnTo>
                  <a:lnTo>
                    <a:pt x="245" y="121"/>
                  </a:lnTo>
                  <a:lnTo>
                    <a:pt x="227" y="121"/>
                  </a:lnTo>
                  <a:lnTo>
                    <a:pt x="218" y="121"/>
                  </a:lnTo>
                  <a:lnTo>
                    <a:pt x="209" y="118"/>
                  </a:lnTo>
                  <a:lnTo>
                    <a:pt x="200" y="114"/>
                  </a:lnTo>
                  <a:lnTo>
                    <a:pt x="190" y="110"/>
                  </a:lnTo>
                  <a:lnTo>
                    <a:pt x="175" y="99"/>
                  </a:lnTo>
                  <a:lnTo>
                    <a:pt x="161" y="89"/>
                  </a:lnTo>
                  <a:lnTo>
                    <a:pt x="134" y="63"/>
                  </a:lnTo>
                  <a:lnTo>
                    <a:pt x="107" y="37"/>
                  </a:lnTo>
                  <a:lnTo>
                    <a:pt x="93" y="25"/>
                  </a:lnTo>
                  <a:lnTo>
                    <a:pt x="79" y="14"/>
                  </a:lnTo>
                  <a:lnTo>
                    <a:pt x="72" y="9"/>
                  </a:lnTo>
                  <a:lnTo>
                    <a:pt x="64" y="6"/>
                  </a:lnTo>
                  <a:lnTo>
                    <a:pt x="49" y="2"/>
                  </a:lnTo>
                  <a:lnTo>
                    <a:pt x="34" y="0"/>
                  </a:lnTo>
                  <a:lnTo>
                    <a:pt x="18" y="0"/>
                  </a:lnTo>
                  <a:lnTo>
                    <a:pt x="11" y="40"/>
                  </a:lnTo>
                  <a:lnTo>
                    <a:pt x="5" y="75"/>
                  </a:lnTo>
                  <a:lnTo>
                    <a:pt x="2" y="107"/>
                  </a:lnTo>
                  <a:lnTo>
                    <a:pt x="0" y="134"/>
                  </a:lnTo>
                  <a:lnTo>
                    <a:pt x="0" y="156"/>
                  </a:lnTo>
                  <a:lnTo>
                    <a:pt x="2" y="172"/>
                  </a:lnTo>
                  <a:lnTo>
                    <a:pt x="2" y="186"/>
                  </a:lnTo>
                  <a:lnTo>
                    <a:pt x="0" y="185"/>
                  </a:lnTo>
                  <a:lnTo>
                    <a:pt x="29" y="212"/>
                  </a:lnTo>
                  <a:lnTo>
                    <a:pt x="59" y="241"/>
                  </a:lnTo>
                  <a:lnTo>
                    <a:pt x="76" y="255"/>
                  </a:lnTo>
                  <a:lnTo>
                    <a:pt x="93" y="267"/>
                  </a:lnTo>
                  <a:lnTo>
                    <a:pt x="110" y="276"/>
                  </a:lnTo>
                  <a:lnTo>
                    <a:pt x="126" y="284"/>
                  </a:lnTo>
                  <a:lnTo>
                    <a:pt x="149" y="288"/>
                  </a:lnTo>
                  <a:lnTo>
                    <a:pt x="174" y="291"/>
                  </a:lnTo>
                  <a:lnTo>
                    <a:pt x="198" y="294"/>
                  </a:lnTo>
                  <a:lnTo>
                    <a:pt x="222" y="296"/>
                  </a:lnTo>
                  <a:lnTo>
                    <a:pt x="245" y="297"/>
                  </a:lnTo>
                  <a:lnTo>
                    <a:pt x="270" y="299"/>
                  </a:lnTo>
                  <a:lnTo>
                    <a:pt x="294" y="302"/>
                  </a:lnTo>
                  <a:lnTo>
                    <a:pt x="317" y="308"/>
                  </a:lnTo>
                  <a:lnTo>
                    <a:pt x="331" y="313"/>
                  </a:lnTo>
                  <a:lnTo>
                    <a:pt x="344" y="319"/>
                  </a:lnTo>
                  <a:lnTo>
                    <a:pt x="370" y="334"/>
                  </a:lnTo>
                  <a:lnTo>
                    <a:pt x="398" y="308"/>
                  </a:lnTo>
                  <a:lnTo>
                    <a:pt x="423" y="282"/>
                  </a:lnTo>
                  <a:lnTo>
                    <a:pt x="448" y="256"/>
                  </a:lnTo>
                  <a:lnTo>
                    <a:pt x="471" y="230"/>
                  </a:lnTo>
                  <a:lnTo>
                    <a:pt x="460" y="221"/>
                  </a:lnTo>
                  <a:lnTo>
                    <a:pt x="451" y="210"/>
                  </a:lnTo>
                  <a:close/>
                </a:path>
              </a:pathLst>
            </a:custGeom>
            <a:solidFill>
              <a:srgbClr val="FFC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227"/>
            <p:cNvSpPr>
              <a:spLocks/>
            </p:cNvSpPr>
            <p:nvPr userDrawn="1"/>
          </p:nvSpPr>
          <p:spPr bwMode="auto">
            <a:xfrm>
              <a:off x="7371809" y="3834141"/>
              <a:ext cx="207009" cy="248670"/>
            </a:xfrm>
            <a:custGeom>
              <a:avLst/>
              <a:gdLst>
                <a:gd name="T0" fmla="*/ 2147483647 w 131"/>
                <a:gd name="T1" fmla="*/ 2147483647 h 157"/>
                <a:gd name="T2" fmla="*/ 2147483647 w 131"/>
                <a:gd name="T3" fmla="*/ 2147483647 h 157"/>
                <a:gd name="T4" fmla="*/ 2147483647 w 131"/>
                <a:gd name="T5" fmla="*/ 2147483647 h 157"/>
                <a:gd name="T6" fmla="*/ 2147483647 w 131"/>
                <a:gd name="T7" fmla="*/ 2147483647 h 157"/>
                <a:gd name="T8" fmla="*/ 2147483647 w 131"/>
                <a:gd name="T9" fmla="*/ 2147483647 h 157"/>
                <a:gd name="T10" fmla="*/ 2147483647 w 131"/>
                <a:gd name="T11" fmla="*/ 2147483647 h 157"/>
                <a:gd name="T12" fmla="*/ 2147483647 w 131"/>
                <a:gd name="T13" fmla="*/ 2147483647 h 157"/>
                <a:gd name="T14" fmla="*/ 2147483647 w 131"/>
                <a:gd name="T15" fmla="*/ 2147483647 h 157"/>
                <a:gd name="T16" fmla="*/ 2147483647 w 131"/>
                <a:gd name="T17" fmla="*/ 2147483647 h 157"/>
                <a:gd name="T18" fmla="*/ 2147483647 w 131"/>
                <a:gd name="T19" fmla="*/ 2147483647 h 157"/>
                <a:gd name="T20" fmla="*/ 2147483647 w 131"/>
                <a:gd name="T21" fmla="*/ 2147483647 h 157"/>
                <a:gd name="T22" fmla="*/ 2147483647 w 131"/>
                <a:gd name="T23" fmla="*/ 2147483647 h 157"/>
                <a:gd name="T24" fmla="*/ 2147483647 w 131"/>
                <a:gd name="T25" fmla="*/ 2147483647 h 157"/>
                <a:gd name="T26" fmla="*/ 2147483647 w 131"/>
                <a:gd name="T27" fmla="*/ 2147483647 h 157"/>
                <a:gd name="T28" fmla="*/ 2147483647 w 131"/>
                <a:gd name="T29" fmla="*/ 0 h 157"/>
                <a:gd name="T30" fmla="*/ 2147483647 w 131"/>
                <a:gd name="T31" fmla="*/ 0 h 157"/>
                <a:gd name="T32" fmla="*/ 2147483647 w 131"/>
                <a:gd name="T33" fmla="*/ 2147483647 h 157"/>
                <a:gd name="T34" fmla="*/ 2147483647 w 131"/>
                <a:gd name="T35" fmla="*/ 2147483647 h 157"/>
                <a:gd name="T36" fmla="*/ 2147483647 w 131"/>
                <a:gd name="T37" fmla="*/ 2147483647 h 157"/>
                <a:gd name="T38" fmla="*/ 0 w 131"/>
                <a:gd name="T39" fmla="*/ 2147483647 h 157"/>
                <a:gd name="T40" fmla="*/ 0 w 131"/>
                <a:gd name="T41" fmla="*/ 2147483647 h 157"/>
                <a:gd name="T42" fmla="*/ 2147483647 w 131"/>
                <a:gd name="T43" fmla="*/ 2147483647 h 157"/>
                <a:gd name="T44" fmla="*/ 2147483647 w 131"/>
                <a:gd name="T45" fmla="*/ 2147483647 h 157"/>
                <a:gd name="T46" fmla="*/ 2147483647 w 131"/>
                <a:gd name="T47" fmla="*/ 2147483647 h 157"/>
                <a:gd name="T48" fmla="*/ 2147483647 w 131"/>
                <a:gd name="T49" fmla="*/ 2147483647 h 157"/>
                <a:gd name="T50" fmla="*/ 2147483647 w 131"/>
                <a:gd name="T51" fmla="*/ 2147483647 h 15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31" h="157">
                  <a:moveTo>
                    <a:pt x="41" y="156"/>
                  </a:moveTo>
                  <a:lnTo>
                    <a:pt x="41" y="156"/>
                  </a:lnTo>
                  <a:lnTo>
                    <a:pt x="52" y="157"/>
                  </a:lnTo>
                  <a:lnTo>
                    <a:pt x="64" y="157"/>
                  </a:lnTo>
                  <a:lnTo>
                    <a:pt x="85" y="154"/>
                  </a:lnTo>
                  <a:lnTo>
                    <a:pt x="99" y="119"/>
                  </a:lnTo>
                  <a:lnTo>
                    <a:pt x="111" y="81"/>
                  </a:lnTo>
                  <a:lnTo>
                    <a:pt x="122" y="43"/>
                  </a:lnTo>
                  <a:lnTo>
                    <a:pt x="131" y="3"/>
                  </a:lnTo>
                  <a:lnTo>
                    <a:pt x="119" y="5"/>
                  </a:lnTo>
                  <a:lnTo>
                    <a:pt x="108" y="3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5" y="66"/>
                  </a:lnTo>
                  <a:lnTo>
                    <a:pt x="29" y="101"/>
                  </a:lnTo>
                  <a:lnTo>
                    <a:pt x="0" y="137"/>
                  </a:lnTo>
                  <a:lnTo>
                    <a:pt x="9" y="143"/>
                  </a:lnTo>
                  <a:lnTo>
                    <a:pt x="18" y="149"/>
                  </a:lnTo>
                  <a:lnTo>
                    <a:pt x="29" y="153"/>
                  </a:lnTo>
                  <a:lnTo>
                    <a:pt x="41" y="156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228"/>
            <p:cNvSpPr>
              <a:spLocks/>
            </p:cNvSpPr>
            <p:nvPr userDrawn="1"/>
          </p:nvSpPr>
          <p:spPr bwMode="auto">
            <a:xfrm>
              <a:off x="6973552" y="4215152"/>
              <a:ext cx="456265" cy="254940"/>
            </a:xfrm>
            <a:custGeom>
              <a:avLst/>
              <a:gdLst>
                <a:gd name="T0" fmla="*/ 2147483647 w 287"/>
                <a:gd name="T1" fmla="*/ 2147483647 h 161"/>
                <a:gd name="T2" fmla="*/ 2147483647 w 287"/>
                <a:gd name="T3" fmla="*/ 2147483647 h 161"/>
                <a:gd name="T4" fmla="*/ 2147483647 w 287"/>
                <a:gd name="T5" fmla="*/ 2147483647 h 161"/>
                <a:gd name="T6" fmla="*/ 2147483647 w 287"/>
                <a:gd name="T7" fmla="*/ 2147483647 h 161"/>
                <a:gd name="T8" fmla="*/ 2147483647 w 287"/>
                <a:gd name="T9" fmla="*/ 2147483647 h 161"/>
                <a:gd name="T10" fmla="*/ 2147483647 w 287"/>
                <a:gd name="T11" fmla="*/ 2147483647 h 161"/>
                <a:gd name="T12" fmla="*/ 2147483647 w 287"/>
                <a:gd name="T13" fmla="*/ 2147483647 h 161"/>
                <a:gd name="T14" fmla="*/ 2147483647 w 287"/>
                <a:gd name="T15" fmla="*/ 2147483647 h 161"/>
                <a:gd name="T16" fmla="*/ 2147483647 w 287"/>
                <a:gd name="T17" fmla="*/ 2147483647 h 161"/>
                <a:gd name="T18" fmla="*/ 2147483647 w 287"/>
                <a:gd name="T19" fmla="*/ 2147483647 h 161"/>
                <a:gd name="T20" fmla="*/ 2147483647 w 287"/>
                <a:gd name="T21" fmla="*/ 2147483647 h 161"/>
                <a:gd name="T22" fmla="*/ 2147483647 w 287"/>
                <a:gd name="T23" fmla="*/ 2147483647 h 161"/>
                <a:gd name="T24" fmla="*/ 2147483647 w 287"/>
                <a:gd name="T25" fmla="*/ 2147483647 h 161"/>
                <a:gd name="T26" fmla="*/ 2147483647 w 287"/>
                <a:gd name="T27" fmla="*/ 2147483647 h 161"/>
                <a:gd name="T28" fmla="*/ 2147483647 w 287"/>
                <a:gd name="T29" fmla="*/ 2147483647 h 161"/>
                <a:gd name="T30" fmla="*/ 2147483647 w 287"/>
                <a:gd name="T31" fmla="*/ 2147483647 h 161"/>
                <a:gd name="T32" fmla="*/ 2147483647 w 287"/>
                <a:gd name="T33" fmla="*/ 2147483647 h 161"/>
                <a:gd name="T34" fmla="*/ 2147483647 w 287"/>
                <a:gd name="T35" fmla="*/ 2147483647 h 161"/>
                <a:gd name="T36" fmla="*/ 2147483647 w 287"/>
                <a:gd name="T37" fmla="*/ 2147483647 h 161"/>
                <a:gd name="T38" fmla="*/ 2147483647 w 287"/>
                <a:gd name="T39" fmla="*/ 0 h 161"/>
                <a:gd name="T40" fmla="*/ 2147483647 w 287"/>
                <a:gd name="T41" fmla="*/ 0 h 161"/>
                <a:gd name="T42" fmla="*/ 2147483647 w 287"/>
                <a:gd name="T43" fmla="*/ 2147483647 h 161"/>
                <a:gd name="T44" fmla="*/ 2147483647 w 287"/>
                <a:gd name="T45" fmla="*/ 2147483647 h 161"/>
                <a:gd name="T46" fmla="*/ 2147483647 w 287"/>
                <a:gd name="T47" fmla="*/ 2147483647 h 161"/>
                <a:gd name="T48" fmla="*/ 0 w 287"/>
                <a:gd name="T49" fmla="*/ 2147483647 h 161"/>
                <a:gd name="T50" fmla="*/ 0 w 287"/>
                <a:gd name="T51" fmla="*/ 2147483647 h 161"/>
                <a:gd name="T52" fmla="*/ 2147483647 w 287"/>
                <a:gd name="T53" fmla="*/ 2147483647 h 161"/>
                <a:gd name="T54" fmla="*/ 2147483647 w 287"/>
                <a:gd name="T55" fmla="*/ 2147483647 h 161"/>
                <a:gd name="T56" fmla="*/ 2147483647 w 287"/>
                <a:gd name="T57" fmla="*/ 2147483647 h 161"/>
                <a:gd name="T58" fmla="*/ 2147483647 w 287"/>
                <a:gd name="T59" fmla="*/ 2147483647 h 161"/>
                <a:gd name="T60" fmla="*/ 2147483647 w 287"/>
                <a:gd name="T61" fmla="*/ 2147483647 h 161"/>
                <a:gd name="T62" fmla="*/ 2147483647 w 287"/>
                <a:gd name="T63" fmla="*/ 2147483647 h 161"/>
                <a:gd name="T64" fmla="*/ 2147483647 w 287"/>
                <a:gd name="T65" fmla="*/ 2147483647 h 161"/>
                <a:gd name="T66" fmla="*/ 2147483647 w 287"/>
                <a:gd name="T67" fmla="*/ 2147483647 h 161"/>
                <a:gd name="T68" fmla="*/ 2147483647 w 287"/>
                <a:gd name="T69" fmla="*/ 2147483647 h 161"/>
                <a:gd name="T70" fmla="*/ 2147483647 w 287"/>
                <a:gd name="T71" fmla="*/ 2147483647 h 16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7" h="161">
                  <a:moveTo>
                    <a:pt x="122" y="161"/>
                  </a:moveTo>
                  <a:lnTo>
                    <a:pt x="122" y="161"/>
                  </a:lnTo>
                  <a:lnTo>
                    <a:pt x="145" y="149"/>
                  </a:lnTo>
                  <a:lnTo>
                    <a:pt x="168" y="134"/>
                  </a:lnTo>
                  <a:lnTo>
                    <a:pt x="189" y="117"/>
                  </a:lnTo>
                  <a:lnTo>
                    <a:pt x="211" y="99"/>
                  </a:lnTo>
                  <a:lnTo>
                    <a:pt x="230" y="79"/>
                  </a:lnTo>
                  <a:lnTo>
                    <a:pt x="250" y="56"/>
                  </a:lnTo>
                  <a:lnTo>
                    <a:pt x="269" y="33"/>
                  </a:lnTo>
                  <a:lnTo>
                    <a:pt x="287" y="6"/>
                  </a:lnTo>
                  <a:lnTo>
                    <a:pt x="265" y="36"/>
                  </a:lnTo>
                  <a:lnTo>
                    <a:pt x="244" y="64"/>
                  </a:lnTo>
                  <a:lnTo>
                    <a:pt x="230" y="58"/>
                  </a:lnTo>
                  <a:lnTo>
                    <a:pt x="211" y="44"/>
                  </a:lnTo>
                  <a:lnTo>
                    <a:pt x="191" y="30"/>
                  </a:lnTo>
                  <a:lnTo>
                    <a:pt x="170" y="15"/>
                  </a:lnTo>
                  <a:lnTo>
                    <a:pt x="148" y="0"/>
                  </a:lnTo>
                  <a:lnTo>
                    <a:pt x="115" y="27"/>
                  </a:lnTo>
                  <a:lnTo>
                    <a:pt x="78" y="55"/>
                  </a:lnTo>
                  <a:lnTo>
                    <a:pt x="40" y="81"/>
                  </a:lnTo>
                  <a:lnTo>
                    <a:pt x="0" y="104"/>
                  </a:lnTo>
                  <a:lnTo>
                    <a:pt x="14" y="104"/>
                  </a:lnTo>
                  <a:lnTo>
                    <a:pt x="28" y="105"/>
                  </a:lnTo>
                  <a:lnTo>
                    <a:pt x="42" y="108"/>
                  </a:lnTo>
                  <a:lnTo>
                    <a:pt x="54" y="113"/>
                  </a:lnTo>
                  <a:lnTo>
                    <a:pt x="67" y="119"/>
                  </a:lnTo>
                  <a:lnTo>
                    <a:pt x="78" y="126"/>
                  </a:lnTo>
                  <a:lnTo>
                    <a:pt x="101" y="143"/>
                  </a:lnTo>
                  <a:lnTo>
                    <a:pt x="122" y="161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229"/>
            <p:cNvSpPr>
              <a:spLocks/>
            </p:cNvSpPr>
            <p:nvPr userDrawn="1"/>
          </p:nvSpPr>
          <p:spPr bwMode="auto">
            <a:xfrm>
              <a:off x="6666013" y="4377866"/>
              <a:ext cx="502737" cy="158815"/>
            </a:xfrm>
            <a:custGeom>
              <a:avLst/>
              <a:gdLst>
                <a:gd name="T0" fmla="*/ 2147483647 w 317"/>
                <a:gd name="T1" fmla="*/ 2147483647 h 100"/>
                <a:gd name="T2" fmla="*/ 2147483647 w 317"/>
                <a:gd name="T3" fmla="*/ 2147483647 h 100"/>
                <a:gd name="T4" fmla="*/ 2147483647 w 317"/>
                <a:gd name="T5" fmla="*/ 2147483647 h 100"/>
                <a:gd name="T6" fmla="*/ 2147483647 w 317"/>
                <a:gd name="T7" fmla="*/ 2147483647 h 100"/>
                <a:gd name="T8" fmla="*/ 2147483647 w 317"/>
                <a:gd name="T9" fmla="*/ 2147483647 h 100"/>
                <a:gd name="T10" fmla="*/ 2147483647 w 317"/>
                <a:gd name="T11" fmla="*/ 2147483647 h 100"/>
                <a:gd name="T12" fmla="*/ 2147483647 w 317"/>
                <a:gd name="T13" fmla="*/ 0 h 100"/>
                <a:gd name="T14" fmla="*/ 2147483647 w 317"/>
                <a:gd name="T15" fmla="*/ 0 h 100"/>
                <a:gd name="T16" fmla="*/ 2147483647 w 317"/>
                <a:gd name="T17" fmla="*/ 2147483647 h 100"/>
                <a:gd name="T18" fmla="*/ 2147483647 w 317"/>
                <a:gd name="T19" fmla="*/ 2147483647 h 100"/>
                <a:gd name="T20" fmla="*/ 2147483647 w 317"/>
                <a:gd name="T21" fmla="*/ 2147483647 h 100"/>
                <a:gd name="T22" fmla="*/ 0 w 317"/>
                <a:gd name="T23" fmla="*/ 2147483647 h 100"/>
                <a:gd name="T24" fmla="*/ 2147483647 w 317"/>
                <a:gd name="T25" fmla="*/ 2147483647 h 100"/>
                <a:gd name="T26" fmla="*/ 2147483647 w 317"/>
                <a:gd name="T27" fmla="*/ 2147483647 h 100"/>
                <a:gd name="T28" fmla="*/ 2147483647 w 317"/>
                <a:gd name="T29" fmla="*/ 2147483647 h 100"/>
                <a:gd name="T30" fmla="*/ 2147483647 w 317"/>
                <a:gd name="T31" fmla="*/ 2147483647 h 100"/>
                <a:gd name="T32" fmla="*/ 2147483647 w 317"/>
                <a:gd name="T33" fmla="*/ 2147483647 h 100"/>
                <a:gd name="T34" fmla="*/ 2147483647 w 317"/>
                <a:gd name="T35" fmla="*/ 2147483647 h 100"/>
                <a:gd name="T36" fmla="*/ 2147483647 w 317"/>
                <a:gd name="T37" fmla="*/ 2147483647 h 100"/>
                <a:gd name="T38" fmla="*/ 2147483647 w 317"/>
                <a:gd name="T39" fmla="*/ 2147483647 h 100"/>
                <a:gd name="T40" fmla="*/ 2147483647 w 317"/>
                <a:gd name="T41" fmla="*/ 2147483647 h 100"/>
                <a:gd name="T42" fmla="*/ 2147483647 w 317"/>
                <a:gd name="T43" fmla="*/ 2147483647 h 100"/>
                <a:gd name="T44" fmla="*/ 2147483647 w 317"/>
                <a:gd name="T45" fmla="*/ 2147483647 h 100"/>
                <a:gd name="T46" fmla="*/ 2147483647 w 317"/>
                <a:gd name="T47" fmla="*/ 2147483647 h 100"/>
                <a:gd name="T48" fmla="*/ 2147483647 w 317"/>
                <a:gd name="T49" fmla="*/ 2147483647 h 100"/>
                <a:gd name="T50" fmla="*/ 2147483647 w 317"/>
                <a:gd name="T51" fmla="*/ 2147483647 h 100"/>
                <a:gd name="T52" fmla="*/ 2147483647 w 317"/>
                <a:gd name="T53" fmla="*/ 2147483647 h 100"/>
                <a:gd name="T54" fmla="*/ 2147483647 w 317"/>
                <a:gd name="T55" fmla="*/ 2147483647 h 100"/>
                <a:gd name="T56" fmla="*/ 2147483647 w 317"/>
                <a:gd name="T57" fmla="*/ 2147483647 h 100"/>
                <a:gd name="T58" fmla="*/ 2147483647 w 317"/>
                <a:gd name="T59" fmla="*/ 2147483647 h 100"/>
                <a:gd name="T60" fmla="*/ 2147483647 w 317"/>
                <a:gd name="T61" fmla="*/ 2147483647 h 100"/>
                <a:gd name="T62" fmla="*/ 2147483647 w 317"/>
                <a:gd name="T63" fmla="*/ 2147483647 h 100"/>
                <a:gd name="T64" fmla="*/ 2147483647 w 317"/>
                <a:gd name="T65" fmla="*/ 2147483647 h 100"/>
                <a:gd name="T66" fmla="*/ 2147483647 w 317"/>
                <a:gd name="T67" fmla="*/ 2147483647 h 100"/>
                <a:gd name="T68" fmla="*/ 2147483647 w 317"/>
                <a:gd name="T69" fmla="*/ 2147483647 h 100"/>
                <a:gd name="T70" fmla="*/ 2147483647 w 317"/>
                <a:gd name="T71" fmla="*/ 2147483647 h 100"/>
                <a:gd name="T72" fmla="*/ 2147483647 w 317"/>
                <a:gd name="T73" fmla="*/ 2147483647 h 1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17" h="100">
                  <a:moveTo>
                    <a:pt x="302" y="67"/>
                  </a:moveTo>
                  <a:lnTo>
                    <a:pt x="302" y="67"/>
                  </a:lnTo>
                  <a:lnTo>
                    <a:pt x="313" y="60"/>
                  </a:lnTo>
                  <a:lnTo>
                    <a:pt x="317" y="57"/>
                  </a:lnTo>
                  <a:lnTo>
                    <a:pt x="296" y="39"/>
                  </a:lnTo>
                  <a:lnTo>
                    <a:pt x="273" y="22"/>
                  </a:lnTo>
                  <a:lnTo>
                    <a:pt x="262" y="15"/>
                  </a:lnTo>
                  <a:lnTo>
                    <a:pt x="249" y="9"/>
                  </a:lnTo>
                  <a:lnTo>
                    <a:pt x="237" y="4"/>
                  </a:lnTo>
                  <a:lnTo>
                    <a:pt x="223" y="1"/>
                  </a:lnTo>
                  <a:lnTo>
                    <a:pt x="209" y="0"/>
                  </a:lnTo>
                  <a:lnTo>
                    <a:pt x="195" y="0"/>
                  </a:lnTo>
                  <a:lnTo>
                    <a:pt x="150" y="22"/>
                  </a:lnTo>
                  <a:lnTo>
                    <a:pt x="127" y="32"/>
                  </a:lnTo>
                  <a:lnTo>
                    <a:pt x="102" y="42"/>
                  </a:lnTo>
                  <a:lnTo>
                    <a:pt x="78" y="50"/>
                  </a:lnTo>
                  <a:lnTo>
                    <a:pt x="54" y="57"/>
                  </a:lnTo>
                  <a:lnTo>
                    <a:pt x="28" y="65"/>
                  </a:lnTo>
                  <a:lnTo>
                    <a:pt x="0" y="70"/>
                  </a:lnTo>
                  <a:lnTo>
                    <a:pt x="2" y="71"/>
                  </a:lnTo>
                  <a:lnTo>
                    <a:pt x="19" y="77"/>
                  </a:lnTo>
                  <a:lnTo>
                    <a:pt x="40" y="85"/>
                  </a:lnTo>
                  <a:lnTo>
                    <a:pt x="63" y="91"/>
                  </a:lnTo>
                  <a:lnTo>
                    <a:pt x="84" y="94"/>
                  </a:lnTo>
                  <a:lnTo>
                    <a:pt x="107" y="99"/>
                  </a:lnTo>
                  <a:lnTo>
                    <a:pt x="109" y="99"/>
                  </a:lnTo>
                  <a:lnTo>
                    <a:pt x="124" y="99"/>
                  </a:lnTo>
                  <a:lnTo>
                    <a:pt x="127" y="100"/>
                  </a:lnTo>
                  <a:lnTo>
                    <a:pt x="142" y="100"/>
                  </a:lnTo>
                  <a:lnTo>
                    <a:pt x="147" y="100"/>
                  </a:lnTo>
                  <a:lnTo>
                    <a:pt x="160" y="100"/>
                  </a:lnTo>
                  <a:lnTo>
                    <a:pt x="166" y="100"/>
                  </a:lnTo>
                  <a:lnTo>
                    <a:pt x="180" y="99"/>
                  </a:lnTo>
                  <a:lnTo>
                    <a:pt x="185" y="99"/>
                  </a:lnTo>
                  <a:lnTo>
                    <a:pt x="198" y="97"/>
                  </a:lnTo>
                  <a:lnTo>
                    <a:pt x="202" y="96"/>
                  </a:lnTo>
                  <a:lnTo>
                    <a:pt x="230" y="91"/>
                  </a:lnTo>
                  <a:lnTo>
                    <a:pt x="235" y="89"/>
                  </a:lnTo>
                  <a:lnTo>
                    <a:pt x="246" y="86"/>
                  </a:lnTo>
                  <a:lnTo>
                    <a:pt x="255" y="83"/>
                  </a:lnTo>
                  <a:lnTo>
                    <a:pt x="264" y="80"/>
                  </a:lnTo>
                  <a:lnTo>
                    <a:pt x="275" y="77"/>
                  </a:lnTo>
                  <a:lnTo>
                    <a:pt x="284" y="74"/>
                  </a:lnTo>
                  <a:lnTo>
                    <a:pt x="293" y="70"/>
                  </a:lnTo>
                  <a:lnTo>
                    <a:pt x="302" y="67"/>
                  </a:lnTo>
                  <a:close/>
                </a:path>
              </a:pathLst>
            </a:custGeom>
            <a:solidFill>
              <a:srgbClr val="D4A4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1230"/>
            <p:cNvSpPr>
              <a:spLocks/>
            </p:cNvSpPr>
            <p:nvPr userDrawn="1"/>
          </p:nvSpPr>
          <p:spPr bwMode="auto">
            <a:xfrm>
              <a:off x="7531707" y="3698767"/>
              <a:ext cx="73931" cy="144188"/>
            </a:xfrm>
            <a:custGeom>
              <a:avLst/>
              <a:gdLst>
                <a:gd name="T0" fmla="*/ 2147483647 w 46"/>
                <a:gd name="T1" fmla="*/ 2147483647 h 90"/>
                <a:gd name="T2" fmla="*/ 2147483647 w 46"/>
                <a:gd name="T3" fmla="*/ 2147483647 h 90"/>
                <a:gd name="T4" fmla="*/ 2147483647 w 46"/>
                <a:gd name="T5" fmla="*/ 2147483647 h 90"/>
                <a:gd name="T6" fmla="*/ 2147483647 w 46"/>
                <a:gd name="T7" fmla="*/ 2147483647 h 90"/>
                <a:gd name="T8" fmla="*/ 2147483647 w 46"/>
                <a:gd name="T9" fmla="*/ 2147483647 h 90"/>
                <a:gd name="T10" fmla="*/ 2147483647 w 46"/>
                <a:gd name="T11" fmla="*/ 2147483647 h 90"/>
                <a:gd name="T12" fmla="*/ 2147483647 w 46"/>
                <a:gd name="T13" fmla="*/ 2147483647 h 90"/>
                <a:gd name="T14" fmla="*/ 2147483647 w 46"/>
                <a:gd name="T15" fmla="*/ 2147483647 h 90"/>
                <a:gd name="T16" fmla="*/ 2147483647 w 46"/>
                <a:gd name="T17" fmla="*/ 2147483647 h 90"/>
                <a:gd name="T18" fmla="*/ 2147483647 w 46"/>
                <a:gd name="T19" fmla="*/ 2147483647 h 90"/>
                <a:gd name="T20" fmla="*/ 2147483647 w 46"/>
                <a:gd name="T21" fmla="*/ 2147483647 h 90"/>
                <a:gd name="T22" fmla="*/ 2147483647 w 46"/>
                <a:gd name="T23" fmla="*/ 2147483647 h 90"/>
                <a:gd name="T24" fmla="*/ 2147483647 w 46"/>
                <a:gd name="T25" fmla="*/ 0 h 90"/>
                <a:gd name="T26" fmla="*/ 2147483647 w 46"/>
                <a:gd name="T27" fmla="*/ 0 h 90"/>
                <a:gd name="T28" fmla="*/ 2147483647 w 46"/>
                <a:gd name="T29" fmla="*/ 2147483647 h 90"/>
                <a:gd name="T30" fmla="*/ 0 w 46"/>
                <a:gd name="T31" fmla="*/ 2147483647 h 90"/>
                <a:gd name="T32" fmla="*/ 0 w 46"/>
                <a:gd name="T33" fmla="*/ 2147483647 h 90"/>
                <a:gd name="T34" fmla="*/ 2147483647 w 46"/>
                <a:gd name="T35" fmla="*/ 2147483647 h 90"/>
                <a:gd name="T36" fmla="*/ 2147483647 w 46"/>
                <a:gd name="T37" fmla="*/ 2147483647 h 90"/>
                <a:gd name="T38" fmla="*/ 2147483647 w 46"/>
                <a:gd name="T39" fmla="*/ 2147483647 h 90"/>
                <a:gd name="T40" fmla="*/ 2147483647 w 46"/>
                <a:gd name="T41" fmla="*/ 2147483647 h 90"/>
                <a:gd name="T42" fmla="*/ 2147483647 w 46"/>
                <a:gd name="T43" fmla="*/ 2147483647 h 9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6" h="90">
                  <a:moveTo>
                    <a:pt x="34" y="88"/>
                  </a:moveTo>
                  <a:lnTo>
                    <a:pt x="34" y="88"/>
                  </a:lnTo>
                  <a:lnTo>
                    <a:pt x="37" y="68"/>
                  </a:lnTo>
                  <a:lnTo>
                    <a:pt x="38" y="62"/>
                  </a:lnTo>
                  <a:lnTo>
                    <a:pt x="41" y="38"/>
                  </a:lnTo>
                  <a:lnTo>
                    <a:pt x="43" y="30"/>
                  </a:lnTo>
                  <a:lnTo>
                    <a:pt x="46" y="3"/>
                  </a:lnTo>
                  <a:lnTo>
                    <a:pt x="46" y="0"/>
                  </a:lnTo>
                  <a:lnTo>
                    <a:pt x="28" y="38"/>
                  </a:lnTo>
                  <a:lnTo>
                    <a:pt x="0" y="85"/>
                  </a:lnTo>
                  <a:lnTo>
                    <a:pt x="11" y="88"/>
                  </a:lnTo>
                  <a:lnTo>
                    <a:pt x="22" y="90"/>
                  </a:lnTo>
                  <a:lnTo>
                    <a:pt x="34" y="88"/>
                  </a:lnTo>
                  <a:close/>
                </a:path>
              </a:pathLst>
            </a:custGeom>
            <a:solidFill>
              <a:srgbClr val="D4A4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231"/>
            <p:cNvSpPr>
              <a:spLocks/>
            </p:cNvSpPr>
            <p:nvPr userDrawn="1"/>
          </p:nvSpPr>
          <p:spPr bwMode="auto">
            <a:xfrm>
              <a:off x="7222114" y="4046574"/>
              <a:ext cx="293616" cy="267478"/>
            </a:xfrm>
            <a:custGeom>
              <a:avLst/>
              <a:gdLst>
                <a:gd name="T0" fmla="*/ 2147483647 w 186"/>
                <a:gd name="T1" fmla="*/ 2147483647 h 168"/>
                <a:gd name="T2" fmla="*/ 2147483647 w 186"/>
                <a:gd name="T3" fmla="*/ 2147483647 h 168"/>
                <a:gd name="T4" fmla="*/ 2147483647 w 186"/>
                <a:gd name="T5" fmla="*/ 2147483647 h 168"/>
                <a:gd name="T6" fmla="*/ 2147483647 w 186"/>
                <a:gd name="T7" fmla="*/ 2147483647 h 168"/>
                <a:gd name="T8" fmla="*/ 2147483647 w 186"/>
                <a:gd name="T9" fmla="*/ 2147483647 h 168"/>
                <a:gd name="T10" fmla="*/ 2147483647 w 186"/>
                <a:gd name="T11" fmla="*/ 2147483647 h 168"/>
                <a:gd name="T12" fmla="*/ 2147483647 w 186"/>
                <a:gd name="T13" fmla="*/ 2147483647 h 168"/>
                <a:gd name="T14" fmla="*/ 2147483647 w 186"/>
                <a:gd name="T15" fmla="*/ 2147483647 h 168"/>
                <a:gd name="T16" fmla="*/ 2147483647 w 186"/>
                <a:gd name="T17" fmla="*/ 2147483647 h 168"/>
                <a:gd name="T18" fmla="*/ 2147483647 w 186"/>
                <a:gd name="T19" fmla="*/ 2147483647 h 168"/>
                <a:gd name="T20" fmla="*/ 2147483647 w 186"/>
                <a:gd name="T21" fmla="*/ 2147483647 h 168"/>
                <a:gd name="T22" fmla="*/ 2147483647 w 186"/>
                <a:gd name="T23" fmla="*/ 2147483647 h 168"/>
                <a:gd name="T24" fmla="*/ 2147483647 w 186"/>
                <a:gd name="T25" fmla="*/ 2147483647 h 168"/>
                <a:gd name="T26" fmla="*/ 2147483647 w 186"/>
                <a:gd name="T27" fmla="*/ 2147483647 h 168"/>
                <a:gd name="T28" fmla="*/ 2147483647 w 186"/>
                <a:gd name="T29" fmla="*/ 2147483647 h 168"/>
                <a:gd name="T30" fmla="*/ 2147483647 w 186"/>
                <a:gd name="T31" fmla="*/ 2147483647 h 168"/>
                <a:gd name="T32" fmla="*/ 2147483647 w 186"/>
                <a:gd name="T33" fmla="*/ 2147483647 h 168"/>
                <a:gd name="T34" fmla="*/ 2147483647 w 186"/>
                <a:gd name="T35" fmla="*/ 2147483647 h 168"/>
                <a:gd name="T36" fmla="*/ 2147483647 w 186"/>
                <a:gd name="T37" fmla="*/ 2147483647 h 168"/>
                <a:gd name="T38" fmla="*/ 2147483647 w 186"/>
                <a:gd name="T39" fmla="*/ 2147483647 h 168"/>
                <a:gd name="T40" fmla="*/ 2147483647 w 186"/>
                <a:gd name="T41" fmla="*/ 2147483647 h 168"/>
                <a:gd name="T42" fmla="*/ 2147483647 w 186"/>
                <a:gd name="T43" fmla="*/ 2147483647 h 168"/>
                <a:gd name="T44" fmla="*/ 2147483647 w 186"/>
                <a:gd name="T45" fmla="*/ 2147483647 h 168"/>
                <a:gd name="T46" fmla="*/ 2147483647 w 186"/>
                <a:gd name="T47" fmla="*/ 2147483647 h 168"/>
                <a:gd name="T48" fmla="*/ 2147483647 w 186"/>
                <a:gd name="T49" fmla="*/ 2147483647 h 168"/>
                <a:gd name="T50" fmla="*/ 2147483647 w 186"/>
                <a:gd name="T51" fmla="*/ 2147483647 h 168"/>
                <a:gd name="T52" fmla="*/ 2147483647 w 186"/>
                <a:gd name="T53" fmla="*/ 2147483647 h 168"/>
                <a:gd name="T54" fmla="*/ 2147483647 w 186"/>
                <a:gd name="T55" fmla="*/ 2147483647 h 168"/>
                <a:gd name="T56" fmla="*/ 2147483647 w 186"/>
                <a:gd name="T57" fmla="*/ 0 h 168"/>
                <a:gd name="T58" fmla="*/ 2147483647 w 186"/>
                <a:gd name="T59" fmla="*/ 0 h 168"/>
                <a:gd name="T60" fmla="*/ 2147483647 w 186"/>
                <a:gd name="T61" fmla="*/ 2147483647 h 168"/>
                <a:gd name="T62" fmla="*/ 2147483647 w 186"/>
                <a:gd name="T63" fmla="*/ 2147483647 h 168"/>
                <a:gd name="T64" fmla="*/ 2147483647 w 186"/>
                <a:gd name="T65" fmla="*/ 2147483647 h 168"/>
                <a:gd name="T66" fmla="*/ 0 w 186"/>
                <a:gd name="T67" fmla="*/ 2147483647 h 168"/>
                <a:gd name="T68" fmla="*/ 0 w 186"/>
                <a:gd name="T69" fmla="*/ 2147483647 h 168"/>
                <a:gd name="T70" fmla="*/ 2147483647 w 186"/>
                <a:gd name="T71" fmla="*/ 2147483647 h 168"/>
                <a:gd name="T72" fmla="*/ 2147483647 w 186"/>
                <a:gd name="T73" fmla="*/ 2147483647 h 168"/>
                <a:gd name="T74" fmla="*/ 2147483647 w 186"/>
                <a:gd name="T75" fmla="*/ 2147483647 h 168"/>
                <a:gd name="T76" fmla="*/ 2147483647 w 186"/>
                <a:gd name="T77" fmla="*/ 2147483647 h 168"/>
                <a:gd name="T78" fmla="*/ 2147483647 w 186"/>
                <a:gd name="T79" fmla="*/ 2147483647 h 168"/>
                <a:gd name="T80" fmla="*/ 2147483647 w 186"/>
                <a:gd name="T81" fmla="*/ 2147483647 h 168"/>
                <a:gd name="T82" fmla="*/ 2147483647 w 186"/>
                <a:gd name="T83" fmla="*/ 2147483647 h 16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86" h="168">
                  <a:moveTo>
                    <a:pt x="96" y="168"/>
                  </a:moveTo>
                  <a:lnTo>
                    <a:pt x="96" y="168"/>
                  </a:lnTo>
                  <a:lnTo>
                    <a:pt x="117" y="140"/>
                  </a:lnTo>
                  <a:lnTo>
                    <a:pt x="139" y="110"/>
                  </a:lnTo>
                  <a:lnTo>
                    <a:pt x="142" y="104"/>
                  </a:lnTo>
                  <a:lnTo>
                    <a:pt x="148" y="93"/>
                  </a:lnTo>
                  <a:lnTo>
                    <a:pt x="154" y="84"/>
                  </a:lnTo>
                  <a:lnTo>
                    <a:pt x="159" y="75"/>
                  </a:lnTo>
                  <a:lnTo>
                    <a:pt x="166" y="63"/>
                  </a:lnTo>
                  <a:lnTo>
                    <a:pt x="169" y="55"/>
                  </a:lnTo>
                  <a:lnTo>
                    <a:pt x="180" y="32"/>
                  </a:lnTo>
                  <a:lnTo>
                    <a:pt x="186" y="17"/>
                  </a:lnTo>
                  <a:lnTo>
                    <a:pt x="165" y="20"/>
                  </a:lnTo>
                  <a:lnTo>
                    <a:pt x="153" y="20"/>
                  </a:lnTo>
                  <a:lnTo>
                    <a:pt x="142" y="19"/>
                  </a:lnTo>
                  <a:lnTo>
                    <a:pt x="130" y="16"/>
                  </a:lnTo>
                  <a:lnTo>
                    <a:pt x="119" y="12"/>
                  </a:lnTo>
                  <a:lnTo>
                    <a:pt x="110" y="6"/>
                  </a:lnTo>
                  <a:lnTo>
                    <a:pt x="101" y="0"/>
                  </a:lnTo>
                  <a:lnTo>
                    <a:pt x="78" y="26"/>
                  </a:lnTo>
                  <a:lnTo>
                    <a:pt x="53" y="52"/>
                  </a:lnTo>
                  <a:lnTo>
                    <a:pt x="28" y="78"/>
                  </a:lnTo>
                  <a:lnTo>
                    <a:pt x="0" y="104"/>
                  </a:lnTo>
                  <a:lnTo>
                    <a:pt x="22" y="119"/>
                  </a:lnTo>
                  <a:lnTo>
                    <a:pt x="43" y="134"/>
                  </a:lnTo>
                  <a:lnTo>
                    <a:pt x="63" y="148"/>
                  </a:lnTo>
                  <a:lnTo>
                    <a:pt x="82" y="162"/>
                  </a:lnTo>
                  <a:lnTo>
                    <a:pt x="96" y="168"/>
                  </a:lnTo>
                  <a:close/>
                </a:path>
              </a:pathLst>
            </a:custGeom>
            <a:solidFill>
              <a:srgbClr val="D4A4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1232"/>
            <p:cNvSpPr>
              <a:spLocks/>
            </p:cNvSpPr>
            <p:nvPr userDrawn="1"/>
          </p:nvSpPr>
          <p:spPr bwMode="auto">
            <a:xfrm>
              <a:off x="6451703" y="3411730"/>
              <a:ext cx="297840" cy="277925"/>
            </a:xfrm>
            <a:custGeom>
              <a:avLst/>
              <a:gdLst>
                <a:gd name="T0" fmla="*/ 2147483647 w 187"/>
                <a:gd name="T1" fmla="*/ 2147483647 h 175"/>
                <a:gd name="T2" fmla="*/ 2147483647 w 187"/>
                <a:gd name="T3" fmla="*/ 2147483647 h 175"/>
                <a:gd name="T4" fmla="*/ 2147483647 w 187"/>
                <a:gd name="T5" fmla="*/ 2147483647 h 175"/>
                <a:gd name="T6" fmla="*/ 2147483647 w 187"/>
                <a:gd name="T7" fmla="*/ 2147483647 h 175"/>
                <a:gd name="T8" fmla="*/ 2147483647 w 187"/>
                <a:gd name="T9" fmla="*/ 2147483647 h 175"/>
                <a:gd name="T10" fmla="*/ 2147483647 w 187"/>
                <a:gd name="T11" fmla="*/ 2147483647 h 175"/>
                <a:gd name="T12" fmla="*/ 2147483647 w 187"/>
                <a:gd name="T13" fmla="*/ 2147483647 h 175"/>
                <a:gd name="T14" fmla="*/ 2147483647 w 187"/>
                <a:gd name="T15" fmla="*/ 2147483647 h 175"/>
                <a:gd name="T16" fmla="*/ 2147483647 w 187"/>
                <a:gd name="T17" fmla="*/ 2147483647 h 175"/>
                <a:gd name="T18" fmla="*/ 2147483647 w 187"/>
                <a:gd name="T19" fmla="*/ 2147483647 h 175"/>
                <a:gd name="T20" fmla="*/ 2147483647 w 187"/>
                <a:gd name="T21" fmla="*/ 2147483647 h 175"/>
                <a:gd name="T22" fmla="*/ 2147483647 w 187"/>
                <a:gd name="T23" fmla="*/ 2147483647 h 175"/>
                <a:gd name="T24" fmla="*/ 2147483647 w 187"/>
                <a:gd name="T25" fmla="*/ 2147483647 h 175"/>
                <a:gd name="T26" fmla="*/ 2147483647 w 187"/>
                <a:gd name="T27" fmla="*/ 2147483647 h 175"/>
                <a:gd name="T28" fmla="*/ 2147483647 w 187"/>
                <a:gd name="T29" fmla="*/ 2147483647 h 175"/>
                <a:gd name="T30" fmla="*/ 2147483647 w 187"/>
                <a:gd name="T31" fmla="*/ 2147483647 h 175"/>
                <a:gd name="T32" fmla="*/ 2147483647 w 187"/>
                <a:gd name="T33" fmla="*/ 2147483647 h 175"/>
                <a:gd name="T34" fmla="*/ 2147483647 w 187"/>
                <a:gd name="T35" fmla="*/ 2147483647 h 175"/>
                <a:gd name="T36" fmla="*/ 2147483647 w 187"/>
                <a:gd name="T37" fmla="*/ 2147483647 h 175"/>
                <a:gd name="T38" fmla="*/ 2147483647 w 187"/>
                <a:gd name="T39" fmla="*/ 0 h 175"/>
                <a:gd name="T40" fmla="*/ 2147483647 w 187"/>
                <a:gd name="T41" fmla="*/ 0 h 175"/>
                <a:gd name="T42" fmla="*/ 2147483647 w 187"/>
                <a:gd name="T43" fmla="*/ 2147483647 h 175"/>
                <a:gd name="T44" fmla="*/ 2147483647 w 187"/>
                <a:gd name="T45" fmla="*/ 2147483647 h 175"/>
                <a:gd name="T46" fmla="*/ 2147483647 w 187"/>
                <a:gd name="T47" fmla="*/ 2147483647 h 175"/>
                <a:gd name="T48" fmla="*/ 0 w 187"/>
                <a:gd name="T49" fmla="*/ 2147483647 h 175"/>
                <a:gd name="T50" fmla="*/ 0 w 187"/>
                <a:gd name="T51" fmla="*/ 2147483647 h 175"/>
                <a:gd name="T52" fmla="*/ 2147483647 w 187"/>
                <a:gd name="T53" fmla="*/ 2147483647 h 175"/>
                <a:gd name="T54" fmla="*/ 2147483647 w 187"/>
                <a:gd name="T55" fmla="*/ 2147483647 h 175"/>
                <a:gd name="T56" fmla="*/ 2147483647 w 187"/>
                <a:gd name="T57" fmla="*/ 2147483647 h 175"/>
                <a:gd name="T58" fmla="*/ 2147483647 w 187"/>
                <a:gd name="T59" fmla="*/ 2147483647 h 175"/>
                <a:gd name="T60" fmla="*/ 2147483647 w 187"/>
                <a:gd name="T61" fmla="*/ 2147483647 h 17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87" h="175">
                  <a:moveTo>
                    <a:pt x="55" y="174"/>
                  </a:moveTo>
                  <a:lnTo>
                    <a:pt x="55" y="174"/>
                  </a:lnTo>
                  <a:lnTo>
                    <a:pt x="73" y="175"/>
                  </a:lnTo>
                  <a:lnTo>
                    <a:pt x="93" y="174"/>
                  </a:lnTo>
                  <a:lnTo>
                    <a:pt x="129" y="169"/>
                  </a:lnTo>
                  <a:lnTo>
                    <a:pt x="138" y="133"/>
                  </a:lnTo>
                  <a:lnTo>
                    <a:pt x="152" y="95"/>
                  </a:lnTo>
                  <a:lnTo>
                    <a:pt x="167" y="53"/>
                  </a:lnTo>
                  <a:lnTo>
                    <a:pt x="187" y="12"/>
                  </a:lnTo>
                  <a:lnTo>
                    <a:pt x="177" y="9"/>
                  </a:lnTo>
                  <a:lnTo>
                    <a:pt x="157" y="9"/>
                  </a:lnTo>
                  <a:lnTo>
                    <a:pt x="137" y="9"/>
                  </a:lnTo>
                  <a:lnTo>
                    <a:pt x="117" y="9"/>
                  </a:lnTo>
                  <a:lnTo>
                    <a:pt x="106" y="8"/>
                  </a:lnTo>
                  <a:lnTo>
                    <a:pt x="97" y="6"/>
                  </a:lnTo>
                  <a:lnTo>
                    <a:pt x="79" y="0"/>
                  </a:lnTo>
                  <a:lnTo>
                    <a:pt x="58" y="35"/>
                  </a:lnTo>
                  <a:lnTo>
                    <a:pt x="36" y="72"/>
                  </a:lnTo>
                  <a:lnTo>
                    <a:pt x="17" y="111"/>
                  </a:lnTo>
                  <a:lnTo>
                    <a:pt x="0" y="154"/>
                  </a:lnTo>
                  <a:lnTo>
                    <a:pt x="10" y="162"/>
                  </a:lnTo>
                  <a:lnTo>
                    <a:pt x="24" y="168"/>
                  </a:lnTo>
                  <a:lnTo>
                    <a:pt x="38" y="171"/>
                  </a:lnTo>
                  <a:lnTo>
                    <a:pt x="55" y="174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233"/>
            <p:cNvSpPr>
              <a:spLocks/>
            </p:cNvSpPr>
            <p:nvPr userDrawn="1"/>
          </p:nvSpPr>
          <p:spPr bwMode="auto">
            <a:xfrm>
              <a:off x="6385032" y="3893000"/>
              <a:ext cx="247144" cy="87766"/>
            </a:xfrm>
            <a:custGeom>
              <a:avLst/>
              <a:gdLst>
                <a:gd name="T0" fmla="*/ 2147483647 w 155"/>
                <a:gd name="T1" fmla="*/ 2147483647 h 55"/>
                <a:gd name="T2" fmla="*/ 2147483647 w 155"/>
                <a:gd name="T3" fmla="*/ 2147483647 h 55"/>
                <a:gd name="T4" fmla="*/ 2147483647 w 155"/>
                <a:gd name="T5" fmla="*/ 2147483647 h 55"/>
                <a:gd name="T6" fmla="*/ 2147483647 w 155"/>
                <a:gd name="T7" fmla="*/ 2147483647 h 55"/>
                <a:gd name="T8" fmla="*/ 2147483647 w 155"/>
                <a:gd name="T9" fmla="*/ 2147483647 h 55"/>
                <a:gd name="T10" fmla="*/ 2147483647 w 155"/>
                <a:gd name="T11" fmla="*/ 0 h 55"/>
                <a:gd name="T12" fmla="*/ 2147483647 w 155"/>
                <a:gd name="T13" fmla="*/ 0 h 55"/>
                <a:gd name="T14" fmla="*/ 0 w 155"/>
                <a:gd name="T15" fmla="*/ 2147483647 h 55"/>
                <a:gd name="T16" fmla="*/ 2147483647 w 155"/>
                <a:gd name="T17" fmla="*/ 2147483647 h 55"/>
                <a:gd name="T18" fmla="*/ 2147483647 w 155"/>
                <a:gd name="T19" fmla="*/ 2147483647 h 55"/>
                <a:gd name="T20" fmla="*/ 2147483647 w 155"/>
                <a:gd name="T21" fmla="*/ 2147483647 h 55"/>
                <a:gd name="T22" fmla="*/ 2147483647 w 155"/>
                <a:gd name="T23" fmla="*/ 2147483647 h 55"/>
                <a:gd name="T24" fmla="*/ 2147483647 w 155"/>
                <a:gd name="T25" fmla="*/ 2147483647 h 55"/>
                <a:gd name="T26" fmla="*/ 2147483647 w 155"/>
                <a:gd name="T27" fmla="*/ 2147483647 h 55"/>
                <a:gd name="T28" fmla="*/ 2147483647 w 155"/>
                <a:gd name="T29" fmla="*/ 2147483647 h 55"/>
                <a:gd name="T30" fmla="*/ 2147483647 w 155"/>
                <a:gd name="T31" fmla="*/ 2147483647 h 55"/>
                <a:gd name="T32" fmla="*/ 2147483647 w 155"/>
                <a:gd name="T33" fmla="*/ 2147483647 h 5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55" h="55">
                  <a:moveTo>
                    <a:pt x="71" y="9"/>
                  </a:moveTo>
                  <a:lnTo>
                    <a:pt x="71" y="9"/>
                  </a:lnTo>
                  <a:lnTo>
                    <a:pt x="54" y="6"/>
                  </a:lnTo>
                  <a:lnTo>
                    <a:pt x="38" y="4"/>
                  </a:lnTo>
                  <a:lnTo>
                    <a:pt x="21" y="3"/>
                  </a:lnTo>
                  <a:lnTo>
                    <a:pt x="4" y="0"/>
                  </a:lnTo>
                  <a:lnTo>
                    <a:pt x="0" y="21"/>
                  </a:lnTo>
                  <a:lnTo>
                    <a:pt x="155" y="55"/>
                  </a:lnTo>
                  <a:lnTo>
                    <a:pt x="146" y="47"/>
                  </a:lnTo>
                  <a:lnTo>
                    <a:pt x="128" y="35"/>
                  </a:lnTo>
                  <a:lnTo>
                    <a:pt x="111" y="24"/>
                  </a:lnTo>
                  <a:lnTo>
                    <a:pt x="93" y="15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234"/>
            <p:cNvSpPr>
              <a:spLocks/>
            </p:cNvSpPr>
            <p:nvPr userDrawn="1"/>
          </p:nvSpPr>
          <p:spPr bwMode="auto">
            <a:xfrm>
              <a:off x="6736200" y="3071734"/>
              <a:ext cx="289390" cy="171353"/>
            </a:xfrm>
            <a:custGeom>
              <a:avLst/>
              <a:gdLst>
                <a:gd name="T0" fmla="*/ 2147483647 w 183"/>
                <a:gd name="T1" fmla="*/ 2147483647 h 108"/>
                <a:gd name="T2" fmla="*/ 2147483647 w 183"/>
                <a:gd name="T3" fmla="*/ 2147483647 h 108"/>
                <a:gd name="T4" fmla="*/ 2147483647 w 183"/>
                <a:gd name="T5" fmla="*/ 2147483647 h 108"/>
                <a:gd name="T6" fmla="*/ 2147483647 w 183"/>
                <a:gd name="T7" fmla="*/ 2147483647 h 108"/>
                <a:gd name="T8" fmla="*/ 2147483647 w 183"/>
                <a:gd name="T9" fmla="*/ 2147483647 h 108"/>
                <a:gd name="T10" fmla="*/ 2147483647 w 183"/>
                <a:gd name="T11" fmla="*/ 2147483647 h 108"/>
                <a:gd name="T12" fmla="*/ 2147483647 w 183"/>
                <a:gd name="T13" fmla="*/ 2147483647 h 108"/>
                <a:gd name="T14" fmla="*/ 2147483647 w 183"/>
                <a:gd name="T15" fmla="*/ 2147483647 h 108"/>
                <a:gd name="T16" fmla="*/ 2147483647 w 183"/>
                <a:gd name="T17" fmla="*/ 2147483647 h 108"/>
                <a:gd name="T18" fmla="*/ 2147483647 w 183"/>
                <a:gd name="T19" fmla="*/ 2147483647 h 108"/>
                <a:gd name="T20" fmla="*/ 2147483647 w 183"/>
                <a:gd name="T21" fmla="*/ 2147483647 h 108"/>
                <a:gd name="T22" fmla="*/ 2147483647 w 183"/>
                <a:gd name="T23" fmla="*/ 2147483647 h 108"/>
                <a:gd name="T24" fmla="*/ 2147483647 w 183"/>
                <a:gd name="T25" fmla="*/ 0 h 108"/>
                <a:gd name="T26" fmla="*/ 2147483647 w 183"/>
                <a:gd name="T27" fmla="*/ 0 h 108"/>
                <a:gd name="T28" fmla="*/ 2147483647 w 183"/>
                <a:gd name="T29" fmla="*/ 2147483647 h 108"/>
                <a:gd name="T30" fmla="*/ 2147483647 w 183"/>
                <a:gd name="T31" fmla="*/ 2147483647 h 108"/>
                <a:gd name="T32" fmla="*/ 2147483647 w 183"/>
                <a:gd name="T33" fmla="*/ 2147483647 h 108"/>
                <a:gd name="T34" fmla="*/ 2147483647 w 183"/>
                <a:gd name="T35" fmla="*/ 2147483647 h 108"/>
                <a:gd name="T36" fmla="*/ 2147483647 w 183"/>
                <a:gd name="T37" fmla="*/ 2147483647 h 108"/>
                <a:gd name="T38" fmla="*/ 2147483647 w 183"/>
                <a:gd name="T39" fmla="*/ 2147483647 h 108"/>
                <a:gd name="T40" fmla="*/ 0 w 183"/>
                <a:gd name="T41" fmla="*/ 2147483647 h 108"/>
                <a:gd name="T42" fmla="*/ 0 w 183"/>
                <a:gd name="T43" fmla="*/ 2147483647 h 108"/>
                <a:gd name="T44" fmla="*/ 2147483647 w 183"/>
                <a:gd name="T45" fmla="*/ 2147483647 h 108"/>
                <a:gd name="T46" fmla="*/ 2147483647 w 183"/>
                <a:gd name="T47" fmla="*/ 2147483647 h 108"/>
                <a:gd name="T48" fmla="*/ 2147483647 w 183"/>
                <a:gd name="T49" fmla="*/ 2147483647 h 108"/>
                <a:gd name="T50" fmla="*/ 2147483647 w 183"/>
                <a:gd name="T51" fmla="*/ 2147483647 h 10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83" h="108">
                  <a:moveTo>
                    <a:pt x="43" y="108"/>
                  </a:moveTo>
                  <a:lnTo>
                    <a:pt x="43" y="108"/>
                  </a:lnTo>
                  <a:lnTo>
                    <a:pt x="55" y="108"/>
                  </a:lnTo>
                  <a:lnTo>
                    <a:pt x="69" y="106"/>
                  </a:lnTo>
                  <a:lnTo>
                    <a:pt x="94" y="100"/>
                  </a:lnTo>
                  <a:lnTo>
                    <a:pt x="114" y="76"/>
                  </a:lnTo>
                  <a:lnTo>
                    <a:pt x="136" y="53"/>
                  </a:lnTo>
                  <a:lnTo>
                    <a:pt x="158" y="29"/>
                  </a:lnTo>
                  <a:lnTo>
                    <a:pt x="183" y="4"/>
                  </a:lnTo>
                  <a:lnTo>
                    <a:pt x="169" y="1"/>
                  </a:lnTo>
                  <a:lnTo>
                    <a:pt x="152" y="0"/>
                  </a:lnTo>
                  <a:lnTo>
                    <a:pt x="136" y="1"/>
                  </a:lnTo>
                  <a:lnTo>
                    <a:pt x="119" y="3"/>
                  </a:lnTo>
                  <a:lnTo>
                    <a:pt x="90" y="24"/>
                  </a:lnTo>
                  <a:lnTo>
                    <a:pt x="59" y="47"/>
                  </a:lnTo>
                  <a:lnTo>
                    <a:pt x="30" y="73"/>
                  </a:lnTo>
                  <a:lnTo>
                    <a:pt x="0" y="102"/>
                  </a:lnTo>
                  <a:lnTo>
                    <a:pt x="9" y="105"/>
                  </a:lnTo>
                  <a:lnTo>
                    <a:pt x="18" y="106"/>
                  </a:lnTo>
                  <a:lnTo>
                    <a:pt x="43" y="108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235"/>
            <p:cNvSpPr>
              <a:spLocks/>
            </p:cNvSpPr>
            <p:nvPr userDrawn="1"/>
          </p:nvSpPr>
          <p:spPr bwMode="auto">
            <a:xfrm>
              <a:off x="6391537" y="3663467"/>
              <a:ext cx="268266" cy="319720"/>
            </a:xfrm>
            <a:custGeom>
              <a:avLst/>
              <a:gdLst>
                <a:gd name="T0" fmla="*/ 2147483647 w 169"/>
                <a:gd name="T1" fmla="*/ 2147483647 h 201"/>
                <a:gd name="T2" fmla="*/ 2147483647 w 169"/>
                <a:gd name="T3" fmla="*/ 2147483647 h 201"/>
                <a:gd name="T4" fmla="*/ 2147483647 w 169"/>
                <a:gd name="T5" fmla="*/ 2147483647 h 201"/>
                <a:gd name="T6" fmla="*/ 2147483647 w 169"/>
                <a:gd name="T7" fmla="*/ 2147483647 h 201"/>
                <a:gd name="T8" fmla="*/ 2147483647 w 169"/>
                <a:gd name="T9" fmla="*/ 2147483647 h 201"/>
                <a:gd name="T10" fmla="*/ 2147483647 w 169"/>
                <a:gd name="T11" fmla="*/ 2147483647 h 201"/>
                <a:gd name="T12" fmla="*/ 2147483647 w 169"/>
                <a:gd name="T13" fmla="*/ 2147483647 h 201"/>
                <a:gd name="T14" fmla="*/ 2147483647 w 169"/>
                <a:gd name="T15" fmla="*/ 2147483647 h 201"/>
                <a:gd name="T16" fmla="*/ 2147483647 w 169"/>
                <a:gd name="T17" fmla="*/ 2147483647 h 201"/>
                <a:gd name="T18" fmla="*/ 2147483647 w 169"/>
                <a:gd name="T19" fmla="*/ 0 h 201"/>
                <a:gd name="T20" fmla="*/ 2147483647 w 169"/>
                <a:gd name="T21" fmla="*/ 0 h 201"/>
                <a:gd name="T22" fmla="*/ 2147483647 w 169"/>
                <a:gd name="T23" fmla="*/ 2147483647 h 201"/>
                <a:gd name="T24" fmla="*/ 2147483647 w 169"/>
                <a:gd name="T25" fmla="*/ 2147483647 h 201"/>
                <a:gd name="T26" fmla="*/ 2147483647 w 169"/>
                <a:gd name="T27" fmla="*/ 2147483647 h 201"/>
                <a:gd name="T28" fmla="*/ 0 w 169"/>
                <a:gd name="T29" fmla="*/ 2147483647 h 201"/>
                <a:gd name="T30" fmla="*/ 0 w 169"/>
                <a:gd name="T31" fmla="*/ 2147483647 h 201"/>
                <a:gd name="T32" fmla="*/ 2147483647 w 169"/>
                <a:gd name="T33" fmla="*/ 2147483647 h 201"/>
                <a:gd name="T34" fmla="*/ 2147483647 w 169"/>
                <a:gd name="T35" fmla="*/ 2147483647 h 201"/>
                <a:gd name="T36" fmla="*/ 2147483647 w 169"/>
                <a:gd name="T37" fmla="*/ 2147483647 h 201"/>
                <a:gd name="T38" fmla="*/ 2147483647 w 169"/>
                <a:gd name="T39" fmla="*/ 2147483647 h 201"/>
                <a:gd name="T40" fmla="*/ 2147483647 w 169"/>
                <a:gd name="T41" fmla="*/ 2147483647 h 201"/>
                <a:gd name="T42" fmla="*/ 2147483647 w 169"/>
                <a:gd name="T43" fmla="*/ 2147483647 h 201"/>
                <a:gd name="T44" fmla="*/ 2147483647 w 169"/>
                <a:gd name="T45" fmla="*/ 2147483647 h 201"/>
                <a:gd name="T46" fmla="*/ 2147483647 w 169"/>
                <a:gd name="T47" fmla="*/ 2147483647 h 201"/>
                <a:gd name="T48" fmla="*/ 2147483647 w 169"/>
                <a:gd name="T49" fmla="*/ 2147483647 h 201"/>
                <a:gd name="T50" fmla="*/ 2147483647 w 169"/>
                <a:gd name="T51" fmla="*/ 2147483647 h 201"/>
                <a:gd name="T52" fmla="*/ 2147483647 w 169"/>
                <a:gd name="T53" fmla="*/ 2147483647 h 201"/>
                <a:gd name="T54" fmla="*/ 2147483647 w 169"/>
                <a:gd name="T55" fmla="*/ 2147483647 h 201"/>
                <a:gd name="T56" fmla="*/ 2147483647 w 169"/>
                <a:gd name="T57" fmla="*/ 2147483647 h 201"/>
                <a:gd name="T58" fmla="*/ 2147483647 w 169"/>
                <a:gd name="T59" fmla="*/ 2147483647 h 201"/>
                <a:gd name="T60" fmla="*/ 2147483647 w 169"/>
                <a:gd name="T61" fmla="*/ 2147483647 h 201"/>
                <a:gd name="T62" fmla="*/ 2147483647 w 169"/>
                <a:gd name="T63" fmla="*/ 2147483647 h 201"/>
                <a:gd name="T64" fmla="*/ 2147483647 w 169"/>
                <a:gd name="T65" fmla="*/ 2147483647 h 201"/>
                <a:gd name="T66" fmla="*/ 2147483647 w 169"/>
                <a:gd name="T67" fmla="*/ 2147483647 h 201"/>
                <a:gd name="T68" fmla="*/ 2147483647 w 169"/>
                <a:gd name="T69" fmla="*/ 2147483647 h 201"/>
                <a:gd name="T70" fmla="*/ 2147483647 w 169"/>
                <a:gd name="T71" fmla="*/ 2147483647 h 201"/>
                <a:gd name="T72" fmla="*/ 2147483647 w 169"/>
                <a:gd name="T73" fmla="*/ 2147483647 h 20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69" h="201">
                  <a:moveTo>
                    <a:pt x="169" y="15"/>
                  </a:moveTo>
                  <a:lnTo>
                    <a:pt x="169" y="15"/>
                  </a:lnTo>
                  <a:lnTo>
                    <a:pt x="133" y="20"/>
                  </a:lnTo>
                  <a:lnTo>
                    <a:pt x="113" y="21"/>
                  </a:lnTo>
                  <a:lnTo>
                    <a:pt x="95" y="20"/>
                  </a:lnTo>
                  <a:lnTo>
                    <a:pt x="78" y="17"/>
                  </a:lnTo>
                  <a:lnTo>
                    <a:pt x="64" y="14"/>
                  </a:lnTo>
                  <a:lnTo>
                    <a:pt x="50" y="8"/>
                  </a:lnTo>
                  <a:lnTo>
                    <a:pt x="40" y="0"/>
                  </a:lnTo>
                  <a:lnTo>
                    <a:pt x="28" y="33"/>
                  </a:lnTo>
                  <a:lnTo>
                    <a:pt x="17" y="69"/>
                  </a:lnTo>
                  <a:lnTo>
                    <a:pt x="8" y="107"/>
                  </a:lnTo>
                  <a:lnTo>
                    <a:pt x="0" y="145"/>
                  </a:lnTo>
                  <a:lnTo>
                    <a:pt x="17" y="148"/>
                  </a:lnTo>
                  <a:lnTo>
                    <a:pt x="34" y="149"/>
                  </a:lnTo>
                  <a:lnTo>
                    <a:pt x="50" y="151"/>
                  </a:lnTo>
                  <a:lnTo>
                    <a:pt x="67" y="154"/>
                  </a:lnTo>
                  <a:lnTo>
                    <a:pt x="89" y="160"/>
                  </a:lnTo>
                  <a:lnTo>
                    <a:pt x="107" y="169"/>
                  </a:lnTo>
                  <a:lnTo>
                    <a:pt x="124" y="180"/>
                  </a:lnTo>
                  <a:lnTo>
                    <a:pt x="142" y="192"/>
                  </a:lnTo>
                  <a:lnTo>
                    <a:pt x="151" y="200"/>
                  </a:lnTo>
                  <a:lnTo>
                    <a:pt x="153" y="201"/>
                  </a:lnTo>
                  <a:lnTo>
                    <a:pt x="153" y="187"/>
                  </a:lnTo>
                  <a:lnTo>
                    <a:pt x="151" y="171"/>
                  </a:lnTo>
                  <a:lnTo>
                    <a:pt x="151" y="149"/>
                  </a:lnTo>
                  <a:lnTo>
                    <a:pt x="153" y="122"/>
                  </a:lnTo>
                  <a:lnTo>
                    <a:pt x="156" y="90"/>
                  </a:lnTo>
                  <a:lnTo>
                    <a:pt x="162" y="55"/>
                  </a:lnTo>
                  <a:lnTo>
                    <a:pt x="169" y="15"/>
                  </a:lnTo>
                  <a:close/>
                </a:path>
              </a:pathLst>
            </a:custGeom>
            <a:solidFill>
              <a:srgbClr val="FFE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236"/>
            <p:cNvSpPr>
              <a:spLocks/>
            </p:cNvSpPr>
            <p:nvPr userDrawn="1"/>
          </p:nvSpPr>
          <p:spPr bwMode="auto">
            <a:xfrm>
              <a:off x="6572186" y="3231590"/>
              <a:ext cx="299952" cy="202698"/>
            </a:xfrm>
            <a:custGeom>
              <a:avLst/>
              <a:gdLst>
                <a:gd name="T0" fmla="*/ 2147483647 w 190"/>
                <a:gd name="T1" fmla="*/ 2147483647 h 128"/>
                <a:gd name="T2" fmla="*/ 2147483647 w 190"/>
                <a:gd name="T3" fmla="*/ 2147483647 h 128"/>
                <a:gd name="T4" fmla="*/ 2147483647 w 190"/>
                <a:gd name="T5" fmla="*/ 2147483647 h 128"/>
                <a:gd name="T6" fmla="*/ 2147483647 w 190"/>
                <a:gd name="T7" fmla="*/ 2147483647 h 128"/>
                <a:gd name="T8" fmla="*/ 2147483647 w 190"/>
                <a:gd name="T9" fmla="*/ 2147483647 h 128"/>
                <a:gd name="T10" fmla="*/ 2147483647 w 190"/>
                <a:gd name="T11" fmla="*/ 2147483647 h 128"/>
                <a:gd name="T12" fmla="*/ 2147483647 w 190"/>
                <a:gd name="T13" fmla="*/ 2147483647 h 128"/>
                <a:gd name="T14" fmla="*/ 2147483647 w 190"/>
                <a:gd name="T15" fmla="*/ 0 h 128"/>
                <a:gd name="T16" fmla="*/ 2147483647 w 190"/>
                <a:gd name="T17" fmla="*/ 0 h 128"/>
                <a:gd name="T18" fmla="*/ 2147483647 w 190"/>
                <a:gd name="T19" fmla="*/ 2147483647 h 128"/>
                <a:gd name="T20" fmla="*/ 2147483647 w 190"/>
                <a:gd name="T21" fmla="*/ 2147483647 h 128"/>
                <a:gd name="T22" fmla="*/ 2147483647 w 190"/>
                <a:gd name="T23" fmla="*/ 2147483647 h 128"/>
                <a:gd name="T24" fmla="*/ 2147483647 w 190"/>
                <a:gd name="T25" fmla="*/ 2147483647 h 128"/>
                <a:gd name="T26" fmla="*/ 2147483647 w 190"/>
                <a:gd name="T27" fmla="*/ 2147483647 h 128"/>
                <a:gd name="T28" fmla="*/ 2147483647 w 190"/>
                <a:gd name="T29" fmla="*/ 2147483647 h 128"/>
                <a:gd name="T30" fmla="*/ 2147483647 w 190"/>
                <a:gd name="T31" fmla="*/ 2147483647 h 128"/>
                <a:gd name="T32" fmla="*/ 2147483647 w 190"/>
                <a:gd name="T33" fmla="*/ 2147483647 h 128"/>
                <a:gd name="T34" fmla="*/ 2147483647 w 190"/>
                <a:gd name="T35" fmla="*/ 2147483647 h 128"/>
                <a:gd name="T36" fmla="*/ 2147483647 w 190"/>
                <a:gd name="T37" fmla="*/ 2147483647 h 128"/>
                <a:gd name="T38" fmla="*/ 2147483647 w 190"/>
                <a:gd name="T39" fmla="*/ 2147483647 h 128"/>
                <a:gd name="T40" fmla="*/ 0 w 190"/>
                <a:gd name="T41" fmla="*/ 2147483647 h 128"/>
                <a:gd name="T42" fmla="*/ 0 w 190"/>
                <a:gd name="T43" fmla="*/ 2147483647 h 128"/>
                <a:gd name="T44" fmla="*/ 2147483647 w 190"/>
                <a:gd name="T45" fmla="*/ 2147483647 h 128"/>
                <a:gd name="T46" fmla="*/ 2147483647 w 190"/>
                <a:gd name="T47" fmla="*/ 2147483647 h 128"/>
                <a:gd name="T48" fmla="*/ 2147483647 w 190"/>
                <a:gd name="T49" fmla="*/ 2147483647 h 128"/>
                <a:gd name="T50" fmla="*/ 2147483647 w 190"/>
                <a:gd name="T51" fmla="*/ 2147483647 h 128"/>
                <a:gd name="T52" fmla="*/ 2147483647 w 190"/>
                <a:gd name="T53" fmla="*/ 2147483647 h 128"/>
                <a:gd name="T54" fmla="*/ 2147483647 w 190"/>
                <a:gd name="T55" fmla="*/ 2147483647 h 128"/>
                <a:gd name="T56" fmla="*/ 2147483647 w 190"/>
                <a:gd name="T57" fmla="*/ 2147483647 h 128"/>
                <a:gd name="T58" fmla="*/ 2147483647 w 190"/>
                <a:gd name="T59" fmla="*/ 2147483647 h 12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90" h="128">
                  <a:moveTo>
                    <a:pt x="98" y="125"/>
                  </a:moveTo>
                  <a:lnTo>
                    <a:pt x="98" y="125"/>
                  </a:lnTo>
                  <a:lnTo>
                    <a:pt x="108" y="128"/>
                  </a:lnTo>
                  <a:lnTo>
                    <a:pt x="125" y="96"/>
                  </a:lnTo>
                  <a:lnTo>
                    <a:pt x="145" y="64"/>
                  </a:lnTo>
                  <a:lnTo>
                    <a:pt x="166" y="32"/>
                  </a:lnTo>
                  <a:lnTo>
                    <a:pt x="190" y="0"/>
                  </a:lnTo>
                  <a:lnTo>
                    <a:pt x="165" y="6"/>
                  </a:lnTo>
                  <a:lnTo>
                    <a:pt x="151" y="8"/>
                  </a:lnTo>
                  <a:lnTo>
                    <a:pt x="139" y="8"/>
                  </a:lnTo>
                  <a:lnTo>
                    <a:pt x="114" y="6"/>
                  </a:lnTo>
                  <a:lnTo>
                    <a:pt x="105" y="5"/>
                  </a:lnTo>
                  <a:lnTo>
                    <a:pt x="96" y="2"/>
                  </a:lnTo>
                  <a:lnTo>
                    <a:pt x="72" y="28"/>
                  </a:lnTo>
                  <a:lnTo>
                    <a:pt x="47" y="55"/>
                  </a:lnTo>
                  <a:lnTo>
                    <a:pt x="23" y="84"/>
                  </a:lnTo>
                  <a:lnTo>
                    <a:pt x="0" y="116"/>
                  </a:lnTo>
                  <a:lnTo>
                    <a:pt x="18" y="122"/>
                  </a:lnTo>
                  <a:lnTo>
                    <a:pt x="27" y="124"/>
                  </a:lnTo>
                  <a:lnTo>
                    <a:pt x="38" y="125"/>
                  </a:lnTo>
                  <a:lnTo>
                    <a:pt x="58" y="125"/>
                  </a:lnTo>
                  <a:lnTo>
                    <a:pt x="78" y="125"/>
                  </a:lnTo>
                  <a:lnTo>
                    <a:pt x="98" y="125"/>
                  </a:lnTo>
                  <a:close/>
                </a:path>
              </a:pathLst>
            </a:custGeom>
            <a:solidFill>
              <a:srgbClr val="FFE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1237"/>
            <p:cNvSpPr>
              <a:spLocks/>
            </p:cNvSpPr>
            <p:nvPr userDrawn="1"/>
          </p:nvSpPr>
          <p:spPr bwMode="auto">
            <a:xfrm>
              <a:off x="6912991" y="2926920"/>
              <a:ext cx="295727" cy="152545"/>
            </a:xfrm>
            <a:custGeom>
              <a:avLst/>
              <a:gdLst>
                <a:gd name="T0" fmla="*/ 2147483647 w 186"/>
                <a:gd name="T1" fmla="*/ 2147483647 h 96"/>
                <a:gd name="T2" fmla="*/ 2147483647 w 186"/>
                <a:gd name="T3" fmla="*/ 2147483647 h 96"/>
                <a:gd name="T4" fmla="*/ 2147483647 w 186"/>
                <a:gd name="T5" fmla="*/ 2147483647 h 96"/>
                <a:gd name="T6" fmla="*/ 2147483647 w 186"/>
                <a:gd name="T7" fmla="*/ 2147483647 h 96"/>
                <a:gd name="T8" fmla="*/ 2147483647 w 186"/>
                <a:gd name="T9" fmla="*/ 2147483647 h 96"/>
                <a:gd name="T10" fmla="*/ 2147483647 w 186"/>
                <a:gd name="T11" fmla="*/ 0 h 96"/>
                <a:gd name="T12" fmla="*/ 2147483647 w 186"/>
                <a:gd name="T13" fmla="*/ 0 h 96"/>
                <a:gd name="T14" fmla="*/ 2147483647 w 186"/>
                <a:gd name="T15" fmla="*/ 2147483647 h 96"/>
                <a:gd name="T16" fmla="*/ 2147483647 w 186"/>
                <a:gd name="T17" fmla="*/ 2147483647 h 96"/>
                <a:gd name="T18" fmla="*/ 2147483647 w 186"/>
                <a:gd name="T19" fmla="*/ 2147483647 h 96"/>
                <a:gd name="T20" fmla="*/ 2147483647 w 186"/>
                <a:gd name="T21" fmla="*/ 2147483647 h 96"/>
                <a:gd name="T22" fmla="*/ 2147483647 w 186"/>
                <a:gd name="T23" fmla="*/ 2147483647 h 96"/>
                <a:gd name="T24" fmla="*/ 0 w 186"/>
                <a:gd name="T25" fmla="*/ 2147483647 h 96"/>
                <a:gd name="T26" fmla="*/ 0 w 186"/>
                <a:gd name="T27" fmla="*/ 2147483647 h 96"/>
                <a:gd name="T28" fmla="*/ 2147483647 w 186"/>
                <a:gd name="T29" fmla="*/ 2147483647 h 96"/>
                <a:gd name="T30" fmla="*/ 2147483647 w 186"/>
                <a:gd name="T31" fmla="*/ 2147483647 h 96"/>
                <a:gd name="T32" fmla="*/ 2147483647 w 186"/>
                <a:gd name="T33" fmla="*/ 2147483647 h 96"/>
                <a:gd name="T34" fmla="*/ 2147483647 w 186"/>
                <a:gd name="T35" fmla="*/ 2147483647 h 96"/>
                <a:gd name="T36" fmla="*/ 2147483647 w 186"/>
                <a:gd name="T37" fmla="*/ 2147483647 h 96"/>
                <a:gd name="T38" fmla="*/ 2147483647 w 186"/>
                <a:gd name="T39" fmla="*/ 2147483647 h 9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86" h="96">
                  <a:moveTo>
                    <a:pt x="64" y="96"/>
                  </a:moveTo>
                  <a:lnTo>
                    <a:pt x="64" y="96"/>
                  </a:lnTo>
                  <a:lnTo>
                    <a:pt x="91" y="72"/>
                  </a:lnTo>
                  <a:lnTo>
                    <a:pt x="120" y="47"/>
                  </a:lnTo>
                  <a:lnTo>
                    <a:pt x="152" y="25"/>
                  </a:lnTo>
                  <a:lnTo>
                    <a:pt x="186" y="0"/>
                  </a:lnTo>
                  <a:lnTo>
                    <a:pt x="170" y="6"/>
                  </a:lnTo>
                  <a:lnTo>
                    <a:pt x="131" y="23"/>
                  </a:lnTo>
                  <a:lnTo>
                    <a:pt x="103" y="35"/>
                  </a:lnTo>
                  <a:lnTo>
                    <a:pt x="71" y="52"/>
                  </a:lnTo>
                  <a:lnTo>
                    <a:pt x="36" y="72"/>
                  </a:lnTo>
                  <a:lnTo>
                    <a:pt x="0" y="95"/>
                  </a:lnTo>
                  <a:lnTo>
                    <a:pt x="17" y="93"/>
                  </a:lnTo>
                  <a:lnTo>
                    <a:pt x="33" y="92"/>
                  </a:lnTo>
                  <a:lnTo>
                    <a:pt x="50" y="93"/>
                  </a:lnTo>
                  <a:lnTo>
                    <a:pt x="64" y="96"/>
                  </a:lnTo>
                  <a:close/>
                </a:path>
              </a:pathLst>
            </a:custGeom>
            <a:solidFill>
              <a:srgbClr val="FFE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组合 6"/>
          <p:cNvGrpSpPr>
            <a:grpSpLocks/>
          </p:cNvGrpSpPr>
          <p:nvPr userDrawn="1"/>
        </p:nvGrpSpPr>
        <p:grpSpPr bwMode="auto">
          <a:xfrm rot="2406107">
            <a:off x="7078663" y="2254250"/>
            <a:ext cx="1104900" cy="868363"/>
            <a:chOff x="3138461" y="5489553"/>
            <a:chExt cx="1463676" cy="1060450"/>
          </a:xfrm>
        </p:grpSpPr>
        <p:sp>
          <p:nvSpPr>
            <p:cNvPr id="24" name="Freeform 1252"/>
            <p:cNvSpPr>
              <a:spLocks/>
            </p:cNvSpPr>
            <p:nvPr userDrawn="1"/>
          </p:nvSpPr>
          <p:spPr bwMode="auto">
            <a:xfrm>
              <a:off x="3137601" y="5489320"/>
              <a:ext cx="1459470" cy="1060449"/>
            </a:xfrm>
            <a:custGeom>
              <a:avLst/>
              <a:gdLst>
                <a:gd name="T0" fmla="*/ 2147483647 w 920"/>
                <a:gd name="T1" fmla="*/ 2147483647 h 668"/>
                <a:gd name="T2" fmla="*/ 2147483647 w 920"/>
                <a:gd name="T3" fmla="*/ 2147483647 h 668"/>
                <a:gd name="T4" fmla="*/ 2147483647 w 920"/>
                <a:gd name="T5" fmla="*/ 2147483647 h 668"/>
                <a:gd name="T6" fmla="*/ 2147483647 w 920"/>
                <a:gd name="T7" fmla="*/ 2147483647 h 668"/>
                <a:gd name="T8" fmla="*/ 2147483647 w 920"/>
                <a:gd name="T9" fmla="*/ 2147483647 h 668"/>
                <a:gd name="T10" fmla="*/ 2147483647 w 920"/>
                <a:gd name="T11" fmla="*/ 2147483647 h 668"/>
                <a:gd name="T12" fmla="*/ 2147483647 w 920"/>
                <a:gd name="T13" fmla="*/ 2147483647 h 668"/>
                <a:gd name="T14" fmla="*/ 2147483647 w 920"/>
                <a:gd name="T15" fmla="*/ 2147483647 h 668"/>
                <a:gd name="T16" fmla="*/ 2147483647 w 920"/>
                <a:gd name="T17" fmla="*/ 2147483647 h 668"/>
                <a:gd name="T18" fmla="*/ 2147483647 w 920"/>
                <a:gd name="T19" fmla="*/ 2147483647 h 668"/>
                <a:gd name="T20" fmla="*/ 2147483647 w 920"/>
                <a:gd name="T21" fmla="*/ 2147483647 h 668"/>
                <a:gd name="T22" fmla="*/ 2147483647 w 920"/>
                <a:gd name="T23" fmla="*/ 2147483647 h 668"/>
                <a:gd name="T24" fmla="*/ 2147483647 w 920"/>
                <a:gd name="T25" fmla="*/ 2147483647 h 668"/>
                <a:gd name="T26" fmla="*/ 2147483647 w 920"/>
                <a:gd name="T27" fmla="*/ 2147483647 h 668"/>
                <a:gd name="T28" fmla="*/ 2147483647 w 920"/>
                <a:gd name="T29" fmla="*/ 2147483647 h 668"/>
                <a:gd name="T30" fmla="*/ 2147483647 w 920"/>
                <a:gd name="T31" fmla="*/ 2147483647 h 668"/>
                <a:gd name="T32" fmla="*/ 2147483647 w 920"/>
                <a:gd name="T33" fmla="*/ 2147483647 h 668"/>
                <a:gd name="T34" fmla="*/ 2147483647 w 920"/>
                <a:gd name="T35" fmla="*/ 2147483647 h 668"/>
                <a:gd name="T36" fmla="*/ 2147483647 w 920"/>
                <a:gd name="T37" fmla="*/ 2147483647 h 668"/>
                <a:gd name="T38" fmla="*/ 2147483647 w 920"/>
                <a:gd name="T39" fmla="*/ 2147483647 h 668"/>
                <a:gd name="T40" fmla="*/ 2147483647 w 920"/>
                <a:gd name="T41" fmla="*/ 2147483647 h 668"/>
                <a:gd name="T42" fmla="*/ 2147483647 w 920"/>
                <a:gd name="T43" fmla="*/ 2147483647 h 668"/>
                <a:gd name="T44" fmla="*/ 2147483647 w 920"/>
                <a:gd name="T45" fmla="*/ 2147483647 h 668"/>
                <a:gd name="T46" fmla="*/ 2147483647 w 920"/>
                <a:gd name="T47" fmla="*/ 2147483647 h 668"/>
                <a:gd name="T48" fmla="*/ 2147483647 w 920"/>
                <a:gd name="T49" fmla="*/ 2147483647 h 668"/>
                <a:gd name="T50" fmla="*/ 2147483647 w 920"/>
                <a:gd name="T51" fmla="*/ 2147483647 h 668"/>
                <a:gd name="T52" fmla="*/ 2147483647 w 920"/>
                <a:gd name="T53" fmla="*/ 2147483647 h 668"/>
                <a:gd name="T54" fmla="*/ 2147483647 w 920"/>
                <a:gd name="T55" fmla="*/ 2147483647 h 668"/>
                <a:gd name="T56" fmla="*/ 2147483647 w 920"/>
                <a:gd name="T57" fmla="*/ 2147483647 h 668"/>
                <a:gd name="T58" fmla="*/ 2147483647 w 920"/>
                <a:gd name="T59" fmla="*/ 2147483647 h 668"/>
                <a:gd name="T60" fmla="*/ 0 w 920"/>
                <a:gd name="T61" fmla="*/ 2147483647 h 668"/>
                <a:gd name="T62" fmla="*/ 2147483647 w 920"/>
                <a:gd name="T63" fmla="*/ 2147483647 h 668"/>
                <a:gd name="T64" fmla="*/ 2147483647 w 920"/>
                <a:gd name="T65" fmla="*/ 2147483647 h 668"/>
                <a:gd name="T66" fmla="*/ 2147483647 w 920"/>
                <a:gd name="T67" fmla="*/ 2147483647 h 668"/>
                <a:gd name="T68" fmla="*/ 2147483647 w 920"/>
                <a:gd name="T69" fmla="*/ 2147483647 h 668"/>
                <a:gd name="T70" fmla="*/ 2147483647 w 920"/>
                <a:gd name="T71" fmla="*/ 2147483647 h 668"/>
                <a:gd name="T72" fmla="*/ 2147483647 w 920"/>
                <a:gd name="T73" fmla="*/ 2147483647 h 668"/>
                <a:gd name="T74" fmla="*/ 2147483647 w 920"/>
                <a:gd name="T75" fmla="*/ 2147483647 h 668"/>
                <a:gd name="T76" fmla="*/ 2147483647 w 920"/>
                <a:gd name="T77" fmla="*/ 2147483647 h 668"/>
                <a:gd name="T78" fmla="*/ 2147483647 w 920"/>
                <a:gd name="T79" fmla="*/ 2147483647 h 668"/>
                <a:gd name="T80" fmla="*/ 2147483647 w 920"/>
                <a:gd name="T81" fmla="*/ 2147483647 h 668"/>
                <a:gd name="T82" fmla="*/ 2147483647 w 920"/>
                <a:gd name="T83" fmla="*/ 0 h 668"/>
                <a:gd name="T84" fmla="*/ 2147483647 w 920"/>
                <a:gd name="T85" fmla="*/ 2147483647 h 66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20" h="668">
                  <a:moveTo>
                    <a:pt x="593" y="7"/>
                  </a:moveTo>
                  <a:lnTo>
                    <a:pt x="593" y="7"/>
                  </a:lnTo>
                  <a:lnTo>
                    <a:pt x="616" y="11"/>
                  </a:lnTo>
                  <a:lnTo>
                    <a:pt x="637" y="16"/>
                  </a:lnTo>
                  <a:lnTo>
                    <a:pt x="658" y="20"/>
                  </a:lnTo>
                  <a:lnTo>
                    <a:pt x="678" y="26"/>
                  </a:lnTo>
                  <a:lnTo>
                    <a:pt x="697" y="32"/>
                  </a:lnTo>
                  <a:lnTo>
                    <a:pt x="715" y="40"/>
                  </a:lnTo>
                  <a:lnTo>
                    <a:pt x="733" y="49"/>
                  </a:lnTo>
                  <a:lnTo>
                    <a:pt x="750" y="57"/>
                  </a:lnTo>
                  <a:lnTo>
                    <a:pt x="767" y="67"/>
                  </a:lnTo>
                  <a:lnTo>
                    <a:pt x="782" y="77"/>
                  </a:lnTo>
                  <a:lnTo>
                    <a:pt x="809" y="98"/>
                  </a:lnTo>
                  <a:lnTo>
                    <a:pt x="834" y="122"/>
                  </a:lnTo>
                  <a:lnTo>
                    <a:pt x="856" y="147"/>
                  </a:lnTo>
                  <a:lnTo>
                    <a:pt x="875" y="174"/>
                  </a:lnTo>
                  <a:lnTo>
                    <a:pt x="890" y="203"/>
                  </a:lnTo>
                  <a:lnTo>
                    <a:pt x="902" y="232"/>
                  </a:lnTo>
                  <a:lnTo>
                    <a:pt x="911" y="264"/>
                  </a:lnTo>
                  <a:lnTo>
                    <a:pt x="917" y="295"/>
                  </a:lnTo>
                  <a:lnTo>
                    <a:pt x="920" y="327"/>
                  </a:lnTo>
                  <a:lnTo>
                    <a:pt x="920" y="360"/>
                  </a:lnTo>
                  <a:lnTo>
                    <a:pt x="917" y="392"/>
                  </a:lnTo>
                  <a:lnTo>
                    <a:pt x="911" y="424"/>
                  </a:lnTo>
                  <a:lnTo>
                    <a:pt x="902" y="455"/>
                  </a:lnTo>
                  <a:lnTo>
                    <a:pt x="888" y="485"/>
                  </a:lnTo>
                  <a:lnTo>
                    <a:pt x="873" y="512"/>
                  </a:lnTo>
                  <a:lnTo>
                    <a:pt x="853" y="538"/>
                  </a:lnTo>
                  <a:lnTo>
                    <a:pt x="832" y="563"/>
                  </a:lnTo>
                  <a:lnTo>
                    <a:pt x="808" y="586"/>
                  </a:lnTo>
                  <a:lnTo>
                    <a:pt x="780" y="605"/>
                  </a:lnTo>
                  <a:lnTo>
                    <a:pt x="750" y="624"/>
                  </a:lnTo>
                  <a:lnTo>
                    <a:pt x="718" y="637"/>
                  </a:lnTo>
                  <a:lnTo>
                    <a:pt x="683" y="650"/>
                  </a:lnTo>
                  <a:lnTo>
                    <a:pt x="646" y="659"/>
                  </a:lnTo>
                  <a:lnTo>
                    <a:pt x="607" y="665"/>
                  </a:lnTo>
                  <a:lnTo>
                    <a:pt x="566" y="668"/>
                  </a:lnTo>
                  <a:lnTo>
                    <a:pt x="523" y="666"/>
                  </a:lnTo>
                  <a:lnTo>
                    <a:pt x="479" y="662"/>
                  </a:lnTo>
                  <a:lnTo>
                    <a:pt x="433" y="654"/>
                  </a:lnTo>
                  <a:lnTo>
                    <a:pt x="387" y="642"/>
                  </a:lnTo>
                  <a:lnTo>
                    <a:pt x="342" y="627"/>
                  </a:lnTo>
                  <a:lnTo>
                    <a:pt x="297" y="608"/>
                  </a:lnTo>
                  <a:lnTo>
                    <a:pt x="255" y="589"/>
                  </a:lnTo>
                  <a:lnTo>
                    <a:pt x="214" y="564"/>
                  </a:lnTo>
                  <a:lnTo>
                    <a:pt x="176" y="540"/>
                  </a:lnTo>
                  <a:lnTo>
                    <a:pt x="139" y="512"/>
                  </a:lnTo>
                  <a:lnTo>
                    <a:pt x="107" y="483"/>
                  </a:lnTo>
                  <a:lnTo>
                    <a:pt x="77" y="455"/>
                  </a:lnTo>
                  <a:lnTo>
                    <a:pt x="64" y="438"/>
                  </a:lnTo>
                  <a:lnTo>
                    <a:pt x="52" y="423"/>
                  </a:lnTo>
                  <a:lnTo>
                    <a:pt x="42" y="407"/>
                  </a:lnTo>
                  <a:lnTo>
                    <a:pt x="31" y="391"/>
                  </a:lnTo>
                  <a:lnTo>
                    <a:pt x="22" y="374"/>
                  </a:lnTo>
                  <a:lnTo>
                    <a:pt x="16" y="359"/>
                  </a:lnTo>
                  <a:lnTo>
                    <a:pt x="10" y="342"/>
                  </a:lnTo>
                  <a:lnTo>
                    <a:pt x="5" y="325"/>
                  </a:lnTo>
                  <a:lnTo>
                    <a:pt x="2" y="308"/>
                  </a:lnTo>
                  <a:lnTo>
                    <a:pt x="0" y="291"/>
                  </a:lnTo>
                  <a:lnTo>
                    <a:pt x="0" y="276"/>
                  </a:lnTo>
                  <a:lnTo>
                    <a:pt x="2" y="259"/>
                  </a:lnTo>
                  <a:lnTo>
                    <a:pt x="5" y="243"/>
                  </a:lnTo>
                  <a:lnTo>
                    <a:pt x="10" y="227"/>
                  </a:lnTo>
                  <a:lnTo>
                    <a:pt x="16" y="212"/>
                  </a:lnTo>
                  <a:lnTo>
                    <a:pt x="25" y="197"/>
                  </a:lnTo>
                  <a:lnTo>
                    <a:pt x="34" y="182"/>
                  </a:lnTo>
                  <a:lnTo>
                    <a:pt x="45" y="168"/>
                  </a:lnTo>
                  <a:lnTo>
                    <a:pt x="57" y="154"/>
                  </a:lnTo>
                  <a:lnTo>
                    <a:pt x="70" y="142"/>
                  </a:lnTo>
                  <a:lnTo>
                    <a:pt x="86" y="128"/>
                  </a:lnTo>
                  <a:lnTo>
                    <a:pt x="101" y="116"/>
                  </a:lnTo>
                  <a:lnTo>
                    <a:pt x="118" y="106"/>
                  </a:lnTo>
                  <a:lnTo>
                    <a:pt x="136" y="93"/>
                  </a:lnTo>
                  <a:lnTo>
                    <a:pt x="174" y="74"/>
                  </a:lnTo>
                  <a:lnTo>
                    <a:pt x="215" y="55"/>
                  </a:lnTo>
                  <a:lnTo>
                    <a:pt x="259" y="39"/>
                  </a:lnTo>
                  <a:lnTo>
                    <a:pt x="307" y="25"/>
                  </a:lnTo>
                  <a:lnTo>
                    <a:pt x="354" y="14"/>
                  </a:lnTo>
                  <a:lnTo>
                    <a:pt x="403" y="7"/>
                  </a:lnTo>
                  <a:lnTo>
                    <a:pt x="450" y="2"/>
                  </a:lnTo>
                  <a:lnTo>
                    <a:pt x="498" y="0"/>
                  </a:lnTo>
                  <a:lnTo>
                    <a:pt x="547" y="2"/>
                  </a:lnTo>
                  <a:lnTo>
                    <a:pt x="593" y="7"/>
                  </a:lnTo>
                  <a:close/>
                </a:path>
              </a:pathLst>
            </a:custGeom>
            <a:solidFill>
              <a:srgbClr val="FF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1253"/>
            <p:cNvSpPr>
              <a:spLocks/>
            </p:cNvSpPr>
            <p:nvPr userDrawn="1"/>
          </p:nvSpPr>
          <p:spPr bwMode="auto">
            <a:xfrm>
              <a:off x="3541288" y="6368884"/>
              <a:ext cx="597247" cy="180295"/>
            </a:xfrm>
            <a:custGeom>
              <a:avLst/>
              <a:gdLst>
                <a:gd name="T0" fmla="*/ 2147483647 w 376"/>
                <a:gd name="T1" fmla="*/ 0 h 113"/>
                <a:gd name="T2" fmla="*/ 2147483647 w 376"/>
                <a:gd name="T3" fmla="*/ 0 h 113"/>
                <a:gd name="T4" fmla="*/ 2147483647 w 376"/>
                <a:gd name="T5" fmla="*/ 2147483647 h 113"/>
                <a:gd name="T6" fmla="*/ 2147483647 w 376"/>
                <a:gd name="T7" fmla="*/ 2147483647 h 113"/>
                <a:gd name="T8" fmla="*/ 2147483647 w 376"/>
                <a:gd name="T9" fmla="*/ 2147483647 h 113"/>
                <a:gd name="T10" fmla="*/ 0 w 376"/>
                <a:gd name="T11" fmla="*/ 2147483647 h 113"/>
                <a:gd name="T12" fmla="*/ 0 w 376"/>
                <a:gd name="T13" fmla="*/ 2147483647 h 113"/>
                <a:gd name="T14" fmla="*/ 0 w 376"/>
                <a:gd name="T15" fmla="*/ 2147483647 h 113"/>
                <a:gd name="T16" fmla="*/ 0 w 376"/>
                <a:gd name="T17" fmla="*/ 2147483647 h 113"/>
                <a:gd name="T18" fmla="*/ 2147483647 w 376"/>
                <a:gd name="T19" fmla="*/ 2147483647 h 113"/>
                <a:gd name="T20" fmla="*/ 2147483647 w 376"/>
                <a:gd name="T21" fmla="*/ 2147483647 h 113"/>
                <a:gd name="T22" fmla="*/ 2147483647 w 376"/>
                <a:gd name="T23" fmla="*/ 2147483647 h 113"/>
                <a:gd name="T24" fmla="*/ 2147483647 w 376"/>
                <a:gd name="T25" fmla="*/ 2147483647 h 113"/>
                <a:gd name="T26" fmla="*/ 2147483647 w 376"/>
                <a:gd name="T27" fmla="*/ 2147483647 h 113"/>
                <a:gd name="T28" fmla="*/ 2147483647 w 376"/>
                <a:gd name="T29" fmla="*/ 2147483647 h 113"/>
                <a:gd name="T30" fmla="*/ 2147483647 w 376"/>
                <a:gd name="T31" fmla="*/ 2147483647 h 113"/>
                <a:gd name="T32" fmla="*/ 2147483647 w 376"/>
                <a:gd name="T33" fmla="*/ 2147483647 h 113"/>
                <a:gd name="T34" fmla="*/ 2147483647 w 376"/>
                <a:gd name="T35" fmla="*/ 2147483647 h 113"/>
                <a:gd name="T36" fmla="*/ 2147483647 w 376"/>
                <a:gd name="T37" fmla="*/ 2147483647 h 113"/>
                <a:gd name="T38" fmla="*/ 2147483647 w 376"/>
                <a:gd name="T39" fmla="*/ 2147483647 h 113"/>
                <a:gd name="T40" fmla="*/ 2147483647 w 376"/>
                <a:gd name="T41" fmla="*/ 2147483647 h 113"/>
                <a:gd name="T42" fmla="*/ 2147483647 w 376"/>
                <a:gd name="T43" fmla="*/ 2147483647 h 113"/>
                <a:gd name="T44" fmla="*/ 2147483647 w 376"/>
                <a:gd name="T45" fmla="*/ 2147483647 h 113"/>
                <a:gd name="T46" fmla="*/ 2147483647 w 376"/>
                <a:gd name="T47" fmla="*/ 2147483647 h 113"/>
                <a:gd name="T48" fmla="*/ 2147483647 w 376"/>
                <a:gd name="T49" fmla="*/ 2147483647 h 113"/>
                <a:gd name="T50" fmla="*/ 2147483647 w 376"/>
                <a:gd name="T51" fmla="*/ 2147483647 h 113"/>
                <a:gd name="T52" fmla="*/ 2147483647 w 376"/>
                <a:gd name="T53" fmla="*/ 2147483647 h 113"/>
                <a:gd name="T54" fmla="*/ 2147483647 w 376"/>
                <a:gd name="T55" fmla="*/ 2147483647 h 113"/>
                <a:gd name="T56" fmla="*/ 2147483647 w 376"/>
                <a:gd name="T57" fmla="*/ 2147483647 h 113"/>
                <a:gd name="T58" fmla="*/ 2147483647 w 376"/>
                <a:gd name="T59" fmla="*/ 2147483647 h 113"/>
                <a:gd name="T60" fmla="*/ 2147483647 w 376"/>
                <a:gd name="T61" fmla="*/ 2147483647 h 113"/>
                <a:gd name="T62" fmla="*/ 2147483647 w 376"/>
                <a:gd name="T63" fmla="*/ 2147483647 h 113"/>
                <a:gd name="T64" fmla="*/ 2147483647 w 376"/>
                <a:gd name="T65" fmla="*/ 2147483647 h 113"/>
                <a:gd name="T66" fmla="*/ 2147483647 w 376"/>
                <a:gd name="T67" fmla="*/ 2147483647 h 113"/>
                <a:gd name="T68" fmla="*/ 2147483647 w 376"/>
                <a:gd name="T69" fmla="*/ 2147483647 h 113"/>
                <a:gd name="T70" fmla="*/ 2147483647 w 376"/>
                <a:gd name="T71" fmla="*/ 0 h 113"/>
                <a:gd name="T72" fmla="*/ 2147483647 w 376"/>
                <a:gd name="T73" fmla="*/ 0 h 11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76" h="113">
                  <a:moveTo>
                    <a:pt x="27" y="0"/>
                  </a:moveTo>
                  <a:lnTo>
                    <a:pt x="27" y="0"/>
                  </a:lnTo>
                  <a:lnTo>
                    <a:pt x="17" y="5"/>
                  </a:lnTo>
                  <a:lnTo>
                    <a:pt x="7" y="11"/>
                  </a:lnTo>
                  <a:lnTo>
                    <a:pt x="3" y="18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27" y="46"/>
                  </a:lnTo>
                  <a:lnTo>
                    <a:pt x="53" y="58"/>
                  </a:lnTo>
                  <a:lnTo>
                    <a:pt x="80" y="69"/>
                  </a:lnTo>
                  <a:lnTo>
                    <a:pt x="109" y="79"/>
                  </a:lnTo>
                  <a:lnTo>
                    <a:pt x="137" y="88"/>
                  </a:lnTo>
                  <a:lnTo>
                    <a:pt x="166" y="96"/>
                  </a:lnTo>
                  <a:lnTo>
                    <a:pt x="193" y="102"/>
                  </a:lnTo>
                  <a:lnTo>
                    <a:pt x="222" y="107"/>
                  </a:lnTo>
                  <a:lnTo>
                    <a:pt x="263" y="111"/>
                  </a:lnTo>
                  <a:lnTo>
                    <a:pt x="303" y="113"/>
                  </a:lnTo>
                  <a:lnTo>
                    <a:pt x="339" y="111"/>
                  </a:lnTo>
                  <a:lnTo>
                    <a:pt x="376" y="107"/>
                  </a:lnTo>
                  <a:lnTo>
                    <a:pt x="373" y="98"/>
                  </a:lnTo>
                  <a:lnTo>
                    <a:pt x="367" y="87"/>
                  </a:lnTo>
                  <a:lnTo>
                    <a:pt x="359" y="78"/>
                  </a:lnTo>
                  <a:lnTo>
                    <a:pt x="349" y="69"/>
                  </a:lnTo>
                  <a:lnTo>
                    <a:pt x="303" y="69"/>
                  </a:lnTo>
                  <a:lnTo>
                    <a:pt x="257" y="66"/>
                  </a:lnTo>
                  <a:lnTo>
                    <a:pt x="215" y="61"/>
                  </a:lnTo>
                  <a:lnTo>
                    <a:pt x="173" y="52"/>
                  </a:lnTo>
                  <a:lnTo>
                    <a:pt x="134" y="41"/>
                  </a:lnTo>
                  <a:lnTo>
                    <a:pt x="96" y="29"/>
                  </a:lnTo>
                  <a:lnTo>
                    <a:pt x="61" y="1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4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1254"/>
            <p:cNvSpPr>
              <a:spLocks/>
            </p:cNvSpPr>
            <p:nvPr userDrawn="1"/>
          </p:nvSpPr>
          <p:spPr bwMode="auto">
            <a:xfrm>
              <a:off x="3567519" y="5490384"/>
              <a:ext cx="700293" cy="810362"/>
            </a:xfrm>
            <a:custGeom>
              <a:avLst/>
              <a:gdLst>
                <a:gd name="T0" fmla="*/ 2147483647 w 442"/>
                <a:gd name="T1" fmla="*/ 2147483647 h 511"/>
                <a:gd name="T2" fmla="*/ 2147483647 w 442"/>
                <a:gd name="T3" fmla="*/ 2147483647 h 511"/>
                <a:gd name="T4" fmla="*/ 2147483647 w 442"/>
                <a:gd name="T5" fmla="*/ 2147483647 h 511"/>
                <a:gd name="T6" fmla="*/ 2147483647 w 442"/>
                <a:gd name="T7" fmla="*/ 2147483647 h 511"/>
                <a:gd name="T8" fmla="*/ 2147483647 w 442"/>
                <a:gd name="T9" fmla="*/ 2147483647 h 511"/>
                <a:gd name="T10" fmla="*/ 2147483647 w 442"/>
                <a:gd name="T11" fmla="*/ 2147483647 h 511"/>
                <a:gd name="T12" fmla="*/ 2147483647 w 442"/>
                <a:gd name="T13" fmla="*/ 2147483647 h 511"/>
                <a:gd name="T14" fmla="*/ 2147483647 w 442"/>
                <a:gd name="T15" fmla="*/ 2147483647 h 511"/>
                <a:gd name="T16" fmla="*/ 2147483647 w 442"/>
                <a:gd name="T17" fmla="*/ 2147483647 h 511"/>
                <a:gd name="T18" fmla="*/ 2147483647 w 442"/>
                <a:gd name="T19" fmla="*/ 2147483647 h 511"/>
                <a:gd name="T20" fmla="*/ 2147483647 w 442"/>
                <a:gd name="T21" fmla="*/ 2147483647 h 511"/>
                <a:gd name="T22" fmla="*/ 2147483647 w 442"/>
                <a:gd name="T23" fmla="*/ 2147483647 h 511"/>
                <a:gd name="T24" fmla="*/ 2147483647 w 442"/>
                <a:gd name="T25" fmla="*/ 2147483647 h 511"/>
                <a:gd name="T26" fmla="*/ 2147483647 w 442"/>
                <a:gd name="T27" fmla="*/ 2147483647 h 511"/>
                <a:gd name="T28" fmla="*/ 2147483647 w 442"/>
                <a:gd name="T29" fmla="*/ 2147483647 h 511"/>
                <a:gd name="T30" fmla="*/ 2147483647 w 442"/>
                <a:gd name="T31" fmla="*/ 2147483647 h 511"/>
                <a:gd name="T32" fmla="*/ 2147483647 w 442"/>
                <a:gd name="T33" fmla="*/ 2147483647 h 511"/>
                <a:gd name="T34" fmla="*/ 2147483647 w 442"/>
                <a:gd name="T35" fmla="*/ 2147483647 h 511"/>
                <a:gd name="T36" fmla="*/ 2147483647 w 442"/>
                <a:gd name="T37" fmla="*/ 2147483647 h 511"/>
                <a:gd name="T38" fmla="*/ 2147483647 w 442"/>
                <a:gd name="T39" fmla="*/ 2147483647 h 511"/>
                <a:gd name="T40" fmla="*/ 2147483647 w 442"/>
                <a:gd name="T41" fmla="*/ 2147483647 h 511"/>
                <a:gd name="T42" fmla="*/ 2147483647 w 442"/>
                <a:gd name="T43" fmla="*/ 2147483647 h 511"/>
                <a:gd name="T44" fmla="*/ 0 w 442"/>
                <a:gd name="T45" fmla="*/ 2147483647 h 511"/>
                <a:gd name="T46" fmla="*/ 0 w 442"/>
                <a:gd name="T47" fmla="*/ 2147483647 h 511"/>
                <a:gd name="T48" fmla="*/ 2147483647 w 442"/>
                <a:gd name="T49" fmla="*/ 2147483647 h 511"/>
                <a:gd name="T50" fmla="*/ 2147483647 w 442"/>
                <a:gd name="T51" fmla="*/ 2147483647 h 511"/>
                <a:gd name="T52" fmla="*/ 2147483647 w 442"/>
                <a:gd name="T53" fmla="*/ 2147483647 h 511"/>
                <a:gd name="T54" fmla="*/ 2147483647 w 442"/>
                <a:gd name="T55" fmla="*/ 2147483647 h 511"/>
                <a:gd name="T56" fmla="*/ 2147483647 w 442"/>
                <a:gd name="T57" fmla="*/ 2147483647 h 511"/>
                <a:gd name="T58" fmla="*/ 2147483647 w 442"/>
                <a:gd name="T59" fmla="*/ 2147483647 h 511"/>
                <a:gd name="T60" fmla="*/ 2147483647 w 442"/>
                <a:gd name="T61" fmla="*/ 2147483647 h 511"/>
                <a:gd name="T62" fmla="*/ 2147483647 w 442"/>
                <a:gd name="T63" fmla="*/ 2147483647 h 511"/>
                <a:gd name="T64" fmla="*/ 2147483647 w 442"/>
                <a:gd name="T65" fmla="*/ 2147483647 h 511"/>
                <a:gd name="T66" fmla="*/ 2147483647 w 442"/>
                <a:gd name="T67" fmla="*/ 2147483647 h 511"/>
                <a:gd name="T68" fmla="*/ 2147483647 w 442"/>
                <a:gd name="T69" fmla="*/ 2147483647 h 511"/>
                <a:gd name="T70" fmla="*/ 2147483647 w 442"/>
                <a:gd name="T71" fmla="*/ 2147483647 h 511"/>
                <a:gd name="T72" fmla="*/ 2147483647 w 442"/>
                <a:gd name="T73" fmla="*/ 2147483647 h 511"/>
                <a:gd name="T74" fmla="*/ 2147483647 w 442"/>
                <a:gd name="T75" fmla="*/ 2147483647 h 511"/>
                <a:gd name="T76" fmla="*/ 2147483647 w 442"/>
                <a:gd name="T77" fmla="*/ 2147483647 h 511"/>
                <a:gd name="T78" fmla="*/ 2147483647 w 442"/>
                <a:gd name="T79" fmla="*/ 2147483647 h 511"/>
                <a:gd name="T80" fmla="*/ 2147483647 w 442"/>
                <a:gd name="T81" fmla="*/ 2147483647 h 511"/>
                <a:gd name="T82" fmla="*/ 2147483647 w 442"/>
                <a:gd name="T83" fmla="*/ 2147483647 h 511"/>
                <a:gd name="T84" fmla="*/ 2147483647 w 442"/>
                <a:gd name="T85" fmla="*/ 2147483647 h 511"/>
                <a:gd name="T86" fmla="*/ 2147483647 w 442"/>
                <a:gd name="T87" fmla="*/ 2147483647 h 511"/>
                <a:gd name="T88" fmla="*/ 2147483647 w 442"/>
                <a:gd name="T89" fmla="*/ 2147483647 h 511"/>
                <a:gd name="T90" fmla="*/ 2147483647 w 442"/>
                <a:gd name="T91" fmla="*/ 2147483647 h 511"/>
                <a:gd name="T92" fmla="*/ 2147483647 w 442"/>
                <a:gd name="T93" fmla="*/ 2147483647 h 511"/>
                <a:gd name="T94" fmla="*/ 2147483647 w 442"/>
                <a:gd name="T95" fmla="*/ 2147483647 h 511"/>
                <a:gd name="T96" fmla="*/ 2147483647 w 442"/>
                <a:gd name="T97" fmla="*/ 2147483647 h 511"/>
                <a:gd name="T98" fmla="*/ 2147483647 w 442"/>
                <a:gd name="T99" fmla="*/ 2147483647 h 511"/>
                <a:gd name="T100" fmla="*/ 2147483647 w 442"/>
                <a:gd name="T101" fmla="*/ 0 h 51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42" h="511">
                  <a:moveTo>
                    <a:pt x="209" y="0"/>
                  </a:moveTo>
                  <a:lnTo>
                    <a:pt x="209" y="0"/>
                  </a:lnTo>
                  <a:lnTo>
                    <a:pt x="174" y="2"/>
                  </a:lnTo>
                  <a:lnTo>
                    <a:pt x="137" y="7"/>
                  </a:lnTo>
                  <a:lnTo>
                    <a:pt x="102" y="11"/>
                  </a:lnTo>
                  <a:lnTo>
                    <a:pt x="67" y="17"/>
                  </a:lnTo>
                  <a:lnTo>
                    <a:pt x="69" y="23"/>
                  </a:lnTo>
                  <a:lnTo>
                    <a:pt x="70" y="28"/>
                  </a:lnTo>
                  <a:lnTo>
                    <a:pt x="76" y="35"/>
                  </a:lnTo>
                  <a:lnTo>
                    <a:pt x="87" y="45"/>
                  </a:lnTo>
                  <a:lnTo>
                    <a:pt x="101" y="52"/>
                  </a:lnTo>
                  <a:lnTo>
                    <a:pt x="116" y="58"/>
                  </a:lnTo>
                  <a:lnTo>
                    <a:pt x="136" y="64"/>
                  </a:lnTo>
                  <a:lnTo>
                    <a:pt x="155" y="71"/>
                  </a:lnTo>
                  <a:lnTo>
                    <a:pt x="178" y="75"/>
                  </a:lnTo>
                  <a:lnTo>
                    <a:pt x="151" y="80"/>
                  </a:lnTo>
                  <a:lnTo>
                    <a:pt x="126" y="87"/>
                  </a:lnTo>
                  <a:lnTo>
                    <a:pt x="104" y="96"/>
                  </a:lnTo>
                  <a:lnTo>
                    <a:pt x="84" y="106"/>
                  </a:lnTo>
                  <a:lnTo>
                    <a:pt x="67" y="116"/>
                  </a:lnTo>
                  <a:lnTo>
                    <a:pt x="53" y="128"/>
                  </a:lnTo>
                  <a:lnTo>
                    <a:pt x="44" y="139"/>
                  </a:lnTo>
                  <a:lnTo>
                    <a:pt x="43" y="145"/>
                  </a:lnTo>
                  <a:lnTo>
                    <a:pt x="40" y="151"/>
                  </a:lnTo>
                  <a:lnTo>
                    <a:pt x="40" y="157"/>
                  </a:lnTo>
                  <a:lnTo>
                    <a:pt x="41" y="163"/>
                  </a:lnTo>
                  <a:lnTo>
                    <a:pt x="43" y="168"/>
                  </a:lnTo>
                  <a:lnTo>
                    <a:pt x="46" y="174"/>
                  </a:lnTo>
                  <a:lnTo>
                    <a:pt x="55" y="186"/>
                  </a:lnTo>
                  <a:lnTo>
                    <a:pt x="69" y="197"/>
                  </a:lnTo>
                  <a:lnTo>
                    <a:pt x="85" y="206"/>
                  </a:lnTo>
                  <a:lnTo>
                    <a:pt x="105" y="217"/>
                  </a:lnTo>
                  <a:lnTo>
                    <a:pt x="128" y="226"/>
                  </a:lnTo>
                  <a:lnTo>
                    <a:pt x="154" y="234"/>
                  </a:lnTo>
                  <a:lnTo>
                    <a:pt x="126" y="237"/>
                  </a:lnTo>
                  <a:lnTo>
                    <a:pt x="102" y="241"/>
                  </a:lnTo>
                  <a:lnTo>
                    <a:pt x="79" y="247"/>
                  </a:lnTo>
                  <a:lnTo>
                    <a:pt x="59" y="255"/>
                  </a:lnTo>
                  <a:lnTo>
                    <a:pt x="43" y="263"/>
                  </a:lnTo>
                  <a:lnTo>
                    <a:pt x="30" y="273"/>
                  </a:lnTo>
                  <a:lnTo>
                    <a:pt x="26" y="278"/>
                  </a:lnTo>
                  <a:lnTo>
                    <a:pt x="21" y="284"/>
                  </a:lnTo>
                  <a:lnTo>
                    <a:pt x="20" y="288"/>
                  </a:lnTo>
                  <a:lnTo>
                    <a:pt x="18" y="295"/>
                  </a:lnTo>
                  <a:lnTo>
                    <a:pt x="18" y="301"/>
                  </a:lnTo>
                  <a:lnTo>
                    <a:pt x="18" y="307"/>
                  </a:lnTo>
                  <a:lnTo>
                    <a:pt x="21" y="313"/>
                  </a:lnTo>
                  <a:lnTo>
                    <a:pt x="24" y="319"/>
                  </a:lnTo>
                  <a:lnTo>
                    <a:pt x="34" y="333"/>
                  </a:lnTo>
                  <a:lnTo>
                    <a:pt x="46" y="345"/>
                  </a:lnTo>
                  <a:lnTo>
                    <a:pt x="62" y="359"/>
                  </a:lnTo>
                  <a:lnTo>
                    <a:pt x="82" y="371"/>
                  </a:lnTo>
                  <a:lnTo>
                    <a:pt x="105" y="381"/>
                  </a:lnTo>
                  <a:lnTo>
                    <a:pt x="131" y="392"/>
                  </a:lnTo>
                  <a:lnTo>
                    <a:pt x="104" y="392"/>
                  </a:lnTo>
                  <a:lnTo>
                    <a:pt x="79" y="395"/>
                  </a:lnTo>
                  <a:lnTo>
                    <a:pt x="58" y="398"/>
                  </a:lnTo>
                  <a:lnTo>
                    <a:pt x="38" y="403"/>
                  </a:lnTo>
                  <a:lnTo>
                    <a:pt x="23" y="410"/>
                  </a:lnTo>
                  <a:lnTo>
                    <a:pt x="11" y="418"/>
                  </a:lnTo>
                  <a:lnTo>
                    <a:pt x="6" y="423"/>
                  </a:lnTo>
                  <a:lnTo>
                    <a:pt x="3" y="427"/>
                  </a:lnTo>
                  <a:lnTo>
                    <a:pt x="0" y="433"/>
                  </a:lnTo>
                  <a:lnTo>
                    <a:pt x="0" y="438"/>
                  </a:lnTo>
                  <a:lnTo>
                    <a:pt x="0" y="448"/>
                  </a:lnTo>
                  <a:lnTo>
                    <a:pt x="3" y="459"/>
                  </a:lnTo>
                  <a:lnTo>
                    <a:pt x="9" y="470"/>
                  </a:lnTo>
                  <a:lnTo>
                    <a:pt x="17" y="480"/>
                  </a:lnTo>
                  <a:lnTo>
                    <a:pt x="52" y="491"/>
                  </a:lnTo>
                  <a:lnTo>
                    <a:pt x="87" y="499"/>
                  </a:lnTo>
                  <a:lnTo>
                    <a:pt x="120" y="505"/>
                  </a:lnTo>
                  <a:lnTo>
                    <a:pt x="152" y="508"/>
                  </a:lnTo>
                  <a:lnTo>
                    <a:pt x="181" y="509"/>
                  </a:lnTo>
                  <a:lnTo>
                    <a:pt x="210" y="511"/>
                  </a:lnTo>
                  <a:lnTo>
                    <a:pt x="238" y="509"/>
                  </a:lnTo>
                  <a:lnTo>
                    <a:pt x="264" y="508"/>
                  </a:lnTo>
                  <a:lnTo>
                    <a:pt x="286" y="505"/>
                  </a:lnTo>
                  <a:lnTo>
                    <a:pt x="308" y="502"/>
                  </a:lnTo>
                  <a:lnTo>
                    <a:pt x="343" y="494"/>
                  </a:lnTo>
                  <a:lnTo>
                    <a:pt x="369" y="487"/>
                  </a:lnTo>
                  <a:lnTo>
                    <a:pt x="384" y="482"/>
                  </a:lnTo>
                  <a:lnTo>
                    <a:pt x="376" y="473"/>
                  </a:lnTo>
                  <a:lnTo>
                    <a:pt x="367" y="464"/>
                  </a:lnTo>
                  <a:lnTo>
                    <a:pt x="356" y="455"/>
                  </a:lnTo>
                  <a:lnTo>
                    <a:pt x="344" y="447"/>
                  </a:lnTo>
                  <a:lnTo>
                    <a:pt x="331" y="439"/>
                  </a:lnTo>
                  <a:lnTo>
                    <a:pt x="315" y="432"/>
                  </a:lnTo>
                  <a:lnTo>
                    <a:pt x="282" y="418"/>
                  </a:lnTo>
                  <a:lnTo>
                    <a:pt x="309" y="416"/>
                  </a:lnTo>
                  <a:lnTo>
                    <a:pt x="334" y="412"/>
                  </a:lnTo>
                  <a:lnTo>
                    <a:pt x="356" y="406"/>
                  </a:lnTo>
                  <a:lnTo>
                    <a:pt x="376" y="398"/>
                  </a:lnTo>
                  <a:lnTo>
                    <a:pt x="393" y="389"/>
                  </a:lnTo>
                  <a:lnTo>
                    <a:pt x="405" y="378"/>
                  </a:lnTo>
                  <a:lnTo>
                    <a:pt x="411" y="372"/>
                  </a:lnTo>
                  <a:lnTo>
                    <a:pt x="414" y="366"/>
                  </a:lnTo>
                  <a:lnTo>
                    <a:pt x="417" y="360"/>
                  </a:lnTo>
                  <a:lnTo>
                    <a:pt x="419" y="354"/>
                  </a:lnTo>
                  <a:lnTo>
                    <a:pt x="419" y="346"/>
                  </a:lnTo>
                  <a:lnTo>
                    <a:pt x="419" y="340"/>
                  </a:lnTo>
                  <a:lnTo>
                    <a:pt x="417" y="333"/>
                  </a:lnTo>
                  <a:lnTo>
                    <a:pt x="414" y="327"/>
                  </a:lnTo>
                  <a:lnTo>
                    <a:pt x="405" y="313"/>
                  </a:lnTo>
                  <a:lnTo>
                    <a:pt x="391" y="299"/>
                  </a:lnTo>
                  <a:lnTo>
                    <a:pt x="375" y="285"/>
                  </a:lnTo>
                  <a:lnTo>
                    <a:pt x="355" y="273"/>
                  </a:lnTo>
                  <a:lnTo>
                    <a:pt x="332" y="263"/>
                  </a:lnTo>
                  <a:lnTo>
                    <a:pt x="306" y="252"/>
                  </a:lnTo>
                  <a:lnTo>
                    <a:pt x="334" y="250"/>
                  </a:lnTo>
                  <a:lnTo>
                    <a:pt x="359" y="247"/>
                  </a:lnTo>
                  <a:lnTo>
                    <a:pt x="381" y="241"/>
                  </a:lnTo>
                  <a:lnTo>
                    <a:pt x="401" y="235"/>
                  </a:lnTo>
                  <a:lnTo>
                    <a:pt x="416" y="226"/>
                  </a:lnTo>
                  <a:lnTo>
                    <a:pt x="430" y="217"/>
                  </a:lnTo>
                  <a:lnTo>
                    <a:pt x="434" y="211"/>
                  </a:lnTo>
                  <a:lnTo>
                    <a:pt x="437" y="205"/>
                  </a:lnTo>
                  <a:lnTo>
                    <a:pt x="440" y="199"/>
                  </a:lnTo>
                  <a:lnTo>
                    <a:pt x="442" y="192"/>
                  </a:lnTo>
                  <a:lnTo>
                    <a:pt x="442" y="185"/>
                  </a:lnTo>
                  <a:lnTo>
                    <a:pt x="440" y="177"/>
                  </a:lnTo>
                  <a:lnTo>
                    <a:pt x="437" y="170"/>
                  </a:lnTo>
                  <a:lnTo>
                    <a:pt x="434" y="162"/>
                  </a:lnTo>
                  <a:lnTo>
                    <a:pt x="430" y="153"/>
                  </a:lnTo>
                  <a:lnTo>
                    <a:pt x="423" y="145"/>
                  </a:lnTo>
                  <a:lnTo>
                    <a:pt x="408" y="130"/>
                  </a:lnTo>
                  <a:lnTo>
                    <a:pt x="384" y="116"/>
                  </a:lnTo>
                  <a:lnTo>
                    <a:pt x="361" y="103"/>
                  </a:lnTo>
                  <a:lnTo>
                    <a:pt x="314" y="81"/>
                  </a:lnTo>
                  <a:lnTo>
                    <a:pt x="270" y="61"/>
                  </a:lnTo>
                  <a:lnTo>
                    <a:pt x="225" y="46"/>
                  </a:lnTo>
                  <a:lnTo>
                    <a:pt x="186" y="34"/>
                  </a:lnTo>
                  <a:lnTo>
                    <a:pt x="151" y="25"/>
                  </a:lnTo>
                  <a:lnTo>
                    <a:pt x="120" y="17"/>
                  </a:lnTo>
                  <a:lnTo>
                    <a:pt x="96" y="13"/>
                  </a:lnTo>
                  <a:lnTo>
                    <a:pt x="123" y="8"/>
                  </a:lnTo>
                  <a:lnTo>
                    <a:pt x="152" y="5"/>
                  </a:lnTo>
                  <a:lnTo>
                    <a:pt x="180" y="2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AB4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1255"/>
            <p:cNvSpPr>
              <a:spLocks/>
            </p:cNvSpPr>
            <p:nvPr userDrawn="1"/>
          </p:nvSpPr>
          <p:spPr bwMode="auto">
            <a:xfrm>
              <a:off x="3718309" y="5491895"/>
              <a:ext cx="206092" cy="69792"/>
            </a:xfrm>
            <a:custGeom>
              <a:avLst/>
              <a:gdLst>
                <a:gd name="T0" fmla="*/ 0 w 129"/>
                <a:gd name="T1" fmla="*/ 2147483647 h 43"/>
                <a:gd name="T2" fmla="*/ 0 w 129"/>
                <a:gd name="T3" fmla="*/ 2147483647 h 43"/>
                <a:gd name="T4" fmla="*/ 2147483647 w 129"/>
                <a:gd name="T5" fmla="*/ 2147483647 h 43"/>
                <a:gd name="T6" fmla="*/ 2147483647 w 129"/>
                <a:gd name="T7" fmla="*/ 2147483647 h 43"/>
                <a:gd name="T8" fmla="*/ 2147483647 w 129"/>
                <a:gd name="T9" fmla="*/ 2147483647 h 43"/>
                <a:gd name="T10" fmla="*/ 2147483647 w 129"/>
                <a:gd name="T11" fmla="*/ 2147483647 h 43"/>
                <a:gd name="T12" fmla="*/ 2147483647 w 129"/>
                <a:gd name="T13" fmla="*/ 0 h 43"/>
                <a:gd name="T14" fmla="*/ 2147483647 w 129"/>
                <a:gd name="T15" fmla="*/ 0 h 43"/>
                <a:gd name="T16" fmla="*/ 2147483647 w 129"/>
                <a:gd name="T17" fmla="*/ 2147483647 h 43"/>
                <a:gd name="T18" fmla="*/ 0 w 129"/>
                <a:gd name="T19" fmla="*/ 2147483647 h 43"/>
                <a:gd name="T20" fmla="*/ 0 w 129"/>
                <a:gd name="T21" fmla="*/ 2147483647 h 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9" h="43">
                  <a:moveTo>
                    <a:pt x="0" y="10"/>
                  </a:moveTo>
                  <a:lnTo>
                    <a:pt x="0" y="10"/>
                  </a:lnTo>
                  <a:lnTo>
                    <a:pt x="24" y="14"/>
                  </a:lnTo>
                  <a:lnTo>
                    <a:pt x="55" y="22"/>
                  </a:lnTo>
                  <a:lnTo>
                    <a:pt x="90" y="31"/>
                  </a:lnTo>
                  <a:lnTo>
                    <a:pt x="129" y="43"/>
                  </a:lnTo>
                  <a:lnTo>
                    <a:pt x="73" y="0"/>
                  </a:lnTo>
                  <a:lnTo>
                    <a:pt x="37" y="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8E3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1256"/>
            <p:cNvSpPr>
              <a:spLocks/>
            </p:cNvSpPr>
            <p:nvPr userDrawn="1"/>
          </p:nvSpPr>
          <p:spPr bwMode="auto">
            <a:xfrm>
              <a:off x="3832436" y="5489055"/>
              <a:ext cx="311241" cy="85301"/>
            </a:xfrm>
            <a:custGeom>
              <a:avLst/>
              <a:gdLst>
                <a:gd name="T0" fmla="*/ 2147483647 w 195"/>
                <a:gd name="T1" fmla="*/ 2147483647 h 54"/>
                <a:gd name="T2" fmla="*/ 2147483647 w 195"/>
                <a:gd name="T3" fmla="*/ 2147483647 h 54"/>
                <a:gd name="T4" fmla="*/ 2147483647 w 195"/>
                <a:gd name="T5" fmla="*/ 2147483647 h 54"/>
                <a:gd name="T6" fmla="*/ 2147483647 w 195"/>
                <a:gd name="T7" fmla="*/ 2147483647 h 54"/>
                <a:gd name="T8" fmla="*/ 2147483647 w 195"/>
                <a:gd name="T9" fmla="*/ 2147483647 h 54"/>
                <a:gd name="T10" fmla="*/ 2147483647 w 195"/>
                <a:gd name="T11" fmla="*/ 2147483647 h 54"/>
                <a:gd name="T12" fmla="*/ 2147483647 w 195"/>
                <a:gd name="T13" fmla="*/ 2147483647 h 54"/>
                <a:gd name="T14" fmla="*/ 2147483647 w 195"/>
                <a:gd name="T15" fmla="*/ 2147483647 h 54"/>
                <a:gd name="T16" fmla="*/ 2147483647 w 195"/>
                <a:gd name="T17" fmla="*/ 2147483647 h 54"/>
                <a:gd name="T18" fmla="*/ 2147483647 w 195"/>
                <a:gd name="T19" fmla="*/ 2147483647 h 54"/>
                <a:gd name="T20" fmla="*/ 2147483647 w 195"/>
                <a:gd name="T21" fmla="*/ 0 h 54"/>
                <a:gd name="T22" fmla="*/ 2147483647 w 195"/>
                <a:gd name="T23" fmla="*/ 0 h 54"/>
                <a:gd name="T24" fmla="*/ 2147483647 w 195"/>
                <a:gd name="T25" fmla="*/ 0 h 54"/>
                <a:gd name="T26" fmla="*/ 2147483647 w 195"/>
                <a:gd name="T27" fmla="*/ 0 h 54"/>
                <a:gd name="T28" fmla="*/ 2147483647 w 195"/>
                <a:gd name="T29" fmla="*/ 0 h 54"/>
                <a:gd name="T30" fmla="*/ 2147483647 w 195"/>
                <a:gd name="T31" fmla="*/ 0 h 54"/>
                <a:gd name="T32" fmla="*/ 2147483647 w 195"/>
                <a:gd name="T33" fmla="*/ 0 h 54"/>
                <a:gd name="T34" fmla="*/ 2147483647 w 195"/>
                <a:gd name="T35" fmla="*/ 0 h 54"/>
                <a:gd name="T36" fmla="*/ 2147483647 w 195"/>
                <a:gd name="T37" fmla="*/ 0 h 54"/>
                <a:gd name="T38" fmla="*/ 2147483647 w 195"/>
                <a:gd name="T39" fmla="*/ 0 h 54"/>
                <a:gd name="T40" fmla="*/ 2147483647 w 195"/>
                <a:gd name="T41" fmla="*/ 2147483647 h 54"/>
                <a:gd name="T42" fmla="*/ 2147483647 w 195"/>
                <a:gd name="T43" fmla="*/ 2147483647 h 54"/>
                <a:gd name="T44" fmla="*/ 2147483647 w 195"/>
                <a:gd name="T45" fmla="*/ 2147483647 h 54"/>
                <a:gd name="T46" fmla="*/ 2147483647 w 195"/>
                <a:gd name="T47" fmla="*/ 2147483647 h 54"/>
                <a:gd name="T48" fmla="*/ 0 w 195"/>
                <a:gd name="T49" fmla="*/ 2147483647 h 54"/>
                <a:gd name="T50" fmla="*/ 2147483647 w 195"/>
                <a:gd name="T51" fmla="*/ 2147483647 h 54"/>
                <a:gd name="T52" fmla="*/ 2147483647 w 195"/>
                <a:gd name="T53" fmla="*/ 2147483647 h 54"/>
                <a:gd name="T54" fmla="*/ 2147483647 w 195"/>
                <a:gd name="T55" fmla="*/ 2147483647 h 54"/>
                <a:gd name="T56" fmla="*/ 2147483647 w 195"/>
                <a:gd name="T57" fmla="*/ 2147483647 h 54"/>
                <a:gd name="T58" fmla="*/ 2147483647 w 195"/>
                <a:gd name="T59" fmla="*/ 2147483647 h 54"/>
                <a:gd name="T60" fmla="*/ 2147483647 w 195"/>
                <a:gd name="T61" fmla="*/ 2147483647 h 54"/>
                <a:gd name="T62" fmla="*/ 2147483647 w 195"/>
                <a:gd name="T63" fmla="*/ 2147483647 h 54"/>
                <a:gd name="T64" fmla="*/ 2147483647 w 195"/>
                <a:gd name="T65" fmla="*/ 2147483647 h 54"/>
                <a:gd name="T66" fmla="*/ 2147483647 w 195"/>
                <a:gd name="T67" fmla="*/ 2147483647 h 54"/>
                <a:gd name="T68" fmla="*/ 2147483647 w 195"/>
                <a:gd name="T69" fmla="*/ 2147483647 h 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95" h="54">
                  <a:moveTo>
                    <a:pt x="142" y="5"/>
                  </a:moveTo>
                  <a:lnTo>
                    <a:pt x="142" y="5"/>
                  </a:lnTo>
                  <a:lnTo>
                    <a:pt x="139" y="5"/>
                  </a:lnTo>
                  <a:lnTo>
                    <a:pt x="114" y="2"/>
                  </a:lnTo>
                  <a:lnTo>
                    <a:pt x="107" y="2"/>
                  </a:lnTo>
                  <a:lnTo>
                    <a:pt x="93" y="2"/>
                  </a:lnTo>
                  <a:lnTo>
                    <a:pt x="75" y="0"/>
                  </a:lnTo>
                  <a:lnTo>
                    <a:pt x="66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12" y="2"/>
                  </a:lnTo>
                  <a:lnTo>
                    <a:pt x="9" y="2"/>
                  </a:lnTo>
                  <a:lnTo>
                    <a:pt x="0" y="3"/>
                  </a:lnTo>
                  <a:lnTo>
                    <a:pt x="56" y="46"/>
                  </a:lnTo>
                  <a:lnTo>
                    <a:pt x="78" y="54"/>
                  </a:lnTo>
                  <a:lnTo>
                    <a:pt x="195" y="22"/>
                  </a:lnTo>
                  <a:lnTo>
                    <a:pt x="177" y="11"/>
                  </a:lnTo>
                  <a:lnTo>
                    <a:pt x="155" y="7"/>
                  </a:lnTo>
                  <a:lnTo>
                    <a:pt x="142" y="5"/>
                  </a:lnTo>
                  <a:close/>
                </a:path>
              </a:pathLst>
            </a:custGeom>
            <a:solidFill>
              <a:srgbClr val="D49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1257"/>
            <p:cNvSpPr>
              <a:spLocks/>
            </p:cNvSpPr>
            <p:nvPr userDrawn="1"/>
          </p:nvSpPr>
          <p:spPr bwMode="auto">
            <a:xfrm>
              <a:off x="4061008" y="5497038"/>
              <a:ext cx="540467" cy="600986"/>
            </a:xfrm>
            <a:custGeom>
              <a:avLst/>
              <a:gdLst>
                <a:gd name="T0" fmla="*/ 0 w 341"/>
                <a:gd name="T1" fmla="*/ 0 h 378"/>
                <a:gd name="T2" fmla="*/ 0 w 341"/>
                <a:gd name="T3" fmla="*/ 0 h 378"/>
                <a:gd name="T4" fmla="*/ 2147483647 w 341"/>
                <a:gd name="T5" fmla="*/ 2147483647 h 378"/>
                <a:gd name="T6" fmla="*/ 2147483647 w 341"/>
                <a:gd name="T7" fmla="*/ 2147483647 h 378"/>
                <a:gd name="T8" fmla="*/ 2147483647 w 341"/>
                <a:gd name="T9" fmla="*/ 2147483647 h 378"/>
                <a:gd name="T10" fmla="*/ 2147483647 w 341"/>
                <a:gd name="T11" fmla="*/ 2147483647 h 378"/>
                <a:gd name="T12" fmla="*/ 2147483647 w 341"/>
                <a:gd name="T13" fmla="*/ 2147483647 h 378"/>
                <a:gd name="T14" fmla="*/ 2147483647 w 341"/>
                <a:gd name="T15" fmla="*/ 2147483647 h 378"/>
                <a:gd name="T16" fmla="*/ 2147483647 w 341"/>
                <a:gd name="T17" fmla="*/ 2147483647 h 378"/>
                <a:gd name="T18" fmla="*/ 2147483647 w 341"/>
                <a:gd name="T19" fmla="*/ 2147483647 h 378"/>
                <a:gd name="T20" fmla="*/ 2147483647 w 341"/>
                <a:gd name="T21" fmla="*/ 2147483647 h 378"/>
                <a:gd name="T22" fmla="*/ 2147483647 w 341"/>
                <a:gd name="T23" fmla="*/ 2147483647 h 378"/>
                <a:gd name="T24" fmla="*/ 2147483647 w 341"/>
                <a:gd name="T25" fmla="*/ 2147483647 h 378"/>
                <a:gd name="T26" fmla="*/ 2147483647 w 341"/>
                <a:gd name="T27" fmla="*/ 2147483647 h 378"/>
                <a:gd name="T28" fmla="*/ 2147483647 w 341"/>
                <a:gd name="T29" fmla="*/ 2147483647 h 378"/>
                <a:gd name="T30" fmla="*/ 2147483647 w 341"/>
                <a:gd name="T31" fmla="*/ 2147483647 h 378"/>
                <a:gd name="T32" fmla="*/ 2147483647 w 341"/>
                <a:gd name="T33" fmla="*/ 2147483647 h 378"/>
                <a:gd name="T34" fmla="*/ 2147483647 w 341"/>
                <a:gd name="T35" fmla="*/ 2147483647 h 378"/>
                <a:gd name="T36" fmla="*/ 2147483647 w 341"/>
                <a:gd name="T37" fmla="*/ 2147483647 h 378"/>
                <a:gd name="T38" fmla="*/ 2147483647 w 341"/>
                <a:gd name="T39" fmla="*/ 2147483647 h 378"/>
                <a:gd name="T40" fmla="*/ 2147483647 w 341"/>
                <a:gd name="T41" fmla="*/ 2147483647 h 378"/>
                <a:gd name="T42" fmla="*/ 2147483647 w 341"/>
                <a:gd name="T43" fmla="*/ 2147483647 h 378"/>
                <a:gd name="T44" fmla="*/ 2147483647 w 341"/>
                <a:gd name="T45" fmla="*/ 2147483647 h 378"/>
                <a:gd name="T46" fmla="*/ 2147483647 w 341"/>
                <a:gd name="T47" fmla="*/ 2147483647 h 378"/>
                <a:gd name="T48" fmla="*/ 2147483647 w 341"/>
                <a:gd name="T49" fmla="*/ 2147483647 h 378"/>
                <a:gd name="T50" fmla="*/ 2147483647 w 341"/>
                <a:gd name="T51" fmla="*/ 2147483647 h 378"/>
                <a:gd name="T52" fmla="*/ 2147483647 w 341"/>
                <a:gd name="T53" fmla="*/ 2147483647 h 378"/>
                <a:gd name="T54" fmla="*/ 2147483647 w 341"/>
                <a:gd name="T55" fmla="*/ 2147483647 h 378"/>
                <a:gd name="T56" fmla="*/ 2147483647 w 341"/>
                <a:gd name="T57" fmla="*/ 2147483647 h 378"/>
                <a:gd name="T58" fmla="*/ 2147483647 w 341"/>
                <a:gd name="T59" fmla="*/ 2147483647 h 378"/>
                <a:gd name="T60" fmla="*/ 2147483647 w 341"/>
                <a:gd name="T61" fmla="*/ 2147483647 h 378"/>
                <a:gd name="T62" fmla="*/ 2147483647 w 341"/>
                <a:gd name="T63" fmla="*/ 2147483647 h 378"/>
                <a:gd name="T64" fmla="*/ 2147483647 w 341"/>
                <a:gd name="T65" fmla="*/ 2147483647 h 378"/>
                <a:gd name="T66" fmla="*/ 2147483647 w 341"/>
                <a:gd name="T67" fmla="*/ 2147483647 h 378"/>
                <a:gd name="T68" fmla="*/ 2147483647 w 341"/>
                <a:gd name="T69" fmla="*/ 2147483647 h 378"/>
                <a:gd name="T70" fmla="*/ 2147483647 w 341"/>
                <a:gd name="T71" fmla="*/ 2147483647 h 378"/>
                <a:gd name="T72" fmla="*/ 2147483647 w 341"/>
                <a:gd name="T73" fmla="*/ 2147483647 h 378"/>
                <a:gd name="T74" fmla="*/ 2147483647 w 341"/>
                <a:gd name="T75" fmla="*/ 2147483647 h 378"/>
                <a:gd name="T76" fmla="*/ 2147483647 w 341"/>
                <a:gd name="T77" fmla="*/ 2147483647 h 378"/>
                <a:gd name="T78" fmla="*/ 2147483647 w 341"/>
                <a:gd name="T79" fmla="*/ 2147483647 h 378"/>
                <a:gd name="T80" fmla="*/ 2147483647 w 341"/>
                <a:gd name="T81" fmla="*/ 2147483647 h 378"/>
                <a:gd name="T82" fmla="*/ 2147483647 w 341"/>
                <a:gd name="T83" fmla="*/ 2147483647 h 378"/>
                <a:gd name="T84" fmla="*/ 2147483647 w 341"/>
                <a:gd name="T85" fmla="*/ 2147483647 h 378"/>
                <a:gd name="T86" fmla="*/ 2147483647 w 341"/>
                <a:gd name="T87" fmla="*/ 2147483647 h 378"/>
                <a:gd name="T88" fmla="*/ 2147483647 w 341"/>
                <a:gd name="T89" fmla="*/ 2147483647 h 378"/>
                <a:gd name="T90" fmla="*/ 2147483647 w 341"/>
                <a:gd name="T91" fmla="*/ 2147483647 h 378"/>
                <a:gd name="T92" fmla="*/ 2147483647 w 341"/>
                <a:gd name="T93" fmla="*/ 2147483647 h 378"/>
                <a:gd name="T94" fmla="*/ 2147483647 w 341"/>
                <a:gd name="T95" fmla="*/ 2147483647 h 378"/>
                <a:gd name="T96" fmla="*/ 2147483647 w 341"/>
                <a:gd name="T97" fmla="*/ 2147483647 h 378"/>
                <a:gd name="T98" fmla="*/ 2147483647 w 341"/>
                <a:gd name="T99" fmla="*/ 2147483647 h 378"/>
                <a:gd name="T100" fmla="*/ 2147483647 w 341"/>
                <a:gd name="T101" fmla="*/ 2147483647 h 378"/>
                <a:gd name="T102" fmla="*/ 0 w 341"/>
                <a:gd name="T103" fmla="*/ 0 h 378"/>
                <a:gd name="T104" fmla="*/ 0 w 341"/>
                <a:gd name="T105" fmla="*/ 0 h 3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1" h="378">
                  <a:moveTo>
                    <a:pt x="0" y="0"/>
                  </a:moveTo>
                  <a:lnTo>
                    <a:pt x="0" y="0"/>
                  </a:lnTo>
                  <a:lnTo>
                    <a:pt x="13" y="2"/>
                  </a:lnTo>
                  <a:lnTo>
                    <a:pt x="48" y="9"/>
                  </a:lnTo>
                  <a:lnTo>
                    <a:pt x="82" y="17"/>
                  </a:lnTo>
                  <a:lnTo>
                    <a:pt x="114" y="27"/>
                  </a:lnTo>
                  <a:lnTo>
                    <a:pt x="143" y="40"/>
                  </a:lnTo>
                  <a:lnTo>
                    <a:pt x="135" y="49"/>
                  </a:lnTo>
                  <a:lnTo>
                    <a:pt x="126" y="56"/>
                  </a:lnTo>
                  <a:lnTo>
                    <a:pt x="114" y="64"/>
                  </a:lnTo>
                  <a:lnTo>
                    <a:pt x="99" y="69"/>
                  </a:lnTo>
                  <a:lnTo>
                    <a:pt x="82" y="73"/>
                  </a:lnTo>
                  <a:lnTo>
                    <a:pt x="62" y="78"/>
                  </a:lnTo>
                  <a:lnTo>
                    <a:pt x="41" y="79"/>
                  </a:lnTo>
                  <a:lnTo>
                    <a:pt x="18" y="81"/>
                  </a:lnTo>
                  <a:lnTo>
                    <a:pt x="42" y="90"/>
                  </a:lnTo>
                  <a:lnTo>
                    <a:pt x="62" y="101"/>
                  </a:lnTo>
                  <a:lnTo>
                    <a:pt x="80" y="113"/>
                  </a:lnTo>
                  <a:lnTo>
                    <a:pt x="97" y="125"/>
                  </a:lnTo>
                  <a:lnTo>
                    <a:pt x="131" y="148"/>
                  </a:lnTo>
                  <a:lnTo>
                    <a:pt x="166" y="172"/>
                  </a:lnTo>
                  <a:lnTo>
                    <a:pt x="198" y="200"/>
                  </a:lnTo>
                  <a:lnTo>
                    <a:pt x="230" y="229"/>
                  </a:lnTo>
                  <a:lnTo>
                    <a:pt x="260" y="262"/>
                  </a:lnTo>
                  <a:lnTo>
                    <a:pt x="288" y="297"/>
                  </a:lnTo>
                  <a:lnTo>
                    <a:pt x="301" y="317"/>
                  </a:lnTo>
                  <a:lnTo>
                    <a:pt x="315" y="337"/>
                  </a:lnTo>
                  <a:lnTo>
                    <a:pt x="327" y="357"/>
                  </a:lnTo>
                  <a:lnTo>
                    <a:pt x="338" y="378"/>
                  </a:lnTo>
                  <a:lnTo>
                    <a:pt x="341" y="346"/>
                  </a:lnTo>
                  <a:lnTo>
                    <a:pt x="339" y="314"/>
                  </a:lnTo>
                  <a:lnTo>
                    <a:pt x="336" y="283"/>
                  </a:lnTo>
                  <a:lnTo>
                    <a:pt x="329" y="251"/>
                  </a:lnTo>
                  <a:lnTo>
                    <a:pt x="320" y="222"/>
                  </a:lnTo>
                  <a:lnTo>
                    <a:pt x="307" y="194"/>
                  </a:lnTo>
                  <a:lnTo>
                    <a:pt x="291" y="165"/>
                  </a:lnTo>
                  <a:lnTo>
                    <a:pt x="272" y="139"/>
                  </a:lnTo>
                  <a:lnTo>
                    <a:pt x="251" y="114"/>
                  </a:lnTo>
                  <a:lnTo>
                    <a:pt x="225" y="91"/>
                  </a:lnTo>
                  <a:lnTo>
                    <a:pt x="198" y="70"/>
                  </a:lnTo>
                  <a:lnTo>
                    <a:pt x="167" y="52"/>
                  </a:lnTo>
                  <a:lnTo>
                    <a:pt x="132" y="35"/>
                  </a:lnTo>
                  <a:lnTo>
                    <a:pt x="96" y="21"/>
                  </a:lnTo>
                  <a:lnTo>
                    <a:pt x="55" y="9"/>
                  </a:lnTo>
                  <a:lnTo>
                    <a:pt x="1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6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1258"/>
            <p:cNvSpPr>
              <a:spLocks/>
            </p:cNvSpPr>
            <p:nvPr userDrawn="1"/>
          </p:nvSpPr>
          <p:spPr bwMode="auto">
            <a:xfrm>
              <a:off x="3951957" y="5511160"/>
              <a:ext cx="330169" cy="188050"/>
            </a:xfrm>
            <a:custGeom>
              <a:avLst/>
              <a:gdLst>
                <a:gd name="T0" fmla="*/ 0 w 207"/>
                <a:gd name="T1" fmla="*/ 2147483647 h 119"/>
                <a:gd name="T2" fmla="*/ 0 w 207"/>
                <a:gd name="T3" fmla="*/ 2147483647 h 119"/>
                <a:gd name="T4" fmla="*/ 2147483647 w 207"/>
                <a:gd name="T5" fmla="*/ 2147483647 h 119"/>
                <a:gd name="T6" fmla="*/ 2147483647 w 207"/>
                <a:gd name="T7" fmla="*/ 2147483647 h 119"/>
                <a:gd name="T8" fmla="*/ 2147483647 w 207"/>
                <a:gd name="T9" fmla="*/ 2147483647 h 119"/>
                <a:gd name="T10" fmla="*/ 2147483647 w 207"/>
                <a:gd name="T11" fmla="*/ 2147483647 h 119"/>
                <a:gd name="T12" fmla="*/ 2147483647 w 207"/>
                <a:gd name="T13" fmla="*/ 2147483647 h 119"/>
                <a:gd name="T14" fmla="*/ 2147483647 w 207"/>
                <a:gd name="T15" fmla="*/ 2147483647 h 119"/>
                <a:gd name="T16" fmla="*/ 2147483647 w 207"/>
                <a:gd name="T17" fmla="*/ 2147483647 h 119"/>
                <a:gd name="T18" fmla="*/ 2147483647 w 207"/>
                <a:gd name="T19" fmla="*/ 2147483647 h 119"/>
                <a:gd name="T20" fmla="*/ 2147483647 w 207"/>
                <a:gd name="T21" fmla="*/ 2147483647 h 119"/>
                <a:gd name="T22" fmla="*/ 2147483647 w 207"/>
                <a:gd name="T23" fmla="*/ 2147483647 h 119"/>
                <a:gd name="T24" fmla="*/ 2147483647 w 207"/>
                <a:gd name="T25" fmla="*/ 2147483647 h 119"/>
                <a:gd name="T26" fmla="*/ 2147483647 w 207"/>
                <a:gd name="T27" fmla="*/ 2147483647 h 119"/>
                <a:gd name="T28" fmla="*/ 2147483647 w 207"/>
                <a:gd name="T29" fmla="*/ 2147483647 h 119"/>
                <a:gd name="T30" fmla="*/ 2147483647 w 207"/>
                <a:gd name="T31" fmla="*/ 2147483647 h 119"/>
                <a:gd name="T32" fmla="*/ 2147483647 w 207"/>
                <a:gd name="T33" fmla="*/ 2147483647 h 119"/>
                <a:gd name="T34" fmla="*/ 2147483647 w 207"/>
                <a:gd name="T35" fmla="*/ 2147483647 h 119"/>
                <a:gd name="T36" fmla="*/ 2147483647 w 207"/>
                <a:gd name="T37" fmla="*/ 2147483647 h 119"/>
                <a:gd name="T38" fmla="*/ 2147483647 w 207"/>
                <a:gd name="T39" fmla="*/ 2147483647 h 119"/>
                <a:gd name="T40" fmla="*/ 2147483647 w 207"/>
                <a:gd name="T41" fmla="*/ 2147483647 h 119"/>
                <a:gd name="T42" fmla="*/ 2147483647 w 207"/>
                <a:gd name="T43" fmla="*/ 2147483647 h 119"/>
                <a:gd name="T44" fmla="*/ 2147483647 w 207"/>
                <a:gd name="T45" fmla="*/ 2147483647 h 119"/>
                <a:gd name="T46" fmla="*/ 2147483647 w 207"/>
                <a:gd name="T47" fmla="*/ 2147483647 h 119"/>
                <a:gd name="T48" fmla="*/ 2147483647 w 207"/>
                <a:gd name="T49" fmla="*/ 0 h 119"/>
                <a:gd name="T50" fmla="*/ 2147483647 w 207"/>
                <a:gd name="T51" fmla="*/ 2147483647 h 119"/>
                <a:gd name="T52" fmla="*/ 0 w 207"/>
                <a:gd name="T53" fmla="*/ 2147483647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07" h="119">
                  <a:moveTo>
                    <a:pt x="0" y="43"/>
                  </a:moveTo>
                  <a:lnTo>
                    <a:pt x="0" y="43"/>
                  </a:lnTo>
                  <a:lnTo>
                    <a:pt x="39" y="56"/>
                  </a:lnTo>
                  <a:lnTo>
                    <a:pt x="79" y="75"/>
                  </a:lnTo>
                  <a:lnTo>
                    <a:pt x="120" y="95"/>
                  </a:lnTo>
                  <a:lnTo>
                    <a:pt x="161" y="119"/>
                  </a:lnTo>
                  <a:lnTo>
                    <a:pt x="144" y="107"/>
                  </a:lnTo>
                  <a:lnTo>
                    <a:pt x="126" y="95"/>
                  </a:lnTo>
                  <a:lnTo>
                    <a:pt x="106" y="84"/>
                  </a:lnTo>
                  <a:lnTo>
                    <a:pt x="82" y="75"/>
                  </a:lnTo>
                  <a:lnTo>
                    <a:pt x="105" y="73"/>
                  </a:lnTo>
                  <a:lnTo>
                    <a:pt x="126" y="72"/>
                  </a:lnTo>
                  <a:lnTo>
                    <a:pt x="146" y="67"/>
                  </a:lnTo>
                  <a:lnTo>
                    <a:pt x="163" y="63"/>
                  </a:lnTo>
                  <a:lnTo>
                    <a:pt x="178" y="58"/>
                  </a:lnTo>
                  <a:lnTo>
                    <a:pt x="190" y="50"/>
                  </a:lnTo>
                  <a:lnTo>
                    <a:pt x="199" y="43"/>
                  </a:lnTo>
                  <a:lnTo>
                    <a:pt x="207" y="34"/>
                  </a:lnTo>
                  <a:lnTo>
                    <a:pt x="183" y="23"/>
                  </a:lnTo>
                  <a:lnTo>
                    <a:pt x="157" y="14"/>
                  </a:lnTo>
                  <a:lnTo>
                    <a:pt x="129" y="6"/>
                  </a:lnTo>
                  <a:lnTo>
                    <a:pt x="99" y="0"/>
                  </a:lnTo>
                  <a:lnTo>
                    <a:pt x="117" y="11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8E3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1259"/>
            <p:cNvSpPr>
              <a:spLocks/>
            </p:cNvSpPr>
            <p:nvPr userDrawn="1"/>
          </p:nvSpPr>
          <p:spPr bwMode="auto">
            <a:xfrm>
              <a:off x="3665720" y="6443721"/>
              <a:ext cx="328065" cy="104688"/>
            </a:xfrm>
            <a:custGeom>
              <a:avLst/>
              <a:gdLst>
                <a:gd name="T0" fmla="*/ 0 w 207"/>
                <a:gd name="T1" fmla="*/ 2147483647 h 66"/>
                <a:gd name="T2" fmla="*/ 0 w 207"/>
                <a:gd name="T3" fmla="*/ 2147483647 h 66"/>
                <a:gd name="T4" fmla="*/ 2147483647 w 207"/>
                <a:gd name="T5" fmla="*/ 2147483647 h 66"/>
                <a:gd name="T6" fmla="*/ 2147483647 w 207"/>
                <a:gd name="T7" fmla="*/ 2147483647 h 66"/>
                <a:gd name="T8" fmla="*/ 2147483647 w 207"/>
                <a:gd name="T9" fmla="*/ 2147483647 h 66"/>
                <a:gd name="T10" fmla="*/ 2147483647 w 207"/>
                <a:gd name="T11" fmla="*/ 2147483647 h 66"/>
                <a:gd name="T12" fmla="*/ 2147483647 w 207"/>
                <a:gd name="T13" fmla="*/ 2147483647 h 66"/>
                <a:gd name="T14" fmla="*/ 2147483647 w 207"/>
                <a:gd name="T15" fmla="*/ 2147483647 h 66"/>
                <a:gd name="T16" fmla="*/ 2147483647 w 207"/>
                <a:gd name="T17" fmla="*/ 2147483647 h 66"/>
                <a:gd name="T18" fmla="*/ 2147483647 w 207"/>
                <a:gd name="T19" fmla="*/ 2147483647 h 66"/>
                <a:gd name="T20" fmla="*/ 2147483647 w 207"/>
                <a:gd name="T21" fmla="*/ 2147483647 h 66"/>
                <a:gd name="T22" fmla="*/ 2147483647 w 207"/>
                <a:gd name="T23" fmla="*/ 2147483647 h 66"/>
                <a:gd name="T24" fmla="*/ 2147483647 w 207"/>
                <a:gd name="T25" fmla="*/ 2147483647 h 66"/>
                <a:gd name="T26" fmla="*/ 2147483647 w 207"/>
                <a:gd name="T27" fmla="*/ 0 h 66"/>
                <a:gd name="T28" fmla="*/ 0 w 207"/>
                <a:gd name="T29" fmla="*/ 2147483647 h 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07" h="66">
                  <a:moveTo>
                    <a:pt x="0" y="22"/>
                  </a:moveTo>
                  <a:lnTo>
                    <a:pt x="0" y="22"/>
                  </a:lnTo>
                  <a:lnTo>
                    <a:pt x="35" y="34"/>
                  </a:lnTo>
                  <a:lnTo>
                    <a:pt x="72" y="45"/>
                  </a:lnTo>
                  <a:lnTo>
                    <a:pt x="108" y="54"/>
                  </a:lnTo>
                  <a:lnTo>
                    <a:pt x="145" y="60"/>
                  </a:lnTo>
                  <a:lnTo>
                    <a:pt x="172" y="63"/>
                  </a:lnTo>
                  <a:lnTo>
                    <a:pt x="201" y="66"/>
                  </a:lnTo>
                  <a:lnTo>
                    <a:pt x="207" y="63"/>
                  </a:lnTo>
                  <a:lnTo>
                    <a:pt x="126" y="13"/>
                  </a:lnTo>
                  <a:lnTo>
                    <a:pt x="99" y="6"/>
                  </a:lnTo>
                  <a:lnTo>
                    <a:pt x="72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1260"/>
            <p:cNvSpPr>
              <a:spLocks/>
            </p:cNvSpPr>
            <p:nvPr userDrawn="1"/>
          </p:nvSpPr>
          <p:spPr bwMode="auto">
            <a:xfrm>
              <a:off x="3688785" y="6177154"/>
              <a:ext cx="340683" cy="118258"/>
            </a:xfrm>
            <a:custGeom>
              <a:avLst/>
              <a:gdLst>
                <a:gd name="T0" fmla="*/ 0 w 215"/>
                <a:gd name="T1" fmla="*/ 2147483647 h 75"/>
                <a:gd name="T2" fmla="*/ 2147483647 w 215"/>
                <a:gd name="T3" fmla="*/ 2147483647 h 75"/>
                <a:gd name="T4" fmla="*/ 2147483647 w 215"/>
                <a:gd name="T5" fmla="*/ 2147483647 h 75"/>
                <a:gd name="T6" fmla="*/ 2147483647 w 215"/>
                <a:gd name="T7" fmla="*/ 2147483647 h 75"/>
                <a:gd name="T8" fmla="*/ 2147483647 w 215"/>
                <a:gd name="T9" fmla="*/ 2147483647 h 75"/>
                <a:gd name="T10" fmla="*/ 2147483647 w 215"/>
                <a:gd name="T11" fmla="*/ 2147483647 h 75"/>
                <a:gd name="T12" fmla="*/ 2147483647 w 215"/>
                <a:gd name="T13" fmla="*/ 2147483647 h 75"/>
                <a:gd name="T14" fmla="*/ 2147483647 w 215"/>
                <a:gd name="T15" fmla="*/ 2147483647 h 75"/>
                <a:gd name="T16" fmla="*/ 2147483647 w 215"/>
                <a:gd name="T17" fmla="*/ 0 h 75"/>
                <a:gd name="T18" fmla="*/ 0 w 215"/>
                <a:gd name="T19" fmla="*/ 2147483647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5" h="75">
                  <a:moveTo>
                    <a:pt x="0" y="34"/>
                  </a:moveTo>
                  <a:lnTo>
                    <a:pt x="48" y="70"/>
                  </a:lnTo>
                  <a:lnTo>
                    <a:pt x="71" y="72"/>
                  </a:lnTo>
                  <a:lnTo>
                    <a:pt x="96" y="73"/>
                  </a:lnTo>
                  <a:lnTo>
                    <a:pt x="140" y="75"/>
                  </a:lnTo>
                  <a:lnTo>
                    <a:pt x="179" y="72"/>
                  </a:lnTo>
                  <a:lnTo>
                    <a:pt x="215" y="67"/>
                  </a:lnTo>
                  <a:lnTo>
                    <a:pt x="108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1261"/>
            <p:cNvSpPr>
              <a:spLocks/>
            </p:cNvSpPr>
            <p:nvPr userDrawn="1"/>
          </p:nvSpPr>
          <p:spPr bwMode="auto">
            <a:xfrm>
              <a:off x="3766616" y="5678494"/>
              <a:ext cx="351199" cy="162848"/>
            </a:xfrm>
            <a:custGeom>
              <a:avLst/>
              <a:gdLst>
                <a:gd name="T0" fmla="*/ 2147483647 w 221"/>
                <a:gd name="T1" fmla="*/ 2147483647 h 103"/>
                <a:gd name="T2" fmla="*/ 2147483647 w 221"/>
                <a:gd name="T3" fmla="*/ 2147483647 h 103"/>
                <a:gd name="T4" fmla="*/ 2147483647 w 221"/>
                <a:gd name="T5" fmla="*/ 0 h 103"/>
                <a:gd name="T6" fmla="*/ 0 w 221"/>
                <a:gd name="T7" fmla="*/ 2147483647 h 103"/>
                <a:gd name="T8" fmla="*/ 2147483647 w 221"/>
                <a:gd name="T9" fmla="*/ 2147483647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1" h="103">
                  <a:moveTo>
                    <a:pt x="95" y="103"/>
                  </a:moveTo>
                  <a:lnTo>
                    <a:pt x="221" y="71"/>
                  </a:lnTo>
                  <a:lnTo>
                    <a:pt x="110" y="0"/>
                  </a:lnTo>
                  <a:lnTo>
                    <a:pt x="0" y="33"/>
                  </a:lnTo>
                  <a:lnTo>
                    <a:pt x="95" y="103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1262"/>
            <p:cNvSpPr>
              <a:spLocks/>
            </p:cNvSpPr>
            <p:nvPr userDrawn="1"/>
          </p:nvSpPr>
          <p:spPr bwMode="auto">
            <a:xfrm>
              <a:off x="3741646" y="5931056"/>
              <a:ext cx="351197" cy="162848"/>
            </a:xfrm>
            <a:custGeom>
              <a:avLst/>
              <a:gdLst>
                <a:gd name="T0" fmla="*/ 2147483647 w 221"/>
                <a:gd name="T1" fmla="*/ 2147483647 h 103"/>
                <a:gd name="T2" fmla="*/ 2147483647 w 221"/>
                <a:gd name="T3" fmla="*/ 2147483647 h 103"/>
                <a:gd name="T4" fmla="*/ 2147483647 w 221"/>
                <a:gd name="T5" fmla="*/ 0 h 103"/>
                <a:gd name="T6" fmla="*/ 0 w 221"/>
                <a:gd name="T7" fmla="*/ 2147483647 h 103"/>
                <a:gd name="T8" fmla="*/ 2147483647 w 221"/>
                <a:gd name="T9" fmla="*/ 2147483647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1" h="103">
                  <a:moveTo>
                    <a:pt x="94" y="103"/>
                  </a:moveTo>
                  <a:lnTo>
                    <a:pt x="221" y="71"/>
                  </a:lnTo>
                  <a:lnTo>
                    <a:pt x="108" y="0"/>
                  </a:lnTo>
                  <a:lnTo>
                    <a:pt x="0" y="33"/>
                  </a:lnTo>
                  <a:lnTo>
                    <a:pt x="94" y="103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1263"/>
            <p:cNvSpPr>
              <a:spLocks/>
            </p:cNvSpPr>
            <p:nvPr userDrawn="1"/>
          </p:nvSpPr>
          <p:spPr bwMode="auto">
            <a:xfrm>
              <a:off x="3165963" y="6014180"/>
              <a:ext cx="567805" cy="354775"/>
            </a:xfrm>
            <a:custGeom>
              <a:avLst/>
              <a:gdLst>
                <a:gd name="T0" fmla="*/ 2147483647 w 358"/>
                <a:gd name="T1" fmla="*/ 2147483647 h 224"/>
                <a:gd name="T2" fmla="*/ 2147483647 w 358"/>
                <a:gd name="T3" fmla="*/ 2147483647 h 224"/>
                <a:gd name="T4" fmla="*/ 2147483647 w 358"/>
                <a:gd name="T5" fmla="*/ 2147483647 h 224"/>
                <a:gd name="T6" fmla="*/ 2147483647 w 358"/>
                <a:gd name="T7" fmla="*/ 2147483647 h 224"/>
                <a:gd name="T8" fmla="*/ 2147483647 w 358"/>
                <a:gd name="T9" fmla="*/ 2147483647 h 224"/>
                <a:gd name="T10" fmla="*/ 2147483647 w 358"/>
                <a:gd name="T11" fmla="*/ 2147483647 h 224"/>
                <a:gd name="T12" fmla="*/ 2147483647 w 358"/>
                <a:gd name="T13" fmla="*/ 2147483647 h 224"/>
                <a:gd name="T14" fmla="*/ 2147483647 w 358"/>
                <a:gd name="T15" fmla="*/ 2147483647 h 224"/>
                <a:gd name="T16" fmla="*/ 2147483647 w 358"/>
                <a:gd name="T17" fmla="*/ 2147483647 h 224"/>
                <a:gd name="T18" fmla="*/ 0 w 358"/>
                <a:gd name="T19" fmla="*/ 0 h 224"/>
                <a:gd name="T20" fmla="*/ 0 w 358"/>
                <a:gd name="T21" fmla="*/ 0 h 224"/>
                <a:gd name="T22" fmla="*/ 2147483647 w 358"/>
                <a:gd name="T23" fmla="*/ 2147483647 h 224"/>
                <a:gd name="T24" fmla="*/ 2147483647 w 358"/>
                <a:gd name="T25" fmla="*/ 2147483647 h 224"/>
                <a:gd name="T26" fmla="*/ 2147483647 w 358"/>
                <a:gd name="T27" fmla="*/ 2147483647 h 224"/>
                <a:gd name="T28" fmla="*/ 2147483647 w 358"/>
                <a:gd name="T29" fmla="*/ 2147483647 h 224"/>
                <a:gd name="T30" fmla="*/ 2147483647 w 358"/>
                <a:gd name="T31" fmla="*/ 2147483647 h 224"/>
                <a:gd name="T32" fmla="*/ 2147483647 w 358"/>
                <a:gd name="T33" fmla="*/ 2147483647 h 224"/>
                <a:gd name="T34" fmla="*/ 2147483647 w 358"/>
                <a:gd name="T35" fmla="*/ 2147483647 h 224"/>
                <a:gd name="T36" fmla="*/ 2147483647 w 358"/>
                <a:gd name="T37" fmla="*/ 2147483647 h 224"/>
                <a:gd name="T38" fmla="*/ 2147483647 w 358"/>
                <a:gd name="T39" fmla="*/ 2147483647 h 224"/>
                <a:gd name="T40" fmla="*/ 2147483647 w 358"/>
                <a:gd name="T41" fmla="*/ 2147483647 h 224"/>
                <a:gd name="T42" fmla="*/ 2147483647 w 358"/>
                <a:gd name="T43" fmla="*/ 2147483647 h 224"/>
                <a:gd name="T44" fmla="*/ 2147483647 w 358"/>
                <a:gd name="T45" fmla="*/ 2147483647 h 224"/>
                <a:gd name="T46" fmla="*/ 2147483647 w 358"/>
                <a:gd name="T47" fmla="*/ 2147483647 h 224"/>
                <a:gd name="T48" fmla="*/ 2147483647 w 358"/>
                <a:gd name="T49" fmla="*/ 2147483647 h 224"/>
                <a:gd name="T50" fmla="*/ 2147483647 w 358"/>
                <a:gd name="T51" fmla="*/ 2147483647 h 224"/>
                <a:gd name="T52" fmla="*/ 2147483647 w 358"/>
                <a:gd name="T53" fmla="*/ 2147483647 h 224"/>
                <a:gd name="T54" fmla="*/ 2147483647 w 358"/>
                <a:gd name="T55" fmla="*/ 2147483647 h 224"/>
                <a:gd name="T56" fmla="*/ 2147483647 w 358"/>
                <a:gd name="T57" fmla="*/ 2147483647 h 224"/>
                <a:gd name="T58" fmla="*/ 2147483647 w 358"/>
                <a:gd name="T59" fmla="*/ 2147483647 h 224"/>
                <a:gd name="T60" fmla="*/ 2147483647 w 358"/>
                <a:gd name="T61" fmla="*/ 2147483647 h 224"/>
                <a:gd name="T62" fmla="*/ 2147483647 w 358"/>
                <a:gd name="T63" fmla="*/ 2147483647 h 224"/>
                <a:gd name="T64" fmla="*/ 2147483647 w 358"/>
                <a:gd name="T65" fmla="*/ 2147483647 h 2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8" h="224">
                  <a:moveTo>
                    <a:pt x="265" y="149"/>
                  </a:moveTo>
                  <a:lnTo>
                    <a:pt x="265" y="149"/>
                  </a:lnTo>
                  <a:lnTo>
                    <a:pt x="233" y="139"/>
                  </a:lnTo>
                  <a:lnTo>
                    <a:pt x="201" y="127"/>
                  </a:lnTo>
                  <a:lnTo>
                    <a:pt x="169" y="111"/>
                  </a:lnTo>
                  <a:lnTo>
                    <a:pt x="135" y="95"/>
                  </a:lnTo>
                  <a:lnTo>
                    <a:pt x="102" y="75"/>
                  </a:lnTo>
                  <a:lnTo>
                    <a:pt x="68" y="52"/>
                  </a:lnTo>
                  <a:lnTo>
                    <a:pt x="33" y="28"/>
                  </a:lnTo>
                  <a:lnTo>
                    <a:pt x="0" y="0"/>
                  </a:lnTo>
                  <a:lnTo>
                    <a:pt x="16" y="23"/>
                  </a:lnTo>
                  <a:lnTo>
                    <a:pt x="36" y="47"/>
                  </a:lnTo>
                  <a:lnTo>
                    <a:pt x="65" y="79"/>
                  </a:lnTo>
                  <a:lnTo>
                    <a:pt x="82" y="96"/>
                  </a:lnTo>
                  <a:lnTo>
                    <a:pt x="102" y="114"/>
                  </a:lnTo>
                  <a:lnTo>
                    <a:pt x="123" y="133"/>
                  </a:lnTo>
                  <a:lnTo>
                    <a:pt x="147" y="152"/>
                  </a:lnTo>
                  <a:lnTo>
                    <a:pt x="172" y="171"/>
                  </a:lnTo>
                  <a:lnTo>
                    <a:pt x="199" y="189"/>
                  </a:lnTo>
                  <a:lnTo>
                    <a:pt x="230" y="207"/>
                  </a:lnTo>
                  <a:lnTo>
                    <a:pt x="260" y="224"/>
                  </a:lnTo>
                  <a:lnTo>
                    <a:pt x="280" y="220"/>
                  </a:lnTo>
                  <a:lnTo>
                    <a:pt x="303" y="218"/>
                  </a:lnTo>
                  <a:lnTo>
                    <a:pt x="329" y="218"/>
                  </a:lnTo>
                  <a:lnTo>
                    <a:pt x="358" y="221"/>
                  </a:lnTo>
                  <a:lnTo>
                    <a:pt x="327" y="204"/>
                  </a:lnTo>
                  <a:lnTo>
                    <a:pt x="303" y="188"/>
                  </a:lnTo>
                  <a:lnTo>
                    <a:pt x="282" y="169"/>
                  </a:lnTo>
                  <a:lnTo>
                    <a:pt x="265" y="149"/>
                  </a:lnTo>
                  <a:close/>
                </a:path>
              </a:pathLst>
            </a:custGeom>
            <a:solidFill>
              <a:srgbClr val="FFB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1264"/>
            <p:cNvSpPr>
              <a:spLocks/>
            </p:cNvSpPr>
            <p:nvPr userDrawn="1"/>
          </p:nvSpPr>
          <p:spPr bwMode="auto">
            <a:xfrm>
              <a:off x="3968550" y="6319725"/>
              <a:ext cx="220814" cy="160910"/>
            </a:xfrm>
            <a:custGeom>
              <a:avLst/>
              <a:gdLst>
                <a:gd name="T0" fmla="*/ 0 w 139"/>
                <a:gd name="T1" fmla="*/ 2147483647 h 101"/>
                <a:gd name="T2" fmla="*/ 0 w 139"/>
                <a:gd name="T3" fmla="*/ 2147483647 h 101"/>
                <a:gd name="T4" fmla="*/ 2147483647 w 139"/>
                <a:gd name="T5" fmla="*/ 2147483647 h 101"/>
                <a:gd name="T6" fmla="*/ 2147483647 w 139"/>
                <a:gd name="T7" fmla="*/ 2147483647 h 101"/>
                <a:gd name="T8" fmla="*/ 2147483647 w 139"/>
                <a:gd name="T9" fmla="*/ 2147483647 h 101"/>
                <a:gd name="T10" fmla="*/ 2147483647 w 139"/>
                <a:gd name="T11" fmla="*/ 2147483647 h 101"/>
                <a:gd name="T12" fmla="*/ 2147483647 w 139"/>
                <a:gd name="T13" fmla="*/ 2147483647 h 101"/>
                <a:gd name="T14" fmla="*/ 2147483647 w 139"/>
                <a:gd name="T15" fmla="*/ 2147483647 h 101"/>
                <a:gd name="T16" fmla="*/ 2147483647 w 139"/>
                <a:gd name="T17" fmla="*/ 2147483647 h 101"/>
                <a:gd name="T18" fmla="*/ 2147483647 w 139"/>
                <a:gd name="T19" fmla="*/ 0 h 101"/>
                <a:gd name="T20" fmla="*/ 2147483647 w 139"/>
                <a:gd name="T21" fmla="*/ 0 h 101"/>
                <a:gd name="T22" fmla="*/ 2147483647 w 139"/>
                <a:gd name="T23" fmla="*/ 2147483647 h 101"/>
                <a:gd name="T24" fmla="*/ 2147483647 w 139"/>
                <a:gd name="T25" fmla="*/ 2147483647 h 101"/>
                <a:gd name="T26" fmla="*/ 2147483647 w 139"/>
                <a:gd name="T27" fmla="*/ 2147483647 h 101"/>
                <a:gd name="T28" fmla="*/ 2147483647 w 139"/>
                <a:gd name="T29" fmla="*/ 2147483647 h 101"/>
                <a:gd name="T30" fmla="*/ 2147483647 w 139"/>
                <a:gd name="T31" fmla="*/ 2147483647 h 101"/>
                <a:gd name="T32" fmla="*/ 2147483647 w 139"/>
                <a:gd name="T33" fmla="*/ 2147483647 h 101"/>
                <a:gd name="T34" fmla="*/ 2147483647 w 139"/>
                <a:gd name="T35" fmla="*/ 2147483647 h 101"/>
                <a:gd name="T36" fmla="*/ 0 w 139"/>
                <a:gd name="T37" fmla="*/ 2147483647 h 101"/>
                <a:gd name="T38" fmla="*/ 0 w 139"/>
                <a:gd name="T39" fmla="*/ 2147483647 h 10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9" h="101">
                  <a:moveTo>
                    <a:pt x="0" y="61"/>
                  </a:moveTo>
                  <a:lnTo>
                    <a:pt x="0" y="61"/>
                  </a:lnTo>
                  <a:lnTo>
                    <a:pt x="23" y="70"/>
                  </a:lnTo>
                  <a:lnTo>
                    <a:pt x="44" y="79"/>
                  </a:lnTo>
                  <a:lnTo>
                    <a:pt x="62" y="90"/>
                  </a:lnTo>
                  <a:lnTo>
                    <a:pt x="78" y="101"/>
                  </a:lnTo>
                  <a:lnTo>
                    <a:pt x="108" y="99"/>
                  </a:lnTo>
                  <a:lnTo>
                    <a:pt x="139" y="96"/>
                  </a:lnTo>
                  <a:lnTo>
                    <a:pt x="134" y="0"/>
                  </a:lnTo>
                  <a:lnTo>
                    <a:pt x="126" y="12"/>
                  </a:lnTo>
                  <a:lnTo>
                    <a:pt x="117" y="23"/>
                  </a:lnTo>
                  <a:lnTo>
                    <a:pt x="103" y="32"/>
                  </a:lnTo>
                  <a:lnTo>
                    <a:pt x="87" y="41"/>
                  </a:lnTo>
                  <a:lnTo>
                    <a:pt x="68" y="49"/>
                  </a:lnTo>
                  <a:lnTo>
                    <a:pt x="47" y="55"/>
                  </a:lnTo>
                  <a:lnTo>
                    <a:pt x="24" y="6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FB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1265"/>
            <p:cNvSpPr>
              <a:spLocks/>
            </p:cNvSpPr>
            <p:nvPr userDrawn="1"/>
          </p:nvSpPr>
          <p:spPr bwMode="auto">
            <a:xfrm>
              <a:off x="3586165" y="6251967"/>
              <a:ext cx="599349" cy="228762"/>
            </a:xfrm>
            <a:custGeom>
              <a:avLst/>
              <a:gdLst>
                <a:gd name="T0" fmla="*/ 2147483647 w 378"/>
                <a:gd name="T1" fmla="*/ 2147483647 h 144"/>
                <a:gd name="T2" fmla="*/ 2147483647 w 378"/>
                <a:gd name="T3" fmla="*/ 2147483647 h 144"/>
                <a:gd name="T4" fmla="*/ 2147483647 w 378"/>
                <a:gd name="T5" fmla="*/ 2147483647 h 144"/>
                <a:gd name="T6" fmla="*/ 2147483647 w 378"/>
                <a:gd name="T7" fmla="*/ 2147483647 h 144"/>
                <a:gd name="T8" fmla="*/ 2147483647 w 378"/>
                <a:gd name="T9" fmla="*/ 2147483647 h 144"/>
                <a:gd name="T10" fmla="*/ 2147483647 w 378"/>
                <a:gd name="T11" fmla="*/ 2147483647 h 144"/>
                <a:gd name="T12" fmla="*/ 2147483647 w 378"/>
                <a:gd name="T13" fmla="*/ 0 h 144"/>
                <a:gd name="T14" fmla="*/ 2147483647 w 378"/>
                <a:gd name="T15" fmla="*/ 0 h 144"/>
                <a:gd name="T16" fmla="*/ 2147483647 w 378"/>
                <a:gd name="T17" fmla="*/ 2147483647 h 144"/>
                <a:gd name="T18" fmla="*/ 2147483647 w 378"/>
                <a:gd name="T19" fmla="*/ 2147483647 h 144"/>
                <a:gd name="T20" fmla="*/ 2147483647 w 378"/>
                <a:gd name="T21" fmla="*/ 2147483647 h 144"/>
                <a:gd name="T22" fmla="*/ 2147483647 w 378"/>
                <a:gd name="T23" fmla="*/ 2147483647 h 144"/>
                <a:gd name="T24" fmla="*/ 2147483647 w 378"/>
                <a:gd name="T25" fmla="*/ 2147483647 h 144"/>
                <a:gd name="T26" fmla="*/ 2147483647 w 378"/>
                <a:gd name="T27" fmla="*/ 2147483647 h 144"/>
                <a:gd name="T28" fmla="*/ 2147483647 w 378"/>
                <a:gd name="T29" fmla="*/ 2147483647 h 144"/>
                <a:gd name="T30" fmla="*/ 2147483647 w 378"/>
                <a:gd name="T31" fmla="*/ 2147483647 h 144"/>
                <a:gd name="T32" fmla="*/ 0 w 378"/>
                <a:gd name="T33" fmla="*/ 2147483647 h 144"/>
                <a:gd name="T34" fmla="*/ 0 w 378"/>
                <a:gd name="T35" fmla="*/ 2147483647 h 144"/>
                <a:gd name="T36" fmla="*/ 2147483647 w 378"/>
                <a:gd name="T37" fmla="*/ 2147483647 h 144"/>
                <a:gd name="T38" fmla="*/ 2147483647 w 378"/>
                <a:gd name="T39" fmla="*/ 2147483647 h 144"/>
                <a:gd name="T40" fmla="*/ 2147483647 w 378"/>
                <a:gd name="T41" fmla="*/ 2147483647 h 144"/>
                <a:gd name="T42" fmla="*/ 2147483647 w 378"/>
                <a:gd name="T43" fmla="*/ 2147483647 h 144"/>
                <a:gd name="T44" fmla="*/ 2147483647 w 378"/>
                <a:gd name="T45" fmla="*/ 2147483647 h 144"/>
                <a:gd name="T46" fmla="*/ 2147483647 w 378"/>
                <a:gd name="T47" fmla="*/ 2147483647 h 144"/>
                <a:gd name="T48" fmla="*/ 2147483647 w 378"/>
                <a:gd name="T49" fmla="*/ 2147483647 h 144"/>
                <a:gd name="T50" fmla="*/ 2147483647 w 378"/>
                <a:gd name="T51" fmla="*/ 2147483647 h 144"/>
                <a:gd name="T52" fmla="*/ 2147483647 w 378"/>
                <a:gd name="T53" fmla="*/ 2147483647 h 144"/>
                <a:gd name="T54" fmla="*/ 2147483647 w 378"/>
                <a:gd name="T55" fmla="*/ 2147483647 h 144"/>
                <a:gd name="T56" fmla="*/ 2147483647 w 378"/>
                <a:gd name="T57" fmla="*/ 2147483647 h 144"/>
                <a:gd name="T58" fmla="*/ 2147483647 w 378"/>
                <a:gd name="T59" fmla="*/ 2147483647 h 144"/>
                <a:gd name="T60" fmla="*/ 2147483647 w 378"/>
                <a:gd name="T61" fmla="*/ 2147483647 h 144"/>
                <a:gd name="T62" fmla="*/ 2147483647 w 378"/>
                <a:gd name="T63" fmla="*/ 2147483647 h 144"/>
                <a:gd name="T64" fmla="*/ 2147483647 w 378"/>
                <a:gd name="T65" fmla="*/ 2147483647 h 144"/>
                <a:gd name="T66" fmla="*/ 2147483647 w 378"/>
                <a:gd name="T67" fmla="*/ 2147483647 h 144"/>
                <a:gd name="T68" fmla="*/ 2147483647 w 378"/>
                <a:gd name="T69" fmla="*/ 2147483647 h 144"/>
                <a:gd name="T70" fmla="*/ 2147483647 w 378"/>
                <a:gd name="T71" fmla="*/ 2147483647 h 144"/>
                <a:gd name="T72" fmla="*/ 2147483647 w 378"/>
                <a:gd name="T73" fmla="*/ 2147483647 h 144"/>
                <a:gd name="T74" fmla="*/ 2147483647 w 378"/>
                <a:gd name="T75" fmla="*/ 2147483647 h 144"/>
                <a:gd name="T76" fmla="*/ 2147483647 w 378"/>
                <a:gd name="T77" fmla="*/ 2147483647 h 144"/>
                <a:gd name="T78" fmla="*/ 2147483647 w 378"/>
                <a:gd name="T79" fmla="*/ 2147483647 h 144"/>
                <a:gd name="T80" fmla="*/ 2147483647 w 378"/>
                <a:gd name="T81" fmla="*/ 2147483647 h 144"/>
                <a:gd name="T82" fmla="*/ 2147483647 w 378"/>
                <a:gd name="T83" fmla="*/ 2147483647 h 144"/>
                <a:gd name="T84" fmla="*/ 2147483647 w 378"/>
                <a:gd name="T85" fmla="*/ 2147483647 h 144"/>
                <a:gd name="T86" fmla="*/ 2147483647 w 378"/>
                <a:gd name="T87" fmla="*/ 2147483647 h 144"/>
                <a:gd name="T88" fmla="*/ 2147483647 w 378"/>
                <a:gd name="T89" fmla="*/ 2147483647 h 144"/>
                <a:gd name="T90" fmla="*/ 2147483647 w 378"/>
                <a:gd name="T91" fmla="*/ 2147483647 h 144"/>
                <a:gd name="T92" fmla="*/ 2147483647 w 378"/>
                <a:gd name="T93" fmla="*/ 2147483647 h 144"/>
                <a:gd name="T94" fmla="*/ 2147483647 w 378"/>
                <a:gd name="T95" fmla="*/ 2147483647 h 144"/>
                <a:gd name="T96" fmla="*/ 2147483647 w 378"/>
                <a:gd name="T97" fmla="*/ 2147483647 h 144"/>
                <a:gd name="T98" fmla="*/ 2147483647 w 378"/>
                <a:gd name="T99" fmla="*/ 2147483647 h 144"/>
                <a:gd name="T100" fmla="*/ 2147483647 w 378"/>
                <a:gd name="T101" fmla="*/ 2147483647 h 144"/>
                <a:gd name="T102" fmla="*/ 2147483647 w 378"/>
                <a:gd name="T103" fmla="*/ 2147483647 h 144"/>
                <a:gd name="T104" fmla="*/ 2147483647 w 378"/>
                <a:gd name="T105" fmla="*/ 2147483647 h 14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78" h="144">
                  <a:moveTo>
                    <a:pt x="162" y="60"/>
                  </a:moveTo>
                  <a:lnTo>
                    <a:pt x="117" y="26"/>
                  </a:lnTo>
                  <a:lnTo>
                    <a:pt x="90" y="22"/>
                  </a:lnTo>
                  <a:lnTo>
                    <a:pt x="63" y="17"/>
                  </a:lnTo>
                  <a:lnTo>
                    <a:pt x="34" y="10"/>
                  </a:lnTo>
                  <a:lnTo>
                    <a:pt x="5" y="0"/>
                  </a:lnTo>
                  <a:lnTo>
                    <a:pt x="22" y="20"/>
                  </a:lnTo>
                  <a:lnTo>
                    <a:pt x="43" y="39"/>
                  </a:lnTo>
                  <a:lnTo>
                    <a:pt x="67" y="55"/>
                  </a:lnTo>
                  <a:lnTo>
                    <a:pt x="98" y="72"/>
                  </a:lnTo>
                  <a:lnTo>
                    <a:pt x="69" y="69"/>
                  </a:lnTo>
                  <a:lnTo>
                    <a:pt x="43" y="69"/>
                  </a:lnTo>
                  <a:lnTo>
                    <a:pt x="20" y="71"/>
                  </a:lnTo>
                  <a:lnTo>
                    <a:pt x="0" y="75"/>
                  </a:lnTo>
                  <a:lnTo>
                    <a:pt x="29" y="89"/>
                  </a:lnTo>
                  <a:lnTo>
                    <a:pt x="60" y="101"/>
                  </a:lnTo>
                  <a:lnTo>
                    <a:pt x="92" y="112"/>
                  </a:lnTo>
                  <a:lnTo>
                    <a:pt x="124" y="122"/>
                  </a:lnTo>
                  <a:lnTo>
                    <a:pt x="148" y="115"/>
                  </a:lnTo>
                  <a:lnTo>
                    <a:pt x="178" y="135"/>
                  </a:lnTo>
                  <a:lnTo>
                    <a:pt x="212" y="139"/>
                  </a:lnTo>
                  <a:lnTo>
                    <a:pt x="248" y="142"/>
                  </a:lnTo>
                  <a:lnTo>
                    <a:pt x="285" y="144"/>
                  </a:lnTo>
                  <a:lnTo>
                    <a:pt x="322" y="144"/>
                  </a:lnTo>
                  <a:lnTo>
                    <a:pt x="306" y="133"/>
                  </a:lnTo>
                  <a:lnTo>
                    <a:pt x="288" y="122"/>
                  </a:lnTo>
                  <a:lnTo>
                    <a:pt x="267" y="113"/>
                  </a:lnTo>
                  <a:lnTo>
                    <a:pt x="244" y="104"/>
                  </a:lnTo>
                  <a:lnTo>
                    <a:pt x="268" y="103"/>
                  </a:lnTo>
                  <a:lnTo>
                    <a:pt x="291" y="98"/>
                  </a:lnTo>
                  <a:lnTo>
                    <a:pt x="312" y="92"/>
                  </a:lnTo>
                  <a:lnTo>
                    <a:pt x="331" y="84"/>
                  </a:lnTo>
                  <a:lnTo>
                    <a:pt x="347" y="75"/>
                  </a:lnTo>
                  <a:lnTo>
                    <a:pt x="361" y="66"/>
                  </a:lnTo>
                  <a:lnTo>
                    <a:pt x="370" y="55"/>
                  </a:lnTo>
                  <a:lnTo>
                    <a:pt x="378" y="43"/>
                  </a:lnTo>
                  <a:lnTo>
                    <a:pt x="375" y="8"/>
                  </a:lnTo>
                  <a:lnTo>
                    <a:pt x="372" y="2"/>
                  </a:lnTo>
                  <a:lnTo>
                    <a:pt x="360" y="5"/>
                  </a:lnTo>
                  <a:lnTo>
                    <a:pt x="341" y="11"/>
                  </a:lnTo>
                  <a:lnTo>
                    <a:pt x="316" y="17"/>
                  </a:lnTo>
                  <a:lnTo>
                    <a:pt x="284" y="23"/>
                  </a:lnTo>
                  <a:lnTo>
                    <a:pt x="288" y="26"/>
                  </a:lnTo>
                  <a:lnTo>
                    <a:pt x="162" y="60"/>
                  </a:lnTo>
                  <a:close/>
                </a:path>
              </a:pathLst>
            </a:custGeom>
            <a:solidFill>
              <a:srgbClr val="D39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1266"/>
            <p:cNvSpPr>
              <a:spLocks/>
            </p:cNvSpPr>
            <p:nvPr userDrawn="1"/>
          </p:nvSpPr>
          <p:spPr bwMode="auto">
            <a:xfrm>
              <a:off x="3771194" y="6288021"/>
              <a:ext cx="271284" cy="58160"/>
            </a:xfrm>
            <a:custGeom>
              <a:avLst/>
              <a:gdLst>
                <a:gd name="T0" fmla="*/ 2147483647 w 171"/>
                <a:gd name="T1" fmla="*/ 2147483647 h 37"/>
                <a:gd name="T2" fmla="*/ 2147483647 w 171"/>
                <a:gd name="T3" fmla="*/ 2147483647 h 37"/>
                <a:gd name="T4" fmla="*/ 2147483647 w 171"/>
                <a:gd name="T5" fmla="*/ 0 h 37"/>
                <a:gd name="T6" fmla="*/ 2147483647 w 171"/>
                <a:gd name="T7" fmla="*/ 0 h 37"/>
                <a:gd name="T8" fmla="*/ 2147483647 w 171"/>
                <a:gd name="T9" fmla="*/ 2147483647 h 37"/>
                <a:gd name="T10" fmla="*/ 2147483647 w 171"/>
                <a:gd name="T11" fmla="*/ 2147483647 h 37"/>
                <a:gd name="T12" fmla="*/ 2147483647 w 171"/>
                <a:gd name="T13" fmla="*/ 2147483647 h 37"/>
                <a:gd name="T14" fmla="*/ 2147483647 w 171"/>
                <a:gd name="T15" fmla="*/ 2147483647 h 37"/>
                <a:gd name="T16" fmla="*/ 0 w 171"/>
                <a:gd name="T17" fmla="*/ 2147483647 h 37"/>
                <a:gd name="T18" fmla="*/ 2147483647 w 171"/>
                <a:gd name="T19" fmla="*/ 2147483647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1" h="37">
                  <a:moveTo>
                    <a:pt x="45" y="37"/>
                  </a:moveTo>
                  <a:lnTo>
                    <a:pt x="171" y="3"/>
                  </a:lnTo>
                  <a:lnTo>
                    <a:pt x="167" y="0"/>
                  </a:lnTo>
                  <a:lnTo>
                    <a:pt x="131" y="5"/>
                  </a:lnTo>
                  <a:lnTo>
                    <a:pt x="92" y="8"/>
                  </a:lnTo>
                  <a:lnTo>
                    <a:pt x="48" y="6"/>
                  </a:lnTo>
                  <a:lnTo>
                    <a:pt x="23" y="5"/>
                  </a:lnTo>
                  <a:lnTo>
                    <a:pt x="0" y="3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FD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1267"/>
            <p:cNvSpPr>
              <a:spLocks/>
            </p:cNvSpPr>
            <p:nvPr userDrawn="1"/>
          </p:nvSpPr>
          <p:spPr bwMode="auto">
            <a:xfrm>
              <a:off x="3774154" y="6437323"/>
              <a:ext cx="86222" cy="32958"/>
            </a:xfrm>
            <a:custGeom>
              <a:avLst/>
              <a:gdLst>
                <a:gd name="T0" fmla="*/ 0 w 54"/>
                <a:gd name="T1" fmla="*/ 2147483647 h 20"/>
                <a:gd name="T2" fmla="*/ 0 w 54"/>
                <a:gd name="T3" fmla="*/ 2147483647 h 20"/>
                <a:gd name="T4" fmla="*/ 2147483647 w 54"/>
                <a:gd name="T5" fmla="*/ 2147483647 h 20"/>
                <a:gd name="T6" fmla="*/ 2147483647 w 54"/>
                <a:gd name="T7" fmla="*/ 2147483647 h 20"/>
                <a:gd name="T8" fmla="*/ 2147483647 w 54"/>
                <a:gd name="T9" fmla="*/ 0 h 20"/>
                <a:gd name="T10" fmla="*/ 0 w 54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4" h="20">
                  <a:moveTo>
                    <a:pt x="0" y="7"/>
                  </a:moveTo>
                  <a:lnTo>
                    <a:pt x="0" y="7"/>
                  </a:lnTo>
                  <a:lnTo>
                    <a:pt x="27" y="13"/>
                  </a:lnTo>
                  <a:lnTo>
                    <a:pt x="54" y="20"/>
                  </a:lnTo>
                  <a:lnTo>
                    <a:pt x="24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D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0" name="组合 23"/>
          <p:cNvGrpSpPr>
            <a:grpSpLocks/>
          </p:cNvGrpSpPr>
          <p:nvPr userDrawn="1"/>
        </p:nvGrpSpPr>
        <p:grpSpPr bwMode="auto">
          <a:xfrm>
            <a:off x="7215188" y="3643313"/>
            <a:ext cx="1357312" cy="1330325"/>
            <a:chOff x="3100361" y="1484290"/>
            <a:chExt cx="1290638" cy="1289050"/>
          </a:xfrm>
        </p:grpSpPr>
        <p:sp>
          <p:nvSpPr>
            <p:cNvPr id="41" name="Freeform 1198"/>
            <p:cNvSpPr>
              <a:spLocks/>
            </p:cNvSpPr>
            <p:nvPr userDrawn="1"/>
          </p:nvSpPr>
          <p:spPr bwMode="auto">
            <a:xfrm>
              <a:off x="3100361" y="1484290"/>
              <a:ext cx="1290638" cy="1289050"/>
            </a:xfrm>
            <a:custGeom>
              <a:avLst/>
              <a:gdLst>
                <a:gd name="T0" fmla="*/ 2147483647 w 813"/>
                <a:gd name="T1" fmla="*/ 2147483647 h 812"/>
                <a:gd name="T2" fmla="*/ 2147483647 w 813"/>
                <a:gd name="T3" fmla="*/ 2147483647 h 812"/>
                <a:gd name="T4" fmla="*/ 2147483647 w 813"/>
                <a:gd name="T5" fmla="*/ 2147483647 h 812"/>
                <a:gd name="T6" fmla="*/ 2147483647 w 813"/>
                <a:gd name="T7" fmla="*/ 2147483647 h 812"/>
                <a:gd name="T8" fmla="*/ 2147483647 w 813"/>
                <a:gd name="T9" fmla="*/ 2147483647 h 812"/>
                <a:gd name="T10" fmla="*/ 2147483647 w 813"/>
                <a:gd name="T11" fmla="*/ 2147483647 h 812"/>
                <a:gd name="T12" fmla="*/ 2147483647 w 813"/>
                <a:gd name="T13" fmla="*/ 2147483647 h 812"/>
                <a:gd name="T14" fmla="*/ 2147483647 w 813"/>
                <a:gd name="T15" fmla="*/ 2147483647 h 812"/>
                <a:gd name="T16" fmla="*/ 2147483647 w 813"/>
                <a:gd name="T17" fmla="*/ 2147483647 h 812"/>
                <a:gd name="T18" fmla="*/ 2147483647 w 813"/>
                <a:gd name="T19" fmla="*/ 2147483647 h 812"/>
                <a:gd name="T20" fmla="*/ 2147483647 w 813"/>
                <a:gd name="T21" fmla="*/ 2147483647 h 812"/>
                <a:gd name="T22" fmla="*/ 2147483647 w 813"/>
                <a:gd name="T23" fmla="*/ 2147483647 h 812"/>
                <a:gd name="T24" fmla="*/ 2147483647 w 813"/>
                <a:gd name="T25" fmla="*/ 2147483647 h 812"/>
                <a:gd name="T26" fmla="*/ 2147483647 w 813"/>
                <a:gd name="T27" fmla="*/ 2147483647 h 812"/>
                <a:gd name="T28" fmla="*/ 2147483647 w 813"/>
                <a:gd name="T29" fmla="*/ 2147483647 h 812"/>
                <a:gd name="T30" fmla="*/ 2147483647 w 813"/>
                <a:gd name="T31" fmla="*/ 2147483647 h 812"/>
                <a:gd name="T32" fmla="*/ 2147483647 w 813"/>
                <a:gd name="T33" fmla="*/ 2147483647 h 812"/>
                <a:gd name="T34" fmla="*/ 2147483647 w 813"/>
                <a:gd name="T35" fmla="*/ 2147483647 h 812"/>
                <a:gd name="T36" fmla="*/ 2147483647 w 813"/>
                <a:gd name="T37" fmla="*/ 2147483647 h 812"/>
                <a:gd name="T38" fmla="*/ 2147483647 w 813"/>
                <a:gd name="T39" fmla="*/ 2147483647 h 812"/>
                <a:gd name="T40" fmla="*/ 2147483647 w 813"/>
                <a:gd name="T41" fmla="*/ 2147483647 h 812"/>
                <a:gd name="T42" fmla="*/ 2147483647 w 813"/>
                <a:gd name="T43" fmla="*/ 2147483647 h 812"/>
                <a:gd name="T44" fmla="*/ 2147483647 w 813"/>
                <a:gd name="T45" fmla="*/ 2147483647 h 812"/>
                <a:gd name="T46" fmla="*/ 2147483647 w 813"/>
                <a:gd name="T47" fmla="*/ 2147483647 h 812"/>
                <a:gd name="T48" fmla="*/ 2147483647 w 813"/>
                <a:gd name="T49" fmla="*/ 2147483647 h 812"/>
                <a:gd name="T50" fmla="*/ 2147483647 w 813"/>
                <a:gd name="T51" fmla="*/ 2147483647 h 812"/>
                <a:gd name="T52" fmla="*/ 0 w 813"/>
                <a:gd name="T53" fmla="*/ 2147483647 h 812"/>
                <a:gd name="T54" fmla="*/ 2147483647 w 813"/>
                <a:gd name="T55" fmla="*/ 2147483647 h 812"/>
                <a:gd name="T56" fmla="*/ 2147483647 w 813"/>
                <a:gd name="T57" fmla="*/ 2147483647 h 812"/>
                <a:gd name="T58" fmla="*/ 2147483647 w 813"/>
                <a:gd name="T59" fmla="*/ 2147483647 h 812"/>
                <a:gd name="T60" fmla="*/ 2147483647 w 813"/>
                <a:gd name="T61" fmla="*/ 2147483647 h 812"/>
                <a:gd name="T62" fmla="*/ 2147483647 w 813"/>
                <a:gd name="T63" fmla="*/ 2147483647 h 812"/>
                <a:gd name="T64" fmla="*/ 2147483647 w 813"/>
                <a:gd name="T65" fmla="*/ 2147483647 h 812"/>
                <a:gd name="T66" fmla="*/ 2147483647 w 813"/>
                <a:gd name="T67" fmla="*/ 2147483647 h 812"/>
                <a:gd name="T68" fmla="*/ 2147483647 w 813"/>
                <a:gd name="T69" fmla="*/ 2147483647 h 812"/>
                <a:gd name="T70" fmla="*/ 2147483647 w 813"/>
                <a:gd name="T71" fmla="*/ 2147483647 h 812"/>
                <a:gd name="T72" fmla="*/ 2147483647 w 813"/>
                <a:gd name="T73" fmla="*/ 2147483647 h 812"/>
                <a:gd name="T74" fmla="*/ 2147483647 w 813"/>
                <a:gd name="T75" fmla="*/ 0 h 812"/>
                <a:gd name="T76" fmla="*/ 2147483647 w 813"/>
                <a:gd name="T77" fmla="*/ 2147483647 h 812"/>
                <a:gd name="T78" fmla="*/ 2147483647 w 813"/>
                <a:gd name="T79" fmla="*/ 2147483647 h 812"/>
                <a:gd name="T80" fmla="*/ 2147483647 w 813"/>
                <a:gd name="T81" fmla="*/ 2147483647 h 812"/>
                <a:gd name="T82" fmla="*/ 2147483647 w 813"/>
                <a:gd name="T83" fmla="*/ 2147483647 h 812"/>
                <a:gd name="T84" fmla="*/ 2147483647 w 813"/>
                <a:gd name="T85" fmla="*/ 2147483647 h 812"/>
                <a:gd name="T86" fmla="*/ 2147483647 w 813"/>
                <a:gd name="T87" fmla="*/ 2147483647 h 8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13" h="812">
                  <a:moveTo>
                    <a:pt x="690" y="216"/>
                  </a:moveTo>
                  <a:lnTo>
                    <a:pt x="690" y="216"/>
                  </a:lnTo>
                  <a:lnTo>
                    <a:pt x="705" y="233"/>
                  </a:lnTo>
                  <a:lnTo>
                    <a:pt x="721" y="251"/>
                  </a:lnTo>
                  <a:lnTo>
                    <a:pt x="734" y="268"/>
                  </a:lnTo>
                  <a:lnTo>
                    <a:pt x="746" y="285"/>
                  </a:lnTo>
                  <a:lnTo>
                    <a:pt x="757" y="302"/>
                  </a:lnTo>
                  <a:lnTo>
                    <a:pt x="768" y="320"/>
                  </a:lnTo>
                  <a:lnTo>
                    <a:pt x="777" y="337"/>
                  </a:lnTo>
                  <a:lnTo>
                    <a:pt x="784" y="355"/>
                  </a:lnTo>
                  <a:lnTo>
                    <a:pt x="792" y="372"/>
                  </a:lnTo>
                  <a:lnTo>
                    <a:pt x="798" y="389"/>
                  </a:lnTo>
                  <a:lnTo>
                    <a:pt x="803" y="407"/>
                  </a:lnTo>
                  <a:lnTo>
                    <a:pt x="807" y="424"/>
                  </a:lnTo>
                  <a:lnTo>
                    <a:pt x="812" y="459"/>
                  </a:lnTo>
                  <a:lnTo>
                    <a:pt x="813" y="492"/>
                  </a:lnTo>
                  <a:lnTo>
                    <a:pt x="812" y="526"/>
                  </a:lnTo>
                  <a:lnTo>
                    <a:pt x="807" y="558"/>
                  </a:lnTo>
                  <a:lnTo>
                    <a:pt x="798" y="590"/>
                  </a:lnTo>
                  <a:lnTo>
                    <a:pt x="786" y="619"/>
                  </a:lnTo>
                  <a:lnTo>
                    <a:pt x="772" y="648"/>
                  </a:lnTo>
                  <a:lnTo>
                    <a:pt x="756" y="677"/>
                  </a:lnTo>
                  <a:lnTo>
                    <a:pt x="734" y="702"/>
                  </a:lnTo>
                  <a:lnTo>
                    <a:pt x="713" y="725"/>
                  </a:lnTo>
                  <a:lnTo>
                    <a:pt x="687" y="748"/>
                  </a:lnTo>
                  <a:lnTo>
                    <a:pt x="661" y="766"/>
                  </a:lnTo>
                  <a:lnTo>
                    <a:pt x="632" y="782"/>
                  </a:lnTo>
                  <a:lnTo>
                    <a:pt x="602" y="794"/>
                  </a:lnTo>
                  <a:lnTo>
                    <a:pt x="570" y="803"/>
                  </a:lnTo>
                  <a:lnTo>
                    <a:pt x="538" y="809"/>
                  </a:lnTo>
                  <a:lnTo>
                    <a:pt x="504" y="812"/>
                  </a:lnTo>
                  <a:lnTo>
                    <a:pt x="469" y="811"/>
                  </a:lnTo>
                  <a:lnTo>
                    <a:pt x="436" y="806"/>
                  </a:lnTo>
                  <a:lnTo>
                    <a:pt x="401" y="798"/>
                  </a:lnTo>
                  <a:lnTo>
                    <a:pt x="364" y="786"/>
                  </a:lnTo>
                  <a:lnTo>
                    <a:pt x="329" y="771"/>
                  </a:lnTo>
                  <a:lnTo>
                    <a:pt x="294" y="751"/>
                  </a:lnTo>
                  <a:lnTo>
                    <a:pt x="260" y="728"/>
                  </a:lnTo>
                  <a:lnTo>
                    <a:pt x="227" y="701"/>
                  </a:lnTo>
                  <a:lnTo>
                    <a:pt x="210" y="686"/>
                  </a:lnTo>
                  <a:lnTo>
                    <a:pt x="193" y="670"/>
                  </a:lnTo>
                  <a:lnTo>
                    <a:pt x="163" y="635"/>
                  </a:lnTo>
                  <a:lnTo>
                    <a:pt x="134" y="597"/>
                  </a:lnTo>
                  <a:lnTo>
                    <a:pt x="107" y="558"/>
                  </a:lnTo>
                  <a:lnTo>
                    <a:pt x="82" y="515"/>
                  </a:lnTo>
                  <a:lnTo>
                    <a:pt x="61" y="472"/>
                  </a:lnTo>
                  <a:lnTo>
                    <a:pt x="43" y="430"/>
                  </a:lnTo>
                  <a:lnTo>
                    <a:pt x="27" y="386"/>
                  </a:lnTo>
                  <a:lnTo>
                    <a:pt x="15" y="341"/>
                  </a:lnTo>
                  <a:lnTo>
                    <a:pt x="6" y="297"/>
                  </a:lnTo>
                  <a:lnTo>
                    <a:pt x="2" y="256"/>
                  </a:lnTo>
                  <a:lnTo>
                    <a:pt x="0" y="235"/>
                  </a:lnTo>
                  <a:lnTo>
                    <a:pt x="2" y="215"/>
                  </a:lnTo>
                  <a:lnTo>
                    <a:pt x="2" y="195"/>
                  </a:lnTo>
                  <a:lnTo>
                    <a:pt x="5" y="177"/>
                  </a:lnTo>
                  <a:lnTo>
                    <a:pt x="8" y="158"/>
                  </a:lnTo>
                  <a:lnTo>
                    <a:pt x="11" y="140"/>
                  </a:lnTo>
                  <a:lnTo>
                    <a:pt x="17" y="123"/>
                  </a:lnTo>
                  <a:lnTo>
                    <a:pt x="23" y="108"/>
                  </a:lnTo>
                  <a:lnTo>
                    <a:pt x="30" y="93"/>
                  </a:lnTo>
                  <a:lnTo>
                    <a:pt x="40" y="79"/>
                  </a:lnTo>
                  <a:lnTo>
                    <a:pt x="50" y="66"/>
                  </a:lnTo>
                  <a:lnTo>
                    <a:pt x="61" y="53"/>
                  </a:lnTo>
                  <a:lnTo>
                    <a:pt x="73" y="43"/>
                  </a:lnTo>
                  <a:lnTo>
                    <a:pt x="87" y="34"/>
                  </a:lnTo>
                  <a:lnTo>
                    <a:pt x="102" y="24"/>
                  </a:lnTo>
                  <a:lnTo>
                    <a:pt x="117" y="18"/>
                  </a:lnTo>
                  <a:lnTo>
                    <a:pt x="134" y="12"/>
                  </a:lnTo>
                  <a:lnTo>
                    <a:pt x="152" y="8"/>
                  </a:lnTo>
                  <a:lnTo>
                    <a:pt x="171" y="5"/>
                  </a:lnTo>
                  <a:lnTo>
                    <a:pt x="189" y="2"/>
                  </a:lnTo>
                  <a:lnTo>
                    <a:pt x="209" y="0"/>
                  </a:lnTo>
                  <a:lnTo>
                    <a:pt x="228" y="0"/>
                  </a:lnTo>
                  <a:lnTo>
                    <a:pt x="250" y="2"/>
                  </a:lnTo>
                  <a:lnTo>
                    <a:pt x="271" y="5"/>
                  </a:lnTo>
                  <a:lnTo>
                    <a:pt x="314" y="11"/>
                  </a:lnTo>
                  <a:lnTo>
                    <a:pt x="359" y="23"/>
                  </a:lnTo>
                  <a:lnTo>
                    <a:pt x="404" y="37"/>
                  </a:lnTo>
                  <a:lnTo>
                    <a:pt x="449" y="55"/>
                  </a:lnTo>
                  <a:lnTo>
                    <a:pt x="494" y="75"/>
                  </a:lnTo>
                  <a:lnTo>
                    <a:pt x="538" y="99"/>
                  </a:lnTo>
                  <a:lnTo>
                    <a:pt x="579" y="125"/>
                  </a:lnTo>
                  <a:lnTo>
                    <a:pt x="618" y="154"/>
                  </a:lnTo>
                  <a:lnTo>
                    <a:pt x="657" y="184"/>
                  </a:lnTo>
                  <a:lnTo>
                    <a:pt x="690" y="216"/>
                  </a:lnTo>
                  <a:close/>
                </a:path>
              </a:pathLst>
            </a:custGeom>
            <a:solidFill>
              <a:srgbClr val="00A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1199"/>
            <p:cNvSpPr>
              <a:spLocks/>
            </p:cNvSpPr>
            <p:nvPr userDrawn="1"/>
          </p:nvSpPr>
          <p:spPr bwMode="auto">
            <a:xfrm>
              <a:off x="3266408" y="1641191"/>
              <a:ext cx="993263" cy="1012166"/>
            </a:xfrm>
            <a:custGeom>
              <a:avLst/>
              <a:gdLst>
                <a:gd name="T0" fmla="*/ 2147483647 w 625"/>
                <a:gd name="T1" fmla="*/ 2147483647 h 637"/>
                <a:gd name="T2" fmla="*/ 2147483647 w 625"/>
                <a:gd name="T3" fmla="*/ 2147483647 h 637"/>
                <a:gd name="T4" fmla="*/ 2147483647 w 625"/>
                <a:gd name="T5" fmla="*/ 2147483647 h 637"/>
                <a:gd name="T6" fmla="*/ 2147483647 w 625"/>
                <a:gd name="T7" fmla="*/ 2147483647 h 637"/>
                <a:gd name="T8" fmla="*/ 2147483647 w 625"/>
                <a:gd name="T9" fmla="*/ 2147483647 h 637"/>
                <a:gd name="T10" fmla="*/ 2147483647 w 625"/>
                <a:gd name="T11" fmla="*/ 2147483647 h 637"/>
                <a:gd name="T12" fmla="*/ 2147483647 w 625"/>
                <a:gd name="T13" fmla="*/ 2147483647 h 637"/>
                <a:gd name="T14" fmla="*/ 2147483647 w 625"/>
                <a:gd name="T15" fmla="*/ 2147483647 h 637"/>
                <a:gd name="T16" fmla="*/ 2147483647 w 625"/>
                <a:gd name="T17" fmla="*/ 0 h 637"/>
                <a:gd name="T18" fmla="*/ 2147483647 w 625"/>
                <a:gd name="T19" fmla="*/ 0 h 637"/>
                <a:gd name="T20" fmla="*/ 2147483647 w 625"/>
                <a:gd name="T21" fmla="*/ 2147483647 h 637"/>
                <a:gd name="T22" fmla="*/ 2147483647 w 625"/>
                <a:gd name="T23" fmla="*/ 2147483647 h 637"/>
                <a:gd name="T24" fmla="*/ 2147483647 w 625"/>
                <a:gd name="T25" fmla="*/ 2147483647 h 637"/>
                <a:gd name="T26" fmla="*/ 2147483647 w 625"/>
                <a:gd name="T27" fmla="*/ 2147483647 h 637"/>
                <a:gd name="T28" fmla="*/ 2147483647 w 625"/>
                <a:gd name="T29" fmla="*/ 2147483647 h 637"/>
                <a:gd name="T30" fmla="*/ 2147483647 w 625"/>
                <a:gd name="T31" fmla="*/ 2147483647 h 637"/>
                <a:gd name="T32" fmla="*/ 2147483647 w 625"/>
                <a:gd name="T33" fmla="*/ 2147483647 h 637"/>
                <a:gd name="T34" fmla="*/ 2147483647 w 625"/>
                <a:gd name="T35" fmla="*/ 2147483647 h 637"/>
                <a:gd name="T36" fmla="*/ 2147483647 w 625"/>
                <a:gd name="T37" fmla="*/ 2147483647 h 637"/>
                <a:gd name="T38" fmla="*/ 2147483647 w 625"/>
                <a:gd name="T39" fmla="*/ 2147483647 h 637"/>
                <a:gd name="T40" fmla="*/ 2147483647 w 625"/>
                <a:gd name="T41" fmla="*/ 2147483647 h 637"/>
                <a:gd name="T42" fmla="*/ 2147483647 w 625"/>
                <a:gd name="T43" fmla="*/ 2147483647 h 637"/>
                <a:gd name="T44" fmla="*/ 2147483647 w 625"/>
                <a:gd name="T45" fmla="*/ 2147483647 h 637"/>
                <a:gd name="T46" fmla="*/ 2147483647 w 625"/>
                <a:gd name="T47" fmla="*/ 2147483647 h 637"/>
                <a:gd name="T48" fmla="*/ 2147483647 w 625"/>
                <a:gd name="T49" fmla="*/ 2147483647 h 637"/>
                <a:gd name="T50" fmla="*/ 0 w 625"/>
                <a:gd name="T51" fmla="*/ 2147483647 h 637"/>
                <a:gd name="T52" fmla="*/ 0 w 625"/>
                <a:gd name="T53" fmla="*/ 2147483647 h 637"/>
                <a:gd name="T54" fmla="*/ 2147483647 w 625"/>
                <a:gd name="T55" fmla="*/ 2147483647 h 637"/>
                <a:gd name="T56" fmla="*/ 2147483647 w 625"/>
                <a:gd name="T57" fmla="*/ 2147483647 h 637"/>
                <a:gd name="T58" fmla="*/ 2147483647 w 625"/>
                <a:gd name="T59" fmla="*/ 2147483647 h 637"/>
                <a:gd name="T60" fmla="*/ 2147483647 w 625"/>
                <a:gd name="T61" fmla="*/ 2147483647 h 637"/>
                <a:gd name="T62" fmla="*/ 2147483647 w 625"/>
                <a:gd name="T63" fmla="*/ 2147483647 h 637"/>
                <a:gd name="T64" fmla="*/ 2147483647 w 625"/>
                <a:gd name="T65" fmla="*/ 2147483647 h 637"/>
                <a:gd name="T66" fmla="*/ 2147483647 w 625"/>
                <a:gd name="T67" fmla="*/ 2147483647 h 637"/>
                <a:gd name="T68" fmla="*/ 2147483647 w 625"/>
                <a:gd name="T69" fmla="*/ 2147483647 h 637"/>
                <a:gd name="T70" fmla="*/ 2147483647 w 625"/>
                <a:gd name="T71" fmla="*/ 2147483647 h 637"/>
                <a:gd name="T72" fmla="*/ 2147483647 w 625"/>
                <a:gd name="T73" fmla="*/ 2147483647 h 637"/>
                <a:gd name="T74" fmla="*/ 2147483647 w 625"/>
                <a:gd name="T75" fmla="*/ 2147483647 h 637"/>
                <a:gd name="T76" fmla="*/ 2147483647 w 625"/>
                <a:gd name="T77" fmla="*/ 2147483647 h 637"/>
                <a:gd name="T78" fmla="*/ 2147483647 w 625"/>
                <a:gd name="T79" fmla="*/ 2147483647 h 637"/>
                <a:gd name="T80" fmla="*/ 2147483647 w 625"/>
                <a:gd name="T81" fmla="*/ 2147483647 h 637"/>
                <a:gd name="T82" fmla="*/ 2147483647 w 625"/>
                <a:gd name="T83" fmla="*/ 2147483647 h 637"/>
                <a:gd name="T84" fmla="*/ 2147483647 w 625"/>
                <a:gd name="T85" fmla="*/ 2147483647 h 637"/>
                <a:gd name="T86" fmla="*/ 2147483647 w 625"/>
                <a:gd name="T87" fmla="*/ 2147483647 h 637"/>
                <a:gd name="T88" fmla="*/ 2147483647 w 625"/>
                <a:gd name="T89" fmla="*/ 2147483647 h 637"/>
                <a:gd name="T90" fmla="*/ 2147483647 w 625"/>
                <a:gd name="T91" fmla="*/ 2147483647 h 637"/>
                <a:gd name="T92" fmla="*/ 2147483647 w 625"/>
                <a:gd name="T93" fmla="*/ 2147483647 h 637"/>
                <a:gd name="T94" fmla="*/ 2147483647 w 625"/>
                <a:gd name="T95" fmla="*/ 2147483647 h 637"/>
                <a:gd name="T96" fmla="*/ 2147483647 w 625"/>
                <a:gd name="T97" fmla="*/ 2147483647 h 637"/>
                <a:gd name="T98" fmla="*/ 2147483647 w 625"/>
                <a:gd name="T99" fmla="*/ 2147483647 h 637"/>
                <a:gd name="T100" fmla="*/ 2147483647 w 625"/>
                <a:gd name="T101" fmla="*/ 2147483647 h 637"/>
                <a:gd name="T102" fmla="*/ 2147483647 w 625"/>
                <a:gd name="T103" fmla="*/ 2147483647 h 637"/>
                <a:gd name="T104" fmla="*/ 2147483647 w 625"/>
                <a:gd name="T105" fmla="*/ 2147483647 h 637"/>
                <a:gd name="T106" fmla="*/ 2147483647 w 625"/>
                <a:gd name="T107" fmla="*/ 2147483647 h 637"/>
                <a:gd name="T108" fmla="*/ 2147483647 w 625"/>
                <a:gd name="T109" fmla="*/ 2147483647 h 63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625" h="637">
                  <a:moveTo>
                    <a:pt x="625" y="163"/>
                  </a:moveTo>
                  <a:lnTo>
                    <a:pt x="625" y="163"/>
                  </a:lnTo>
                  <a:lnTo>
                    <a:pt x="606" y="140"/>
                  </a:lnTo>
                  <a:lnTo>
                    <a:pt x="585" y="117"/>
                  </a:lnTo>
                  <a:lnTo>
                    <a:pt x="552" y="85"/>
                  </a:lnTo>
                  <a:lnTo>
                    <a:pt x="513" y="55"/>
                  </a:lnTo>
                  <a:lnTo>
                    <a:pt x="474" y="26"/>
                  </a:lnTo>
                  <a:lnTo>
                    <a:pt x="433" y="0"/>
                  </a:lnTo>
                  <a:lnTo>
                    <a:pt x="408" y="47"/>
                  </a:lnTo>
                  <a:lnTo>
                    <a:pt x="384" y="91"/>
                  </a:lnTo>
                  <a:lnTo>
                    <a:pt x="358" y="133"/>
                  </a:lnTo>
                  <a:lnTo>
                    <a:pt x="332" y="171"/>
                  </a:lnTo>
                  <a:lnTo>
                    <a:pt x="305" y="207"/>
                  </a:lnTo>
                  <a:lnTo>
                    <a:pt x="276" y="241"/>
                  </a:lnTo>
                  <a:lnTo>
                    <a:pt x="247" y="271"/>
                  </a:lnTo>
                  <a:lnTo>
                    <a:pt x="218" y="300"/>
                  </a:lnTo>
                  <a:lnTo>
                    <a:pt x="189" y="326"/>
                  </a:lnTo>
                  <a:lnTo>
                    <a:pt x="160" y="351"/>
                  </a:lnTo>
                  <a:lnTo>
                    <a:pt x="131" y="373"/>
                  </a:lnTo>
                  <a:lnTo>
                    <a:pt x="104" y="393"/>
                  </a:lnTo>
                  <a:lnTo>
                    <a:pt x="76" y="411"/>
                  </a:lnTo>
                  <a:lnTo>
                    <a:pt x="49" y="428"/>
                  </a:lnTo>
                  <a:lnTo>
                    <a:pt x="23" y="442"/>
                  </a:lnTo>
                  <a:lnTo>
                    <a:pt x="0" y="456"/>
                  </a:lnTo>
                  <a:lnTo>
                    <a:pt x="20" y="486"/>
                  </a:lnTo>
                  <a:lnTo>
                    <a:pt x="41" y="517"/>
                  </a:lnTo>
                  <a:lnTo>
                    <a:pt x="64" y="544"/>
                  </a:lnTo>
                  <a:lnTo>
                    <a:pt x="88" y="571"/>
                  </a:lnTo>
                  <a:lnTo>
                    <a:pt x="108" y="590"/>
                  </a:lnTo>
                  <a:lnTo>
                    <a:pt x="127" y="607"/>
                  </a:lnTo>
                  <a:lnTo>
                    <a:pt x="146" y="623"/>
                  </a:lnTo>
                  <a:lnTo>
                    <a:pt x="166" y="637"/>
                  </a:lnTo>
                  <a:lnTo>
                    <a:pt x="189" y="628"/>
                  </a:lnTo>
                  <a:lnTo>
                    <a:pt x="212" y="619"/>
                  </a:lnTo>
                  <a:lnTo>
                    <a:pt x="254" y="597"/>
                  </a:lnTo>
                  <a:lnTo>
                    <a:pt x="296" y="573"/>
                  </a:lnTo>
                  <a:lnTo>
                    <a:pt x="334" y="546"/>
                  </a:lnTo>
                  <a:lnTo>
                    <a:pt x="369" y="518"/>
                  </a:lnTo>
                  <a:lnTo>
                    <a:pt x="402" y="488"/>
                  </a:lnTo>
                  <a:lnTo>
                    <a:pt x="434" y="456"/>
                  </a:lnTo>
                  <a:lnTo>
                    <a:pt x="463" y="424"/>
                  </a:lnTo>
                  <a:lnTo>
                    <a:pt x="491" y="390"/>
                  </a:lnTo>
                  <a:lnTo>
                    <a:pt x="515" y="357"/>
                  </a:lnTo>
                  <a:lnTo>
                    <a:pt x="538" y="323"/>
                  </a:lnTo>
                  <a:lnTo>
                    <a:pt x="559" y="290"/>
                  </a:lnTo>
                  <a:lnTo>
                    <a:pt x="577" y="258"/>
                  </a:lnTo>
                  <a:lnTo>
                    <a:pt x="596" y="224"/>
                  </a:lnTo>
                  <a:lnTo>
                    <a:pt x="611" y="194"/>
                  </a:lnTo>
                  <a:lnTo>
                    <a:pt x="625" y="163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1200"/>
            <p:cNvSpPr>
              <a:spLocks/>
            </p:cNvSpPr>
            <p:nvPr userDrawn="1"/>
          </p:nvSpPr>
          <p:spPr bwMode="auto">
            <a:xfrm>
              <a:off x="3212065" y="2227262"/>
              <a:ext cx="128309" cy="156901"/>
            </a:xfrm>
            <a:custGeom>
              <a:avLst/>
              <a:gdLst>
                <a:gd name="T0" fmla="*/ 0 w 81"/>
                <a:gd name="T1" fmla="*/ 2147483647 h 99"/>
                <a:gd name="T2" fmla="*/ 0 w 81"/>
                <a:gd name="T3" fmla="*/ 2147483647 h 99"/>
                <a:gd name="T4" fmla="*/ 2147483647 w 81"/>
                <a:gd name="T5" fmla="*/ 2147483647 h 99"/>
                <a:gd name="T6" fmla="*/ 2147483647 w 81"/>
                <a:gd name="T7" fmla="*/ 2147483647 h 99"/>
                <a:gd name="T8" fmla="*/ 2147483647 w 81"/>
                <a:gd name="T9" fmla="*/ 2147483647 h 99"/>
                <a:gd name="T10" fmla="*/ 2147483647 w 81"/>
                <a:gd name="T11" fmla="*/ 2147483647 h 99"/>
                <a:gd name="T12" fmla="*/ 2147483647 w 81"/>
                <a:gd name="T13" fmla="*/ 2147483647 h 99"/>
                <a:gd name="T14" fmla="*/ 2147483647 w 81"/>
                <a:gd name="T15" fmla="*/ 2147483647 h 99"/>
                <a:gd name="T16" fmla="*/ 2147483647 w 81"/>
                <a:gd name="T17" fmla="*/ 0 h 99"/>
                <a:gd name="T18" fmla="*/ 2147483647 w 81"/>
                <a:gd name="T19" fmla="*/ 0 h 99"/>
                <a:gd name="T20" fmla="*/ 0 w 81"/>
                <a:gd name="T21" fmla="*/ 2147483647 h 99"/>
                <a:gd name="T22" fmla="*/ 0 w 81"/>
                <a:gd name="T23" fmla="*/ 2147483647 h 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1" h="99">
                  <a:moveTo>
                    <a:pt x="0" y="24"/>
                  </a:moveTo>
                  <a:lnTo>
                    <a:pt x="0" y="24"/>
                  </a:lnTo>
                  <a:lnTo>
                    <a:pt x="21" y="62"/>
                  </a:lnTo>
                  <a:lnTo>
                    <a:pt x="43" y="99"/>
                  </a:lnTo>
                  <a:lnTo>
                    <a:pt x="81" y="78"/>
                  </a:lnTo>
                  <a:lnTo>
                    <a:pt x="56" y="39"/>
                  </a:lnTo>
                  <a:lnTo>
                    <a:pt x="37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Freeform 1201"/>
            <p:cNvSpPr>
              <a:spLocks/>
            </p:cNvSpPr>
            <p:nvPr userDrawn="1"/>
          </p:nvSpPr>
          <p:spPr bwMode="auto">
            <a:xfrm>
              <a:off x="3151685" y="1679647"/>
              <a:ext cx="211333" cy="547616"/>
            </a:xfrm>
            <a:custGeom>
              <a:avLst/>
              <a:gdLst>
                <a:gd name="T0" fmla="*/ 2147483647 w 133"/>
                <a:gd name="T1" fmla="*/ 0 h 345"/>
                <a:gd name="T2" fmla="*/ 2147483647 w 133"/>
                <a:gd name="T3" fmla="*/ 0 h 345"/>
                <a:gd name="T4" fmla="*/ 0 w 133"/>
                <a:gd name="T5" fmla="*/ 2147483647 h 345"/>
                <a:gd name="T6" fmla="*/ 2147483647 w 133"/>
                <a:gd name="T7" fmla="*/ 2147483647 h 345"/>
                <a:gd name="T8" fmla="*/ 2147483647 w 133"/>
                <a:gd name="T9" fmla="*/ 2147483647 h 345"/>
                <a:gd name="T10" fmla="*/ 2147483647 w 133"/>
                <a:gd name="T11" fmla="*/ 2147483647 h 345"/>
                <a:gd name="T12" fmla="*/ 2147483647 w 133"/>
                <a:gd name="T13" fmla="*/ 2147483647 h 345"/>
                <a:gd name="T14" fmla="*/ 2147483647 w 133"/>
                <a:gd name="T15" fmla="*/ 2147483647 h 345"/>
                <a:gd name="T16" fmla="*/ 2147483647 w 133"/>
                <a:gd name="T17" fmla="*/ 2147483647 h 345"/>
                <a:gd name="T18" fmla="*/ 2147483647 w 133"/>
                <a:gd name="T19" fmla="*/ 2147483647 h 345"/>
                <a:gd name="T20" fmla="*/ 2147483647 w 133"/>
                <a:gd name="T21" fmla="*/ 2147483647 h 345"/>
                <a:gd name="T22" fmla="*/ 2147483647 w 133"/>
                <a:gd name="T23" fmla="*/ 2147483647 h 345"/>
                <a:gd name="T24" fmla="*/ 2147483647 w 133"/>
                <a:gd name="T25" fmla="*/ 2147483647 h 345"/>
                <a:gd name="T26" fmla="*/ 2147483647 w 133"/>
                <a:gd name="T27" fmla="*/ 2147483647 h 345"/>
                <a:gd name="T28" fmla="*/ 2147483647 w 133"/>
                <a:gd name="T29" fmla="*/ 2147483647 h 345"/>
                <a:gd name="T30" fmla="*/ 2147483647 w 133"/>
                <a:gd name="T31" fmla="*/ 2147483647 h 345"/>
                <a:gd name="T32" fmla="*/ 2147483647 w 133"/>
                <a:gd name="T33" fmla="*/ 2147483647 h 345"/>
                <a:gd name="T34" fmla="*/ 2147483647 w 133"/>
                <a:gd name="T35" fmla="*/ 2147483647 h 345"/>
                <a:gd name="T36" fmla="*/ 2147483647 w 133"/>
                <a:gd name="T37" fmla="*/ 2147483647 h 345"/>
                <a:gd name="T38" fmla="*/ 2147483647 w 133"/>
                <a:gd name="T39" fmla="*/ 2147483647 h 345"/>
                <a:gd name="T40" fmla="*/ 2147483647 w 133"/>
                <a:gd name="T41" fmla="*/ 2147483647 h 345"/>
                <a:gd name="T42" fmla="*/ 2147483647 w 133"/>
                <a:gd name="T43" fmla="*/ 2147483647 h 345"/>
                <a:gd name="T44" fmla="*/ 2147483647 w 133"/>
                <a:gd name="T45" fmla="*/ 2147483647 h 345"/>
                <a:gd name="T46" fmla="*/ 2147483647 w 133"/>
                <a:gd name="T47" fmla="*/ 2147483647 h 345"/>
                <a:gd name="T48" fmla="*/ 2147483647 w 133"/>
                <a:gd name="T49" fmla="*/ 0 h 345"/>
                <a:gd name="T50" fmla="*/ 2147483647 w 133"/>
                <a:gd name="T51" fmla="*/ 0 h 34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33" h="345">
                  <a:moveTo>
                    <a:pt x="2" y="0"/>
                  </a:moveTo>
                  <a:lnTo>
                    <a:pt x="2" y="0"/>
                  </a:lnTo>
                  <a:lnTo>
                    <a:pt x="0" y="29"/>
                  </a:lnTo>
                  <a:lnTo>
                    <a:pt x="2" y="63"/>
                  </a:lnTo>
                  <a:lnTo>
                    <a:pt x="5" y="106"/>
                  </a:lnTo>
                  <a:lnTo>
                    <a:pt x="8" y="131"/>
                  </a:lnTo>
                  <a:lnTo>
                    <a:pt x="12" y="157"/>
                  </a:lnTo>
                  <a:lnTo>
                    <a:pt x="18" y="186"/>
                  </a:lnTo>
                  <a:lnTo>
                    <a:pt x="26" y="215"/>
                  </a:lnTo>
                  <a:lnTo>
                    <a:pt x="35" y="247"/>
                  </a:lnTo>
                  <a:lnTo>
                    <a:pt x="46" y="279"/>
                  </a:lnTo>
                  <a:lnTo>
                    <a:pt x="59" y="311"/>
                  </a:lnTo>
                  <a:lnTo>
                    <a:pt x="75" y="345"/>
                  </a:lnTo>
                  <a:lnTo>
                    <a:pt x="102" y="325"/>
                  </a:lnTo>
                  <a:lnTo>
                    <a:pt x="133" y="301"/>
                  </a:lnTo>
                  <a:lnTo>
                    <a:pt x="113" y="272"/>
                  </a:lnTo>
                  <a:lnTo>
                    <a:pt x="93" y="241"/>
                  </a:lnTo>
                  <a:lnTo>
                    <a:pt x="75" y="208"/>
                  </a:lnTo>
                  <a:lnTo>
                    <a:pt x="56" y="171"/>
                  </a:lnTo>
                  <a:lnTo>
                    <a:pt x="40" y="133"/>
                  </a:lnTo>
                  <a:lnTo>
                    <a:pt x="26" y="90"/>
                  </a:lnTo>
                  <a:lnTo>
                    <a:pt x="12" y="4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8D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Freeform 1202"/>
            <p:cNvSpPr>
              <a:spLocks/>
            </p:cNvSpPr>
            <p:nvPr userDrawn="1"/>
          </p:nvSpPr>
          <p:spPr bwMode="auto">
            <a:xfrm>
              <a:off x="3533592" y="2268795"/>
              <a:ext cx="172085" cy="158439"/>
            </a:xfrm>
            <a:custGeom>
              <a:avLst/>
              <a:gdLst>
                <a:gd name="T0" fmla="*/ 2147483647 w 108"/>
                <a:gd name="T1" fmla="*/ 2147483647 h 100"/>
                <a:gd name="T2" fmla="*/ 2147483647 w 108"/>
                <a:gd name="T3" fmla="*/ 2147483647 h 100"/>
                <a:gd name="T4" fmla="*/ 2147483647 w 108"/>
                <a:gd name="T5" fmla="*/ 2147483647 h 100"/>
                <a:gd name="T6" fmla="*/ 2147483647 w 108"/>
                <a:gd name="T7" fmla="*/ 2147483647 h 100"/>
                <a:gd name="T8" fmla="*/ 2147483647 w 108"/>
                <a:gd name="T9" fmla="*/ 2147483647 h 100"/>
                <a:gd name="T10" fmla="*/ 0 w 108"/>
                <a:gd name="T11" fmla="*/ 2147483647 h 100"/>
                <a:gd name="T12" fmla="*/ 0 w 108"/>
                <a:gd name="T13" fmla="*/ 2147483647 h 100"/>
                <a:gd name="T14" fmla="*/ 2147483647 w 108"/>
                <a:gd name="T15" fmla="*/ 2147483647 h 100"/>
                <a:gd name="T16" fmla="*/ 2147483647 w 108"/>
                <a:gd name="T17" fmla="*/ 2147483647 h 100"/>
                <a:gd name="T18" fmla="*/ 2147483647 w 108"/>
                <a:gd name="T19" fmla="*/ 2147483647 h 100"/>
                <a:gd name="T20" fmla="*/ 2147483647 w 108"/>
                <a:gd name="T21" fmla="*/ 2147483647 h 100"/>
                <a:gd name="T22" fmla="*/ 2147483647 w 108"/>
                <a:gd name="T23" fmla="*/ 2147483647 h 100"/>
                <a:gd name="T24" fmla="*/ 2147483647 w 108"/>
                <a:gd name="T25" fmla="*/ 2147483647 h 100"/>
                <a:gd name="T26" fmla="*/ 2147483647 w 108"/>
                <a:gd name="T27" fmla="*/ 2147483647 h 100"/>
                <a:gd name="T28" fmla="*/ 2147483647 w 108"/>
                <a:gd name="T29" fmla="*/ 2147483647 h 100"/>
                <a:gd name="T30" fmla="*/ 2147483647 w 108"/>
                <a:gd name="T31" fmla="*/ 2147483647 h 100"/>
                <a:gd name="T32" fmla="*/ 2147483647 w 108"/>
                <a:gd name="T33" fmla="*/ 2147483647 h 100"/>
                <a:gd name="T34" fmla="*/ 2147483647 w 108"/>
                <a:gd name="T35" fmla="*/ 2147483647 h 100"/>
                <a:gd name="T36" fmla="*/ 2147483647 w 108"/>
                <a:gd name="T37" fmla="*/ 2147483647 h 100"/>
                <a:gd name="T38" fmla="*/ 2147483647 w 108"/>
                <a:gd name="T39" fmla="*/ 2147483647 h 100"/>
                <a:gd name="T40" fmla="*/ 2147483647 w 108"/>
                <a:gd name="T41" fmla="*/ 2147483647 h 100"/>
                <a:gd name="T42" fmla="*/ 2147483647 w 108"/>
                <a:gd name="T43" fmla="*/ 2147483647 h 100"/>
                <a:gd name="T44" fmla="*/ 2147483647 w 108"/>
                <a:gd name="T45" fmla="*/ 2147483647 h 100"/>
                <a:gd name="T46" fmla="*/ 2147483647 w 108"/>
                <a:gd name="T47" fmla="*/ 2147483647 h 100"/>
                <a:gd name="T48" fmla="*/ 2147483647 w 108"/>
                <a:gd name="T49" fmla="*/ 2147483647 h 100"/>
                <a:gd name="T50" fmla="*/ 2147483647 w 108"/>
                <a:gd name="T51" fmla="*/ 2147483647 h 100"/>
                <a:gd name="T52" fmla="*/ 2147483647 w 108"/>
                <a:gd name="T53" fmla="*/ 0 h 100"/>
                <a:gd name="T54" fmla="*/ 2147483647 w 108"/>
                <a:gd name="T55" fmla="*/ 2147483647 h 100"/>
                <a:gd name="T56" fmla="*/ 2147483647 w 108"/>
                <a:gd name="T57" fmla="*/ 2147483647 h 100"/>
                <a:gd name="T58" fmla="*/ 2147483647 w 108"/>
                <a:gd name="T59" fmla="*/ 2147483647 h 100"/>
                <a:gd name="T60" fmla="*/ 2147483647 w 108"/>
                <a:gd name="T61" fmla="*/ 2147483647 h 100"/>
                <a:gd name="T62" fmla="*/ 2147483647 w 108"/>
                <a:gd name="T63" fmla="*/ 2147483647 h 1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8" h="100">
                  <a:moveTo>
                    <a:pt x="15" y="16"/>
                  </a:moveTo>
                  <a:lnTo>
                    <a:pt x="15" y="16"/>
                  </a:lnTo>
                  <a:lnTo>
                    <a:pt x="9" y="23"/>
                  </a:lnTo>
                  <a:lnTo>
                    <a:pt x="4" y="29"/>
                  </a:lnTo>
                  <a:lnTo>
                    <a:pt x="1" y="35"/>
                  </a:lnTo>
                  <a:lnTo>
                    <a:pt x="0" y="42"/>
                  </a:lnTo>
                  <a:lnTo>
                    <a:pt x="21" y="59"/>
                  </a:lnTo>
                  <a:lnTo>
                    <a:pt x="42" y="74"/>
                  </a:lnTo>
                  <a:lnTo>
                    <a:pt x="64" y="88"/>
                  </a:lnTo>
                  <a:lnTo>
                    <a:pt x="83" y="100"/>
                  </a:lnTo>
                  <a:lnTo>
                    <a:pt x="90" y="94"/>
                  </a:lnTo>
                  <a:lnTo>
                    <a:pt x="97" y="85"/>
                  </a:lnTo>
                  <a:lnTo>
                    <a:pt x="103" y="76"/>
                  </a:lnTo>
                  <a:lnTo>
                    <a:pt x="106" y="65"/>
                  </a:lnTo>
                  <a:lnTo>
                    <a:pt x="108" y="55"/>
                  </a:lnTo>
                  <a:lnTo>
                    <a:pt x="106" y="45"/>
                  </a:lnTo>
                  <a:lnTo>
                    <a:pt x="103" y="35"/>
                  </a:lnTo>
                  <a:lnTo>
                    <a:pt x="99" y="26"/>
                  </a:lnTo>
                  <a:lnTo>
                    <a:pt x="93" y="16"/>
                  </a:lnTo>
                  <a:lnTo>
                    <a:pt x="83" y="9"/>
                  </a:lnTo>
                  <a:lnTo>
                    <a:pt x="74" y="4"/>
                  </a:lnTo>
                  <a:lnTo>
                    <a:pt x="65" y="1"/>
                  </a:lnTo>
                  <a:lnTo>
                    <a:pt x="55" y="0"/>
                  </a:lnTo>
                  <a:lnTo>
                    <a:pt x="44" y="1"/>
                  </a:lnTo>
                  <a:lnTo>
                    <a:pt x="33" y="4"/>
                  </a:lnTo>
                  <a:lnTo>
                    <a:pt x="24" y="9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Freeform 1203"/>
            <p:cNvSpPr>
              <a:spLocks/>
            </p:cNvSpPr>
            <p:nvPr userDrawn="1"/>
          </p:nvSpPr>
          <p:spPr bwMode="auto">
            <a:xfrm>
              <a:off x="3341884" y="2425696"/>
              <a:ext cx="160009" cy="163054"/>
            </a:xfrm>
            <a:custGeom>
              <a:avLst/>
              <a:gdLst>
                <a:gd name="T0" fmla="*/ 2147483647 w 101"/>
                <a:gd name="T1" fmla="*/ 0 h 103"/>
                <a:gd name="T2" fmla="*/ 2147483647 w 101"/>
                <a:gd name="T3" fmla="*/ 0 h 103"/>
                <a:gd name="T4" fmla="*/ 2147483647 w 101"/>
                <a:gd name="T5" fmla="*/ 2147483647 h 103"/>
                <a:gd name="T6" fmla="*/ 2147483647 w 101"/>
                <a:gd name="T7" fmla="*/ 2147483647 h 103"/>
                <a:gd name="T8" fmla="*/ 2147483647 w 101"/>
                <a:gd name="T9" fmla="*/ 2147483647 h 103"/>
                <a:gd name="T10" fmla="*/ 2147483647 w 101"/>
                <a:gd name="T11" fmla="*/ 2147483647 h 103"/>
                <a:gd name="T12" fmla="*/ 0 w 101"/>
                <a:gd name="T13" fmla="*/ 2147483647 h 103"/>
                <a:gd name="T14" fmla="*/ 0 w 101"/>
                <a:gd name="T15" fmla="*/ 2147483647 h 103"/>
                <a:gd name="T16" fmla="*/ 2147483647 w 101"/>
                <a:gd name="T17" fmla="*/ 2147483647 h 103"/>
                <a:gd name="T18" fmla="*/ 2147483647 w 101"/>
                <a:gd name="T19" fmla="*/ 2147483647 h 103"/>
                <a:gd name="T20" fmla="*/ 2147483647 w 101"/>
                <a:gd name="T21" fmla="*/ 2147483647 h 103"/>
                <a:gd name="T22" fmla="*/ 2147483647 w 101"/>
                <a:gd name="T23" fmla="*/ 2147483647 h 103"/>
                <a:gd name="T24" fmla="*/ 2147483647 w 101"/>
                <a:gd name="T25" fmla="*/ 2147483647 h 103"/>
                <a:gd name="T26" fmla="*/ 2147483647 w 101"/>
                <a:gd name="T27" fmla="*/ 2147483647 h 103"/>
                <a:gd name="T28" fmla="*/ 2147483647 w 101"/>
                <a:gd name="T29" fmla="*/ 2147483647 h 103"/>
                <a:gd name="T30" fmla="*/ 2147483647 w 101"/>
                <a:gd name="T31" fmla="*/ 2147483647 h 103"/>
                <a:gd name="T32" fmla="*/ 2147483647 w 101"/>
                <a:gd name="T33" fmla="*/ 2147483647 h 103"/>
                <a:gd name="T34" fmla="*/ 2147483647 w 101"/>
                <a:gd name="T35" fmla="*/ 2147483647 h 103"/>
                <a:gd name="T36" fmla="*/ 2147483647 w 101"/>
                <a:gd name="T37" fmla="*/ 2147483647 h 103"/>
                <a:gd name="T38" fmla="*/ 2147483647 w 101"/>
                <a:gd name="T39" fmla="*/ 2147483647 h 103"/>
                <a:gd name="T40" fmla="*/ 2147483647 w 101"/>
                <a:gd name="T41" fmla="*/ 2147483647 h 103"/>
                <a:gd name="T42" fmla="*/ 2147483647 w 101"/>
                <a:gd name="T43" fmla="*/ 0 h 103"/>
                <a:gd name="T44" fmla="*/ 2147483647 w 101"/>
                <a:gd name="T45" fmla="*/ 0 h 10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1" h="103">
                  <a:moveTo>
                    <a:pt x="34" y="0"/>
                  </a:moveTo>
                  <a:lnTo>
                    <a:pt x="34" y="0"/>
                  </a:lnTo>
                  <a:lnTo>
                    <a:pt x="23" y="4"/>
                  </a:lnTo>
                  <a:lnTo>
                    <a:pt x="13" y="12"/>
                  </a:lnTo>
                  <a:lnTo>
                    <a:pt x="6" y="21"/>
                  </a:lnTo>
                  <a:lnTo>
                    <a:pt x="0" y="30"/>
                  </a:lnTo>
                  <a:lnTo>
                    <a:pt x="20" y="55"/>
                  </a:lnTo>
                  <a:lnTo>
                    <a:pt x="41" y="77"/>
                  </a:lnTo>
                  <a:lnTo>
                    <a:pt x="69" y="103"/>
                  </a:lnTo>
                  <a:lnTo>
                    <a:pt x="80" y="97"/>
                  </a:lnTo>
                  <a:lnTo>
                    <a:pt x="89" y="91"/>
                  </a:lnTo>
                  <a:lnTo>
                    <a:pt x="96" y="82"/>
                  </a:lnTo>
                  <a:lnTo>
                    <a:pt x="101" y="71"/>
                  </a:lnTo>
                  <a:lnTo>
                    <a:pt x="83" y="55"/>
                  </a:lnTo>
                  <a:lnTo>
                    <a:pt x="66" y="3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1204"/>
            <p:cNvSpPr>
              <a:spLocks/>
            </p:cNvSpPr>
            <p:nvPr userDrawn="1"/>
          </p:nvSpPr>
          <p:spPr bwMode="auto">
            <a:xfrm>
              <a:off x="3880782" y="1919613"/>
              <a:ext cx="175104" cy="173822"/>
            </a:xfrm>
            <a:custGeom>
              <a:avLst/>
              <a:gdLst>
                <a:gd name="T0" fmla="*/ 2147483647 w 110"/>
                <a:gd name="T1" fmla="*/ 2147483647 h 110"/>
                <a:gd name="T2" fmla="*/ 2147483647 w 110"/>
                <a:gd name="T3" fmla="*/ 2147483647 h 110"/>
                <a:gd name="T4" fmla="*/ 2147483647 w 110"/>
                <a:gd name="T5" fmla="*/ 2147483647 h 110"/>
                <a:gd name="T6" fmla="*/ 2147483647 w 110"/>
                <a:gd name="T7" fmla="*/ 2147483647 h 110"/>
                <a:gd name="T8" fmla="*/ 2147483647 w 110"/>
                <a:gd name="T9" fmla="*/ 2147483647 h 110"/>
                <a:gd name="T10" fmla="*/ 0 w 110"/>
                <a:gd name="T11" fmla="*/ 2147483647 h 110"/>
                <a:gd name="T12" fmla="*/ 0 w 110"/>
                <a:gd name="T13" fmla="*/ 2147483647 h 110"/>
                <a:gd name="T14" fmla="*/ 2147483647 w 110"/>
                <a:gd name="T15" fmla="*/ 2147483647 h 110"/>
                <a:gd name="T16" fmla="*/ 2147483647 w 110"/>
                <a:gd name="T17" fmla="*/ 2147483647 h 110"/>
                <a:gd name="T18" fmla="*/ 2147483647 w 110"/>
                <a:gd name="T19" fmla="*/ 2147483647 h 110"/>
                <a:gd name="T20" fmla="*/ 2147483647 w 110"/>
                <a:gd name="T21" fmla="*/ 2147483647 h 110"/>
                <a:gd name="T22" fmla="*/ 2147483647 w 110"/>
                <a:gd name="T23" fmla="*/ 2147483647 h 110"/>
                <a:gd name="T24" fmla="*/ 2147483647 w 110"/>
                <a:gd name="T25" fmla="*/ 2147483647 h 110"/>
                <a:gd name="T26" fmla="*/ 2147483647 w 110"/>
                <a:gd name="T27" fmla="*/ 2147483647 h 110"/>
                <a:gd name="T28" fmla="*/ 2147483647 w 110"/>
                <a:gd name="T29" fmla="*/ 2147483647 h 110"/>
                <a:gd name="T30" fmla="*/ 2147483647 w 110"/>
                <a:gd name="T31" fmla="*/ 2147483647 h 110"/>
                <a:gd name="T32" fmla="*/ 2147483647 w 110"/>
                <a:gd name="T33" fmla="*/ 2147483647 h 110"/>
                <a:gd name="T34" fmla="*/ 2147483647 w 110"/>
                <a:gd name="T35" fmla="*/ 2147483647 h 110"/>
                <a:gd name="T36" fmla="*/ 2147483647 w 110"/>
                <a:gd name="T37" fmla="*/ 2147483647 h 110"/>
                <a:gd name="T38" fmla="*/ 2147483647 w 110"/>
                <a:gd name="T39" fmla="*/ 2147483647 h 110"/>
                <a:gd name="T40" fmla="*/ 2147483647 w 110"/>
                <a:gd name="T41" fmla="*/ 2147483647 h 110"/>
                <a:gd name="T42" fmla="*/ 2147483647 w 110"/>
                <a:gd name="T43" fmla="*/ 2147483647 h 110"/>
                <a:gd name="T44" fmla="*/ 2147483647 w 110"/>
                <a:gd name="T45" fmla="*/ 2147483647 h 110"/>
                <a:gd name="T46" fmla="*/ 2147483647 w 110"/>
                <a:gd name="T47" fmla="*/ 2147483647 h 110"/>
                <a:gd name="T48" fmla="*/ 2147483647 w 110"/>
                <a:gd name="T49" fmla="*/ 2147483647 h 110"/>
                <a:gd name="T50" fmla="*/ 2147483647 w 110"/>
                <a:gd name="T51" fmla="*/ 2147483647 h 110"/>
                <a:gd name="T52" fmla="*/ 2147483647 w 110"/>
                <a:gd name="T53" fmla="*/ 2147483647 h 110"/>
                <a:gd name="T54" fmla="*/ 2147483647 w 110"/>
                <a:gd name="T55" fmla="*/ 2147483647 h 110"/>
                <a:gd name="T56" fmla="*/ 2147483647 w 110"/>
                <a:gd name="T57" fmla="*/ 2147483647 h 110"/>
                <a:gd name="T58" fmla="*/ 2147483647 w 110"/>
                <a:gd name="T59" fmla="*/ 2147483647 h 110"/>
                <a:gd name="T60" fmla="*/ 2147483647 w 110"/>
                <a:gd name="T61" fmla="*/ 2147483647 h 110"/>
                <a:gd name="T62" fmla="*/ 2147483647 w 110"/>
                <a:gd name="T63" fmla="*/ 0 h 110"/>
                <a:gd name="T64" fmla="*/ 2147483647 w 110"/>
                <a:gd name="T65" fmla="*/ 0 h 110"/>
                <a:gd name="T66" fmla="*/ 2147483647 w 110"/>
                <a:gd name="T67" fmla="*/ 0 h 110"/>
                <a:gd name="T68" fmla="*/ 2147483647 w 110"/>
                <a:gd name="T69" fmla="*/ 2147483647 h 110"/>
                <a:gd name="T70" fmla="*/ 2147483647 w 110"/>
                <a:gd name="T71" fmla="*/ 2147483647 h 110"/>
                <a:gd name="T72" fmla="*/ 2147483647 w 110"/>
                <a:gd name="T73" fmla="*/ 2147483647 h 110"/>
                <a:gd name="T74" fmla="*/ 2147483647 w 110"/>
                <a:gd name="T75" fmla="*/ 2147483647 h 11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10" h="110">
                  <a:moveTo>
                    <a:pt x="17" y="16"/>
                  </a:moveTo>
                  <a:lnTo>
                    <a:pt x="17" y="16"/>
                  </a:lnTo>
                  <a:lnTo>
                    <a:pt x="9" y="25"/>
                  </a:lnTo>
                  <a:lnTo>
                    <a:pt x="5" y="34"/>
                  </a:lnTo>
                  <a:lnTo>
                    <a:pt x="2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8" y="86"/>
                  </a:lnTo>
                  <a:lnTo>
                    <a:pt x="14" y="95"/>
                  </a:lnTo>
                  <a:lnTo>
                    <a:pt x="23" y="101"/>
                  </a:lnTo>
                  <a:lnTo>
                    <a:pt x="32" y="105"/>
                  </a:lnTo>
                  <a:lnTo>
                    <a:pt x="43" y="108"/>
                  </a:lnTo>
                  <a:lnTo>
                    <a:pt x="53" y="110"/>
                  </a:lnTo>
                  <a:lnTo>
                    <a:pt x="64" y="108"/>
                  </a:lnTo>
                  <a:lnTo>
                    <a:pt x="73" y="105"/>
                  </a:lnTo>
                  <a:lnTo>
                    <a:pt x="84" y="101"/>
                  </a:lnTo>
                  <a:lnTo>
                    <a:pt x="93" y="93"/>
                  </a:lnTo>
                  <a:lnTo>
                    <a:pt x="99" y="86"/>
                  </a:lnTo>
                  <a:lnTo>
                    <a:pt x="105" y="75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4"/>
                  </a:lnTo>
                  <a:lnTo>
                    <a:pt x="102" y="25"/>
                  </a:lnTo>
                  <a:lnTo>
                    <a:pt x="94" y="16"/>
                  </a:lnTo>
                  <a:lnTo>
                    <a:pt x="87" y="9"/>
                  </a:lnTo>
                  <a:lnTo>
                    <a:pt x="78" y="3"/>
                  </a:lnTo>
                  <a:lnTo>
                    <a:pt x="67" y="0"/>
                  </a:lnTo>
                  <a:lnTo>
                    <a:pt x="56" y="0"/>
                  </a:lnTo>
                  <a:lnTo>
                    <a:pt x="46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1205"/>
            <p:cNvSpPr>
              <a:spLocks/>
            </p:cNvSpPr>
            <p:nvPr userDrawn="1"/>
          </p:nvSpPr>
          <p:spPr bwMode="auto">
            <a:xfrm>
              <a:off x="3710207" y="2093435"/>
              <a:ext cx="175104" cy="175360"/>
            </a:xfrm>
            <a:custGeom>
              <a:avLst/>
              <a:gdLst>
                <a:gd name="T0" fmla="*/ 2147483647 w 110"/>
                <a:gd name="T1" fmla="*/ 2147483647 h 110"/>
                <a:gd name="T2" fmla="*/ 2147483647 w 110"/>
                <a:gd name="T3" fmla="*/ 2147483647 h 110"/>
                <a:gd name="T4" fmla="*/ 2147483647 w 110"/>
                <a:gd name="T5" fmla="*/ 2147483647 h 110"/>
                <a:gd name="T6" fmla="*/ 2147483647 w 110"/>
                <a:gd name="T7" fmla="*/ 2147483647 h 110"/>
                <a:gd name="T8" fmla="*/ 2147483647 w 110"/>
                <a:gd name="T9" fmla="*/ 2147483647 h 110"/>
                <a:gd name="T10" fmla="*/ 0 w 110"/>
                <a:gd name="T11" fmla="*/ 2147483647 h 110"/>
                <a:gd name="T12" fmla="*/ 0 w 110"/>
                <a:gd name="T13" fmla="*/ 2147483647 h 110"/>
                <a:gd name="T14" fmla="*/ 2147483647 w 110"/>
                <a:gd name="T15" fmla="*/ 2147483647 h 110"/>
                <a:gd name="T16" fmla="*/ 2147483647 w 110"/>
                <a:gd name="T17" fmla="*/ 2147483647 h 110"/>
                <a:gd name="T18" fmla="*/ 2147483647 w 110"/>
                <a:gd name="T19" fmla="*/ 2147483647 h 110"/>
                <a:gd name="T20" fmla="*/ 2147483647 w 110"/>
                <a:gd name="T21" fmla="*/ 2147483647 h 110"/>
                <a:gd name="T22" fmla="*/ 2147483647 w 110"/>
                <a:gd name="T23" fmla="*/ 2147483647 h 110"/>
                <a:gd name="T24" fmla="*/ 2147483647 w 110"/>
                <a:gd name="T25" fmla="*/ 2147483647 h 110"/>
                <a:gd name="T26" fmla="*/ 2147483647 w 110"/>
                <a:gd name="T27" fmla="*/ 2147483647 h 110"/>
                <a:gd name="T28" fmla="*/ 2147483647 w 110"/>
                <a:gd name="T29" fmla="*/ 2147483647 h 110"/>
                <a:gd name="T30" fmla="*/ 2147483647 w 110"/>
                <a:gd name="T31" fmla="*/ 2147483647 h 110"/>
                <a:gd name="T32" fmla="*/ 2147483647 w 110"/>
                <a:gd name="T33" fmla="*/ 2147483647 h 110"/>
                <a:gd name="T34" fmla="*/ 2147483647 w 110"/>
                <a:gd name="T35" fmla="*/ 2147483647 h 110"/>
                <a:gd name="T36" fmla="*/ 2147483647 w 110"/>
                <a:gd name="T37" fmla="*/ 2147483647 h 110"/>
                <a:gd name="T38" fmla="*/ 2147483647 w 110"/>
                <a:gd name="T39" fmla="*/ 2147483647 h 110"/>
                <a:gd name="T40" fmla="*/ 2147483647 w 110"/>
                <a:gd name="T41" fmla="*/ 2147483647 h 110"/>
                <a:gd name="T42" fmla="*/ 2147483647 w 110"/>
                <a:gd name="T43" fmla="*/ 2147483647 h 110"/>
                <a:gd name="T44" fmla="*/ 2147483647 w 110"/>
                <a:gd name="T45" fmla="*/ 2147483647 h 110"/>
                <a:gd name="T46" fmla="*/ 2147483647 w 110"/>
                <a:gd name="T47" fmla="*/ 2147483647 h 110"/>
                <a:gd name="T48" fmla="*/ 2147483647 w 110"/>
                <a:gd name="T49" fmla="*/ 2147483647 h 110"/>
                <a:gd name="T50" fmla="*/ 2147483647 w 110"/>
                <a:gd name="T51" fmla="*/ 2147483647 h 110"/>
                <a:gd name="T52" fmla="*/ 2147483647 w 110"/>
                <a:gd name="T53" fmla="*/ 2147483647 h 110"/>
                <a:gd name="T54" fmla="*/ 2147483647 w 110"/>
                <a:gd name="T55" fmla="*/ 2147483647 h 110"/>
                <a:gd name="T56" fmla="*/ 2147483647 w 110"/>
                <a:gd name="T57" fmla="*/ 2147483647 h 110"/>
                <a:gd name="T58" fmla="*/ 2147483647 w 110"/>
                <a:gd name="T59" fmla="*/ 2147483647 h 110"/>
                <a:gd name="T60" fmla="*/ 2147483647 w 110"/>
                <a:gd name="T61" fmla="*/ 2147483647 h 110"/>
                <a:gd name="T62" fmla="*/ 2147483647 w 110"/>
                <a:gd name="T63" fmla="*/ 2147483647 h 110"/>
                <a:gd name="T64" fmla="*/ 2147483647 w 110"/>
                <a:gd name="T65" fmla="*/ 0 h 110"/>
                <a:gd name="T66" fmla="*/ 2147483647 w 110"/>
                <a:gd name="T67" fmla="*/ 2147483647 h 110"/>
                <a:gd name="T68" fmla="*/ 2147483647 w 110"/>
                <a:gd name="T69" fmla="*/ 2147483647 h 110"/>
                <a:gd name="T70" fmla="*/ 2147483647 w 110"/>
                <a:gd name="T71" fmla="*/ 2147483647 h 110"/>
                <a:gd name="T72" fmla="*/ 2147483647 w 110"/>
                <a:gd name="T73" fmla="*/ 2147483647 h 110"/>
                <a:gd name="T74" fmla="*/ 2147483647 w 110"/>
                <a:gd name="T75" fmla="*/ 2147483647 h 11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10" h="110">
                  <a:moveTo>
                    <a:pt x="17" y="17"/>
                  </a:moveTo>
                  <a:lnTo>
                    <a:pt x="17" y="17"/>
                  </a:lnTo>
                  <a:lnTo>
                    <a:pt x="9" y="24"/>
                  </a:lnTo>
                  <a:lnTo>
                    <a:pt x="4" y="35"/>
                  </a:lnTo>
                  <a:lnTo>
                    <a:pt x="1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5"/>
                  </a:lnTo>
                  <a:lnTo>
                    <a:pt x="15" y="94"/>
                  </a:lnTo>
                  <a:lnTo>
                    <a:pt x="23" y="102"/>
                  </a:lnTo>
                  <a:lnTo>
                    <a:pt x="32" y="107"/>
                  </a:lnTo>
                  <a:lnTo>
                    <a:pt x="43" y="110"/>
                  </a:lnTo>
                  <a:lnTo>
                    <a:pt x="53" y="110"/>
                  </a:lnTo>
                  <a:lnTo>
                    <a:pt x="64" y="110"/>
                  </a:lnTo>
                  <a:lnTo>
                    <a:pt x="75" y="107"/>
                  </a:lnTo>
                  <a:lnTo>
                    <a:pt x="84" y="101"/>
                  </a:lnTo>
                  <a:lnTo>
                    <a:pt x="93" y="94"/>
                  </a:lnTo>
                  <a:lnTo>
                    <a:pt x="100" y="85"/>
                  </a:lnTo>
                  <a:lnTo>
                    <a:pt x="105" y="76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5"/>
                  </a:lnTo>
                  <a:lnTo>
                    <a:pt x="102" y="24"/>
                  </a:lnTo>
                  <a:lnTo>
                    <a:pt x="96" y="17"/>
                  </a:lnTo>
                  <a:lnTo>
                    <a:pt x="87" y="9"/>
                  </a:lnTo>
                  <a:lnTo>
                    <a:pt x="78" y="5"/>
                  </a:lnTo>
                  <a:lnTo>
                    <a:pt x="67" y="2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6" y="5"/>
                  </a:lnTo>
                  <a:lnTo>
                    <a:pt x="26" y="9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Freeform 1206"/>
            <p:cNvSpPr>
              <a:spLocks/>
            </p:cNvSpPr>
            <p:nvPr userDrawn="1"/>
          </p:nvSpPr>
          <p:spPr bwMode="auto">
            <a:xfrm>
              <a:off x="3340374" y="2270333"/>
              <a:ext cx="393985" cy="323032"/>
            </a:xfrm>
            <a:custGeom>
              <a:avLst/>
              <a:gdLst>
                <a:gd name="T0" fmla="*/ 2147483647 w 248"/>
                <a:gd name="T1" fmla="*/ 2147483647 h 204"/>
                <a:gd name="T2" fmla="*/ 2147483647 w 248"/>
                <a:gd name="T3" fmla="*/ 2147483647 h 204"/>
                <a:gd name="T4" fmla="*/ 2147483647 w 248"/>
                <a:gd name="T5" fmla="*/ 2147483647 h 204"/>
                <a:gd name="T6" fmla="*/ 2147483647 w 248"/>
                <a:gd name="T7" fmla="*/ 2147483647 h 204"/>
                <a:gd name="T8" fmla="*/ 2147483647 w 248"/>
                <a:gd name="T9" fmla="*/ 2147483647 h 204"/>
                <a:gd name="T10" fmla="*/ 2147483647 w 248"/>
                <a:gd name="T11" fmla="*/ 2147483647 h 204"/>
                <a:gd name="T12" fmla="*/ 2147483647 w 248"/>
                <a:gd name="T13" fmla="*/ 2147483647 h 204"/>
                <a:gd name="T14" fmla="*/ 2147483647 w 248"/>
                <a:gd name="T15" fmla="*/ 2147483647 h 204"/>
                <a:gd name="T16" fmla="*/ 2147483647 w 248"/>
                <a:gd name="T17" fmla="*/ 2147483647 h 204"/>
                <a:gd name="T18" fmla="*/ 2147483647 w 248"/>
                <a:gd name="T19" fmla="*/ 2147483647 h 204"/>
                <a:gd name="T20" fmla="*/ 2147483647 w 248"/>
                <a:gd name="T21" fmla="*/ 0 h 204"/>
                <a:gd name="T22" fmla="*/ 2147483647 w 248"/>
                <a:gd name="T23" fmla="*/ 0 h 204"/>
                <a:gd name="T24" fmla="*/ 2147483647 w 248"/>
                <a:gd name="T25" fmla="*/ 2147483647 h 204"/>
                <a:gd name="T26" fmla="*/ 0 w 248"/>
                <a:gd name="T27" fmla="*/ 2147483647 h 204"/>
                <a:gd name="T28" fmla="*/ 0 w 248"/>
                <a:gd name="T29" fmla="*/ 2147483647 h 204"/>
                <a:gd name="T30" fmla="*/ 2147483647 w 248"/>
                <a:gd name="T31" fmla="*/ 2147483647 h 204"/>
                <a:gd name="T32" fmla="*/ 2147483647 w 248"/>
                <a:gd name="T33" fmla="*/ 2147483647 h 204"/>
                <a:gd name="T34" fmla="*/ 2147483647 w 248"/>
                <a:gd name="T35" fmla="*/ 2147483647 h 204"/>
                <a:gd name="T36" fmla="*/ 2147483647 w 248"/>
                <a:gd name="T37" fmla="*/ 2147483647 h 204"/>
                <a:gd name="T38" fmla="*/ 2147483647 w 248"/>
                <a:gd name="T39" fmla="*/ 2147483647 h 204"/>
                <a:gd name="T40" fmla="*/ 2147483647 w 248"/>
                <a:gd name="T41" fmla="*/ 2147483647 h 204"/>
                <a:gd name="T42" fmla="*/ 2147483647 w 248"/>
                <a:gd name="T43" fmla="*/ 2147483647 h 204"/>
                <a:gd name="T44" fmla="*/ 2147483647 w 248"/>
                <a:gd name="T45" fmla="*/ 2147483647 h 204"/>
                <a:gd name="T46" fmla="*/ 2147483647 w 248"/>
                <a:gd name="T47" fmla="*/ 2147483647 h 204"/>
                <a:gd name="T48" fmla="*/ 2147483647 w 248"/>
                <a:gd name="T49" fmla="*/ 2147483647 h 204"/>
                <a:gd name="T50" fmla="*/ 2147483647 w 248"/>
                <a:gd name="T51" fmla="*/ 2147483647 h 204"/>
                <a:gd name="T52" fmla="*/ 2147483647 w 248"/>
                <a:gd name="T53" fmla="*/ 2147483647 h 204"/>
                <a:gd name="T54" fmla="*/ 2147483647 w 248"/>
                <a:gd name="T55" fmla="*/ 2147483647 h 204"/>
                <a:gd name="T56" fmla="*/ 2147483647 w 248"/>
                <a:gd name="T57" fmla="*/ 2147483647 h 204"/>
                <a:gd name="T58" fmla="*/ 2147483647 w 248"/>
                <a:gd name="T59" fmla="*/ 2147483647 h 204"/>
                <a:gd name="T60" fmla="*/ 2147483647 w 248"/>
                <a:gd name="T61" fmla="*/ 2147483647 h 204"/>
                <a:gd name="T62" fmla="*/ 2147483647 w 248"/>
                <a:gd name="T63" fmla="*/ 2147483647 h 204"/>
                <a:gd name="T64" fmla="*/ 2147483647 w 248"/>
                <a:gd name="T65" fmla="*/ 2147483647 h 204"/>
                <a:gd name="T66" fmla="*/ 2147483647 w 248"/>
                <a:gd name="T67" fmla="*/ 2147483647 h 204"/>
                <a:gd name="T68" fmla="*/ 2147483647 w 248"/>
                <a:gd name="T69" fmla="*/ 2147483647 h 204"/>
                <a:gd name="T70" fmla="*/ 2147483647 w 248"/>
                <a:gd name="T71" fmla="*/ 2147483647 h 204"/>
                <a:gd name="T72" fmla="*/ 2147483647 w 248"/>
                <a:gd name="T73" fmla="*/ 2147483647 h 204"/>
                <a:gd name="T74" fmla="*/ 2147483647 w 248"/>
                <a:gd name="T75" fmla="*/ 2147483647 h 204"/>
                <a:gd name="T76" fmla="*/ 2147483647 w 248"/>
                <a:gd name="T77" fmla="*/ 2147483647 h 204"/>
                <a:gd name="T78" fmla="*/ 2147483647 w 248"/>
                <a:gd name="T79" fmla="*/ 2147483647 h 204"/>
                <a:gd name="T80" fmla="*/ 2147483647 w 248"/>
                <a:gd name="T81" fmla="*/ 2147483647 h 204"/>
                <a:gd name="T82" fmla="*/ 2147483647 w 248"/>
                <a:gd name="T83" fmla="*/ 2147483647 h 204"/>
                <a:gd name="T84" fmla="*/ 2147483647 w 248"/>
                <a:gd name="T85" fmla="*/ 2147483647 h 204"/>
                <a:gd name="T86" fmla="*/ 2147483647 w 248"/>
                <a:gd name="T87" fmla="*/ 2147483647 h 204"/>
                <a:gd name="T88" fmla="*/ 2147483647 w 248"/>
                <a:gd name="T89" fmla="*/ 2147483647 h 204"/>
                <a:gd name="T90" fmla="*/ 2147483647 w 248"/>
                <a:gd name="T91" fmla="*/ 2147483647 h 204"/>
                <a:gd name="T92" fmla="*/ 2147483647 w 248"/>
                <a:gd name="T93" fmla="*/ 2147483647 h 204"/>
                <a:gd name="T94" fmla="*/ 2147483647 w 248"/>
                <a:gd name="T95" fmla="*/ 2147483647 h 204"/>
                <a:gd name="T96" fmla="*/ 2147483647 w 248"/>
                <a:gd name="T97" fmla="*/ 2147483647 h 204"/>
                <a:gd name="T98" fmla="*/ 2147483647 w 248"/>
                <a:gd name="T99" fmla="*/ 2147483647 h 204"/>
                <a:gd name="T100" fmla="*/ 2147483647 w 248"/>
                <a:gd name="T101" fmla="*/ 2147483647 h 204"/>
                <a:gd name="T102" fmla="*/ 2147483647 w 248"/>
                <a:gd name="T103" fmla="*/ 2147483647 h 204"/>
                <a:gd name="T104" fmla="*/ 2147483647 w 248"/>
                <a:gd name="T105" fmla="*/ 2147483647 h 204"/>
                <a:gd name="T106" fmla="*/ 2147483647 w 248"/>
                <a:gd name="T107" fmla="*/ 2147483647 h 20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48" h="204">
                  <a:moveTo>
                    <a:pt x="134" y="93"/>
                  </a:moveTo>
                  <a:lnTo>
                    <a:pt x="134" y="93"/>
                  </a:lnTo>
                  <a:lnTo>
                    <a:pt x="129" y="89"/>
                  </a:lnTo>
                  <a:lnTo>
                    <a:pt x="125" y="83"/>
                  </a:lnTo>
                  <a:lnTo>
                    <a:pt x="122" y="75"/>
                  </a:lnTo>
                  <a:lnTo>
                    <a:pt x="120" y="69"/>
                  </a:lnTo>
                  <a:lnTo>
                    <a:pt x="119" y="55"/>
                  </a:lnTo>
                  <a:lnTo>
                    <a:pt x="122" y="41"/>
                  </a:lnTo>
                  <a:lnTo>
                    <a:pt x="99" y="22"/>
                  </a:lnTo>
                  <a:lnTo>
                    <a:pt x="74" y="0"/>
                  </a:lnTo>
                  <a:lnTo>
                    <a:pt x="38" y="26"/>
                  </a:lnTo>
                  <a:lnTo>
                    <a:pt x="0" y="51"/>
                  </a:lnTo>
                  <a:lnTo>
                    <a:pt x="17" y="75"/>
                  </a:lnTo>
                  <a:lnTo>
                    <a:pt x="35" y="98"/>
                  </a:lnTo>
                  <a:lnTo>
                    <a:pt x="42" y="96"/>
                  </a:lnTo>
                  <a:lnTo>
                    <a:pt x="50" y="95"/>
                  </a:lnTo>
                  <a:lnTo>
                    <a:pt x="58" y="95"/>
                  </a:lnTo>
                  <a:lnTo>
                    <a:pt x="65" y="96"/>
                  </a:lnTo>
                  <a:lnTo>
                    <a:pt x="73" y="98"/>
                  </a:lnTo>
                  <a:lnTo>
                    <a:pt x="79" y="101"/>
                  </a:lnTo>
                  <a:lnTo>
                    <a:pt x="87" y="105"/>
                  </a:lnTo>
                  <a:lnTo>
                    <a:pt x="93" y="110"/>
                  </a:lnTo>
                  <a:lnTo>
                    <a:pt x="97" y="116"/>
                  </a:lnTo>
                  <a:lnTo>
                    <a:pt x="102" y="124"/>
                  </a:lnTo>
                  <a:lnTo>
                    <a:pt x="105" y="131"/>
                  </a:lnTo>
                  <a:lnTo>
                    <a:pt x="106" y="139"/>
                  </a:lnTo>
                  <a:lnTo>
                    <a:pt x="106" y="147"/>
                  </a:lnTo>
                  <a:lnTo>
                    <a:pt x="106" y="154"/>
                  </a:lnTo>
                  <a:lnTo>
                    <a:pt x="105" y="162"/>
                  </a:lnTo>
                  <a:lnTo>
                    <a:pt x="102" y="169"/>
                  </a:lnTo>
                  <a:lnTo>
                    <a:pt x="122" y="188"/>
                  </a:lnTo>
                  <a:lnTo>
                    <a:pt x="143" y="204"/>
                  </a:lnTo>
                  <a:lnTo>
                    <a:pt x="192" y="168"/>
                  </a:lnTo>
                  <a:lnTo>
                    <a:pt x="248" y="121"/>
                  </a:lnTo>
                  <a:lnTo>
                    <a:pt x="228" y="111"/>
                  </a:lnTo>
                  <a:lnTo>
                    <a:pt x="205" y="99"/>
                  </a:lnTo>
                  <a:lnTo>
                    <a:pt x="196" y="104"/>
                  </a:lnTo>
                  <a:lnTo>
                    <a:pt x="187" y="107"/>
                  </a:lnTo>
                  <a:lnTo>
                    <a:pt x="178" y="110"/>
                  </a:lnTo>
                  <a:lnTo>
                    <a:pt x="167" y="110"/>
                  </a:lnTo>
                  <a:lnTo>
                    <a:pt x="158" y="108"/>
                  </a:lnTo>
                  <a:lnTo>
                    <a:pt x="149" y="105"/>
                  </a:lnTo>
                  <a:lnTo>
                    <a:pt x="141" y="99"/>
                  </a:lnTo>
                  <a:lnTo>
                    <a:pt x="134" y="93"/>
                  </a:lnTo>
                  <a:close/>
                </a:path>
              </a:pathLst>
            </a:custGeom>
            <a:solidFill>
              <a:srgbClr val="FFF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1207"/>
            <p:cNvSpPr>
              <a:spLocks/>
            </p:cNvSpPr>
            <p:nvPr userDrawn="1"/>
          </p:nvSpPr>
          <p:spPr bwMode="auto">
            <a:xfrm>
              <a:off x="3529064" y="2334939"/>
              <a:ext cx="135857" cy="109216"/>
            </a:xfrm>
            <a:custGeom>
              <a:avLst/>
              <a:gdLst>
                <a:gd name="T0" fmla="*/ 2147483647 w 86"/>
                <a:gd name="T1" fmla="*/ 2147483647 h 69"/>
                <a:gd name="T2" fmla="*/ 2147483647 w 86"/>
                <a:gd name="T3" fmla="*/ 2147483647 h 69"/>
                <a:gd name="T4" fmla="*/ 2147483647 w 86"/>
                <a:gd name="T5" fmla="*/ 2147483647 h 69"/>
                <a:gd name="T6" fmla="*/ 2147483647 w 86"/>
                <a:gd name="T7" fmla="*/ 2147483647 h 69"/>
                <a:gd name="T8" fmla="*/ 2147483647 w 86"/>
                <a:gd name="T9" fmla="*/ 2147483647 h 69"/>
                <a:gd name="T10" fmla="*/ 2147483647 w 86"/>
                <a:gd name="T11" fmla="*/ 2147483647 h 69"/>
                <a:gd name="T12" fmla="*/ 2147483647 w 86"/>
                <a:gd name="T13" fmla="*/ 2147483647 h 69"/>
                <a:gd name="T14" fmla="*/ 2147483647 w 86"/>
                <a:gd name="T15" fmla="*/ 2147483647 h 69"/>
                <a:gd name="T16" fmla="*/ 2147483647 w 86"/>
                <a:gd name="T17" fmla="*/ 2147483647 h 69"/>
                <a:gd name="T18" fmla="*/ 2147483647 w 86"/>
                <a:gd name="T19" fmla="*/ 2147483647 h 69"/>
                <a:gd name="T20" fmla="*/ 2147483647 w 86"/>
                <a:gd name="T21" fmla="*/ 2147483647 h 69"/>
                <a:gd name="T22" fmla="*/ 2147483647 w 86"/>
                <a:gd name="T23" fmla="*/ 2147483647 h 69"/>
                <a:gd name="T24" fmla="*/ 2147483647 w 86"/>
                <a:gd name="T25" fmla="*/ 2147483647 h 69"/>
                <a:gd name="T26" fmla="*/ 2147483647 w 86"/>
                <a:gd name="T27" fmla="*/ 2147483647 h 69"/>
                <a:gd name="T28" fmla="*/ 2147483647 w 86"/>
                <a:gd name="T29" fmla="*/ 0 h 69"/>
                <a:gd name="T30" fmla="*/ 2147483647 w 86"/>
                <a:gd name="T31" fmla="*/ 0 h 69"/>
                <a:gd name="T32" fmla="*/ 0 w 86"/>
                <a:gd name="T33" fmla="*/ 2147483647 h 69"/>
                <a:gd name="T34" fmla="*/ 2147483647 w 86"/>
                <a:gd name="T35" fmla="*/ 2147483647 h 69"/>
                <a:gd name="T36" fmla="*/ 2147483647 w 86"/>
                <a:gd name="T37" fmla="*/ 2147483647 h 69"/>
                <a:gd name="T38" fmla="*/ 2147483647 w 86"/>
                <a:gd name="T39" fmla="*/ 2147483647 h 69"/>
                <a:gd name="T40" fmla="*/ 2147483647 w 86"/>
                <a:gd name="T41" fmla="*/ 2147483647 h 69"/>
                <a:gd name="T42" fmla="*/ 2147483647 w 86"/>
                <a:gd name="T43" fmla="*/ 2147483647 h 69"/>
                <a:gd name="T44" fmla="*/ 2147483647 w 86"/>
                <a:gd name="T45" fmla="*/ 2147483647 h 6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6" h="69">
                  <a:moveTo>
                    <a:pt x="15" y="52"/>
                  </a:moveTo>
                  <a:lnTo>
                    <a:pt x="15" y="52"/>
                  </a:lnTo>
                  <a:lnTo>
                    <a:pt x="22" y="58"/>
                  </a:lnTo>
                  <a:lnTo>
                    <a:pt x="30" y="64"/>
                  </a:lnTo>
                  <a:lnTo>
                    <a:pt x="39" y="67"/>
                  </a:lnTo>
                  <a:lnTo>
                    <a:pt x="48" y="69"/>
                  </a:lnTo>
                  <a:lnTo>
                    <a:pt x="59" y="69"/>
                  </a:lnTo>
                  <a:lnTo>
                    <a:pt x="68" y="66"/>
                  </a:lnTo>
                  <a:lnTo>
                    <a:pt x="77" y="63"/>
                  </a:lnTo>
                  <a:lnTo>
                    <a:pt x="86" y="58"/>
                  </a:lnTo>
                  <a:lnTo>
                    <a:pt x="67" y="46"/>
                  </a:lnTo>
                  <a:lnTo>
                    <a:pt x="45" y="32"/>
                  </a:lnTo>
                  <a:lnTo>
                    <a:pt x="24" y="17"/>
                  </a:lnTo>
                  <a:lnTo>
                    <a:pt x="3" y="0"/>
                  </a:lnTo>
                  <a:lnTo>
                    <a:pt x="0" y="14"/>
                  </a:lnTo>
                  <a:lnTo>
                    <a:pt x="1" y="28"/>
                  </a:lnTo>
                  <a:lnTo>
                    <a:pt x="3" y="34"/>
                  </a:lnTo>
                  <a:lnTo>
                    <a:pt x="6" y="42"/>
                  </a:lnTo>
                  <a:lnTo>
                    <a:pt x="10" y="48"/>
                  </a:lnTo>
                  <a:lnTo>
                    <a:pt x="15" y="52"/>
                  </a:lnTo>
                  <a:close/>
                </a:path>
              </a:pathLst>
            </a:custGeom>
            <a:solidFill>
              <a:srgbClr val="78D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1208"/>
            <p:cNvSpPr>
              <a:spLocks/>
            </p:cNvSpPr>
            <p:nvPr userDrawn="1"/>
          </p:nvSpPr>
          <p:spPr bwMode="auto">
            <a:xfrm>
              <a:off x="3396227" y="2421081"/>
              <a:ext cx="111704" cy="116907"/>
            </a:xfrm>
            <a:custGeom>
              <a:avLst/>
              <a:gdLst>
                <a:gd name="T0" fmla="*/ 2147483647 w 71"/>
                <a:gd name="T1" fmla="*/ 2147483647 h 74"/>
                <a:gd name="T2" fmla="*/ 2147483647 w 71"/>
                <a:gd name="T3" fmla="*/ 2147483647 h 74"/>
                <a:gd name="T4" fmla="*/ 2147483647 w 71"/>
                <a:gd name="T5" fmla="*/ 2147483647 h 74"/>
                <a:gd name="T6" fmla="*/ 2147483647 w 71"/>
                <a:gd name="T7" fmla="*/ 2147483647 h 74"/>
                <a:gd name="T8" fmla="*/ 2147483647 w 71"/>
                <a:gd name="T9" fmla="*/ 2147483647 h 74"/>
                <a:gd name="T10" fmla="*/ 2147483647 w 71"/>
                <a:gd name="T11" fmla="*/ 2147483647 h 74"/>
                <a:gd name="T12" fmla="*/ 2147483647 w 71"/>
                <a:gd name="T13" fmla="*/ 0 h 74"/>
                <a:gd name="T14" fmla="*/ 2147483647 w 71"/>
                <a:gd name="T15" fmla="*/ 0 h 74"/>
                <a:gd name="T16" fmla="*/ 2147483647 w 71"/>
                <a:gd name="T17" fmla="*/ 2147483647 h 74"/>
                <a:gd name="T18" fmla="*/ 0 w 71"/>
                <a:gd name="T19" fmla="*/ 2147483647 h 74"/>
                <a:gd name="T20" fmla="*/ 0 w 71"/>
                <a:gd name="T21" fmla="*/ 2147483647 h 74"/>
                <a:gd name="T22" fmla="*/ 2147483647 w 71"/>
                <a:gd name="T23" fmla="*/ 2147483647 h 74"/>
                <a:gd name="T24" fmla="*/ 2147483647 w 71"/>
                <a:gd name="T25" fmla="*/ 2147483647 h 74"/>
                <a:gd name="T26" fmla="*/ 2147483647 w 71"/>
                <a:gd name="T27" fmla="*/ 2147483647 h 74"/>
                <a:gd name="T28" fmla="*/ 2147483647 w 71"/>
                <a:gd name="T29" fmla="*/ 2147483647 h 74"/>
                <a:gd name="T30" fmla="*/ 2147483647 w 71"/>
                <a:gd name="T31" fmla="*/ 2147483647 h 74"/>
                <a:gd name="T32" fmla="*/ 2147483647 w 71"/>
                <a:gd name="T33" fmla="*/ 2147483647 h 74"/>
                <a:gd name="T34" fmla="*/ 2147483647 w 71"/>
                <a:gd name="T35" fmla="*/ 2147483647 h 74"/>
                <a:gd name="T36" fmla="*/ 2147483647 w 71"/>
                <a:gd name="T37" fmla="*/ 2147483647 h 74"/>
                <a:gd name="T38" fmla="*/ 2147483647 w 71"/>
                <a:gd name="T39" fmla="*/ 2147483647 h 74"/>
                <a:gd name="T40" fmla="*/ 2147483647 w 71"/>
                <a:gd name="T41" fmla="*/ 2147483647 h 74"/>
                <a:gd name="T42" fmla="*/ 2147483647 w 71"/>
                <a:gd name="T43" fmla="*/ 2147483647 h 74"/>
                <a:gd name="T44" fmla="*/ 2147483647 w 71"/>
                <a:gd name="T45" fmla="*/ 2147483647 h 74"/>
                <a:gd name="T46" fmla="*/ 2147483647 w 71"/>
                <a:gd name="T47" fmla="*/ 2147483647 h 7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1" h="74">
                  <a:moveTo>
                    <a:pt x="58" y="15"/>
                  </a:moveTo>
                  <a:lnTo>
                    <a:pt x="58" y="15"/>
                  </a:lnTo>
                  <a:lnTo>
                    <a:pt x="52" y="10"/>
                  </a:lnTo>
                  <a:lnTo>
                    <a:pt x="44" y="6"/>
                  </a:lnTo>
                  <a:lnTo>
                    <a:pt x="38" y="3"/>
                  </a:lnTo>
                  <a:lnTo>
                    <a:pt x="30" y="1"/>
                  </a:lnTo>
                  <a:lnTo>
                    <a:pt x="23" y="0"/>
                  </a:lnTo>
                  <a:lnTo>
                    <a:pt x="15" y="0"/>
                  </a:lnTo>
                  <a:lnTo>
                    <a:pt x="7" y="1"/>
                  </a:lnTo>
                  <a:lnTo>
                    <a:pt x="0" y="3"/>
                  </a:lnTo>
                  <a:lnTo>
                    <a:pt x="32" y="39"/>
                  </a:lnTo>
                  <a:lnTo>
                    <a:pt x="49" y="58"/>
                  </a:lnTo>
                  <a:lnTo>
                    <a:pt x="67" y="74"/>
                  </a:lnTo>
                  <a:lnTo>
                    <a:pt x="70" y="67"/>
                  </a:lnTo>
                  <a:lnTo>
                    <a:pt x="71" y="59"/>
                  </a:lnTo>
                  <a:lnTo>
                    <a:pt x="71" y="52"/>
                  </a:lnTo>
                  <a:lnTo>
                    <a:pt x="71" y="44"/>
                  </a:lnTo>
                  <a:lnTo>
                    <a:pt x="70" y="36"/>
                  </a:lnTo>
                  <a:lnTo>
                    <a:pt x="67" y="29"/>
                  </a:lnTo>
                  <a:lnTo>
                    <a:pt x="62" y="21"/>
                  </a:lnTo>
                  <a:lnTo>
                    <a:pt x="58" y="15"/>
                  </a:lnTo>
                  <a:close/>
                </a:path>
              </a:pathLst>
            </a:custGeom>
            <a:solidFill>
              <a:srgbClr val="78D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Freeform 1209"/>
            <p:cNvSpPr>
              <a:spLocks/>
            </p:cNvSpPr>
            <p:nvPr userDrawn="1"/>
          </p:nvSpPr>
          <p:spPr bwMode="auto">
            <a:xfrm>
              <a:off x="3566802" y="2462614"/>
              <a:ext cx="246052" cy="213816"/>
            </a:xfrm>
            <a:custGeom>
              <a:avLst/>
              <a:gdLst>
                <a:gd name="T0" fmla="*/ 2147483647 w 155"/>
                <a:gd name="T1" fmla="*/ 2147483647 h 135"/>
                <a:gd name="T2" fmla="*/ 2147483647 w 155"/>
                <a:gd name="T3" fmla="*/ 2147483647 h 135"/>
                <a:gd name="T4" fmla="*/ 2147483647 w 155"/>
                <a:gd name="T5" fmla="*/ 2147483647 h 135"/>
                <a:gd name="T6" fmla="*/ 2147483647 w 155"/>
                <a:gd name="T7" fmla="*/ 2147483647 h 135"/>
                <a:gd name="T8" fmla="*/ 2147483647 w 155"/>
                <a:gd name="T9" fmla="*/ 0 h 135"/>
                <a:gd name="T10" fmla="*/ 2147483647 w 155"/>
                <a:gd name="T11" fmla="*/ 0 h 135"/>
                <a:gd name="T12" fmla="*/ 2147483647 w 155"/>
                <a:gd name="T13" fmla="*/ 2147483647 h 135"/>
                <a:gd name="T14" fmla="*/ 0 w 155"/>
                <a:gd name="T15" fmla="*/ 2147483647 h 135"/>
                <a:gd name="T16" fmla="*/ 0 w 155"/>
                <a:gd name="T17" fmla="*/ 2147483647 h 135"/>
                <a:gd name="T18" fmla="*/ 2147483647 w 155"/>
                <a:gd name="T19" fmla="*/ 2147483647 h 135"/>
                <a:gd name="T20" fmla="*/ 2147483647 w 155"/>
                <a:gd name="T21" fmla="*/ 2147483647 h 135"/>
                <a:gd name="T22" fmla="*/ 2147483647 w 155"/>
                <a:gd name="T23" fmla="*/ 2147483647 h 1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5" h="135">
                  <a:moveTo>
                    <a:pt x="155" y="19"/>
                  </a:moveTo>
                  <a:lnTo>
                    <a:pt x="155" y="19"/>
                  </a:lnTo>
                  <a:lnTo>
                    <a:pt x="142" y="15"/>
                  </a:lnTo>
                  <a:lnTo>
                    <a:pt x="126" y="9"/>
                  </a:lnTo>
                  <a:lnTo>
                    <a:pt x="105" y="0"/>
                  </a:lnTo>
                  <a:lnTo>
                    <a:pt x="49" y="47"/>
                  </a:lnTo>
                  <a:lnTo>
                    <a:pt x="0" y="83"/>
                  </a:lnTo>
                  <a:lnTo>
                    <a:pt x="37" y="109"/>
                  </a:lnTo>
                  <a:lnTo>
                    <a:pt x="76" y="135"/>
                  </a:lnTo>
                  <a:lnTo>
                    <a:pt x="155" y="19"/>
                  </a:lnTo>
                  <a:close/>
                </a:path>
              </a:pathLst>
            </a:custGeom>
            <a:solidFill>
              <a:srgbClr val="FCC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Freeform 1210"/>
            <p:cNvSpPr>
              <a:spLocks/>
            </p:cNvSpPr>
            <p:nvPr userDrawn="1"/>
          </p:nvSpPr>
          <p:spPr bwMode="auto">
            <a:xfrm>
              <a:off x="3270936" y="2158042"/>
              <a:ext cx="187180" cy="192280"/>
            </a:xfrm>
            <a:custGeom>
              <a:avLst/>
              <a:gdLst>
                <a:gd name="T0" fmla="*/ 2147483647 w 118"/>
                <a:gd name="T1" fmla="*/ 0 h 122"/>
                <a:gd name="T2" fmla="*/ 2147483647 w 118"/>
                <a:gd name="T3" fmla="*/ 0 h 122"/>
                <a:gd name="T4" fmla="*/ 2147483647 w 118"/>
                <a:gd name="T5" fmla="*/ 2147483647 h 122"/>
                <a:gd name="T6" fmla="*/ 0 w 118"/>
                <a:gd name="T7" fmla="*/ 2147483647 h 122"/>
                <a:gd name="T8" fmla="*/ 0 w 118"/>
                <a:gd name="T9" fmla="*/ 2147483647 h 122"/>
                <a:gd name="T10" fmla="*/ 2147483647 w 118"/>
                <a:gd name="T11" fmla="*/ 2147483647 h 122"/>
                <a:gd name="T12" fmla="*/ 2147483647 w 118"/>
                <a:gd name="T13" fmla="*/ 2147483647 h 122"/>
                <a:gd name="T14" fmla="*/ 2147483647 w 118"/>
                <a:gd name="T15" fmla="*/ 2147483647 h 122"/>
                <a:gd name="T16" fmla="*/ 2147483647 w 118"/>
                <a:gd name="T17" fmla="*/ 2147483647 h 122"/>
                <a:gd name="T18" fmla="*/ 2147483647 w 118"/>
                <a:gd name="T19" fmla="*/ 2147483647 h 122"/>
                <a:gd name="T20" fmla="*/ 2147483647 w 118"/>
                <a:gd name="T21" fmla="*/ 2147483647 h 122"/>
                <a:gd name="T22" fmla="*/ 2147483647 w 118"/>
                <a:gd name="T23" fmla="*/ 2147483647 h 122"/>
                <a:gd name="T24" fmla="*/ 2147483647 w 118"/>
                <a:gd name="T25" fmla="*/ 2147483647 h 122"/>
                <a:gd name="T26" fmla="*/ 2147483647 w 118"/>
                <a:gd name="T27" fmla="*/ 0 h 122"/>
                <a:gd name="T28" fmla="*/ 2147483647 w 118"/>
                <a:gd name="T29" fmla="*/ 0 h 1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8" h="122">
                  <a:moveTo>
                    <a:pt x="58" y="0"/>
                  </a:moveTo>
                  <a:lnTo>
                    <a:pt x="58" y="0"/>
                  </a:lnTo>
                  <a:lnTo>
                    <a:pt x="27" y="24"/>
                  </a:lnTo>
                  <a:lnTo>
                    <a:pt x="0" y="44"/>
                  </a:lnTo>
                  <a:lnTo>
                    <a:pt x="19" y="83"/>
                  </a:lnTo>
                  <a:lnTo>
                    <a:pt x="44" y="122"/>
                  </a:lnTo>
                  <a:lnTo>
                    <a:pt x="82" y="97"/>
                  </a:lnTo>
                  <a:lnTo>
                    <a:pt x="118" y="71"/>
                  </a:lnTo>
                  <a:lnTo>
                    <a:pt x="88" y="38"/>
                  </a:lnTo>
                  <a:lnTo>
                    <a:pt x="73" y="1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CC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Freeform 1211"/>
            <p:cNvSpPr>
              <a:spLocks/>
            </p:cNvSpPr>
            <p:nvPr userDrawn="1"/>
          </p:nvSpPr>
          <p:spPr bwMode="auto">
            <a:xfrm>
              <a:off x="3363017" y="1599658"/>
              <a:ext cx="620412" cy="670675"/>
            </a:xfrm>
            <a:custGeom>
              <a:avLst/>
              <a:gdLst>
                <a:gd name="T0" fmla="*/ 2147483647 w 391"/>
                <a:gd name="T1" fmla="*/ 0 h 422"/>
                <a:gd name="T2" fmla="*/ 2147483647 w 391"/>
                <a:gd name="T3" fmla="*/ 0 h 422"/>
                <a:gd name="T4" fmla="*/ 2147483647 w 391"/>
                <a:gd name="T5" fmla="*/ 2147483647 h 422"/>
                <a:gd name="T6" fmla="*/ 2147483647 w 391"/>
                <a:gd name="T7" fmla="*/ 2147483647 h 422"/>
                <a:gd name="T8" fmla="*/ 2147483647 w 391"/>
                <a:gd name="T9" fmla="*/ 2147483647 h 422"/>
                <a:gd name="T10" fmla="*/ 2147483647 w 391"/>
                <a:gd name="T11" fmla="*/ 2147483647 h 422"/>
                <a:gd name="T12" fmla="*/ 2147483647 w 391"/>
                <a:gd name="T13" fmla="*/ 2147483647 h 422"/>
                <a:gd name="T14" fmla="*/ 2147483647 w 391"/>
                <a:gd name="T15" fmla="*/ 2147483647 h 422"/>
                <a:gd name="T16" fmla="*/ 2147483647 w 391"/>
                <a:gd name="T17" fmla="*/ 2147483647 h 422"/>
                <a:gd name="T18" fmla="*/ 0 w 391"/>
                <a:gd name="T19" fmla="*/ 2147483647 h 422"/>
                <a:gd name="T20" fmla="*/ 0 w 391"/>
                <a:gd name="T21" fmla="*/ 2147483647 h 422"/>
                <a:gd name="T22" fmla="*/ 2147483647 w 391"/>
                <a:gd name="T23" fmla="*/ 2147483647 h 422"/>
                <a:gd name="T24" fmla="*/ 2147483647 w 391"/>
                <a:gd name="T25" fmla="*/ 2147483647 h 422"/>
                <a:gd name="T26" fmla="*/ 2147483647 w 391"/>
                <a:gd name="T27" fmla="*/ 2147483647 h 422"/>
                <a:gd name="T28" fmla="*/ 2147483647 w 391"/>
                <a:gd name="T29" fmla="*/ 2147483647 h 422"/>
                <a:gd name="T30" fmla="*/ 2147483647 w 391"/>
                <a:gd name="T31" fmla="*/ 2147483647 h 422"/>
                <a:gd name="T32" fmla="*/ 2147483647 w 391"/>
                <a:gd name="T33" fmla="*/ 2147483647 h 422"/>
                <a:gd name="T34" fmla="*/ 2147483647 w 391"/>
                <a:gd name="T35" fmla="*/ 2147483647 h 422"/>
                <a:gd name="T36" fmla="*/ 2147483647 w 391"/>
                <a:gd name="T37" fmla="*/ 2147483647 h 422"/>
                <a:gd name="T38" fmla="*/ 2147483647 w 391"/>
                <a:gd name="T39" fmla="*/ 2147483647 h 422"/>
                <a:gd name="T40" fmla="*/ 2147483647 w 391"/>
                <a:gd name="T41" fmla="*/ 2147483647 h 422"/>
                <a:gd name="T42" fmla="*/ 2147483647 w 391"/>
                <a:gd name="T43" fmla="*/ 2147483647 h 422"/>
                <a:gd name="T44" fmla="*/ 2147483647 w 391"/>
                <a:gd name="T45" fmla="*/ 2147483647 h 422"/>
                <a:gd name="T46" fmla="*/ 2147483647 w 391"/>
                <a:gd name="T47" fmla="*/ 2147483647 h 422"/>
                <a:gd name="T48" fmla="*/ 2147483647 w 391"/>
                <a:gd name="T49" fmla="*/ 2147483647 h 422"/>
                <a:gd name="T50" fmla="*/ 2147483647 w 391"/>
                <a:gd name="T51" fmla="*/ 2147483647 h 422"/>
                <a:gd name="T52" fmla="*/ 2147483647 w 391"/>
                <a:gd name="T53" fmla="*/ 2147483647 h 422"/>
                <a:gd name="T54" fmla="*/ 2147483647 w 391"/>
                <a:gd name="T55" fmla="*/ 2147483647 h 422"/>
                <a:gd name="T56" fmla="*/ 2147483647 w 391"/>
                <a:gd name="T57" fmla="*/ 2147483647 h 422"/>
                <a:gd name="T58" fmla="*/ 2147483647 w 391"/>
                <a:gd name="T59" fmla="*/ 0 h 422"/>
                <a:gd name="T60" fmla="*/ 2147483647 w 391"/>
                <a:gd name="T61" fmla="*/ 0 h 42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91" h="422">
                  <a:moveTo>
                    <a:pt x="324" y="0"/>
                  </a:moveTo>
                  <a:lnTo>
                    <a:pt x="324" y="0"/>
                  </a:lnTo>
                  <a:lnTo>
                    <a:pt x="283" y="58"/>
                  </a:lnTo>
                  <a:lnTo>
                    <a:pt x="240" y="113"/>
                  </a:lnTo>
                  <a:lnTo>
                    <a:pt x="198" y="162"/>
                  </a:lnTo>
                  <a:lnTo>
                    <a:pt x="156" y="207"/>
                  </a:lnTo>
                  <a:lnTo>
                    <a:pt x="114" y="250"/>
                  </a:lnTo>
                  <a:lnTo>
                    <a:pt x="74" y="288"/>
                  </a:lnTo>
                  <a:lnTo>
                    <a:pt x="36" y="322"/>
                  </a:lnTo>
                  <a:lnTo>
                    <a:pt x="0" y="351"/>
                  </a:lnTo>
                  <a:lnTo>
                    <a:pt x="15" y="370"/>
                  </a:lnTo>
                  <a:lnTo>
                    <a:pt x="30" y="389"/>
                  </a:lnTo>
                  <a:lnTo>
                    <a:pt x="60" y="422"/>
                  </a:lnTo>
                  <a:lnTo>
                    <a:pt x="89" y="401"/>
                  </a:lnTo>
                  <a:lnTo>
                    <a:pt x="115" y="378"/>
                  </a:lnTo>
                  <a:lnTo>
                    <a:pt x="143" y="357"/>
                  </a:lnTo>
                  <a:lnTo>
                    <a:pt x="167" y="332"/>
                  </a:lnTo>
                  <a:lnTo>
                    <a:pt x="214" y="287"/>
                  </a:lnTo>
                  <a:lnTo>
                    <a:pt x="258" y="239"/>
                  </a:lnTo>
                  <a:lnTo>
                    <a:pt x="298" y="192"/>
                  </a:lnTo>
                  <a:lnTo>
                    <a:pt x="333" y="148"/>
                  </a:lnTo>
                  <a:lnTo>
                    <a:pt x="365" y="107"/>
                  </a:lnTo>
                  <a:lnTo>
                    <a:pt x="391" y="70"/>
                  </a:lnTo>
                  <a:lnTo>
                    <a:pt x="364" y="35"/>
                  </a:lnTo>
                  <a:lnTo>
                    <a:pt x="341" y="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Freeform 1212"/>
            <p:cNvSpPr>
              <a:spLocks/>
            </p:cNvSpPr>
            <p:nvPr userDrawn="1"/>
          </p:nvSpPr>
          <p:spPr bwMode="auto">
            <a:xfrm>
              <a:off x="3506421" y="2001141"/>
              <a:ext cx="710984" cy="715284"/>
            </a:xfrm>
            <a:custGeom>
              <a:avLst/>
              <a:gdLst>
                <a:gd name="T0" fmla="*/ 2147483647 w 448"/>
                <a:gd name="T1" fmla="*/ 2147483647 h 450"/>
                <a:gd name="T2" fmla="*/ 2147483647 w 448"/>
                <a:gd name="T3" fmla="*/ 2147483647 h 450"/>
                <a:gd name="T4" fmla="*/ 2147483647 w 448"/>
                <a:gd name="T5" fmla="*/ 2147483647 h 450"/>
                <a:gd name="T6" fmla="*/ 2147483647 w 448"/>
                <a:gd name="T7" fmla="*/ 2147483647 h 450"/>
                <a:gd name="T8" fmla="*/ 2147483647 w 448"/>
                <a:gd name="T9" fmla="*/ 2147483647 h 450"/>
                <a:gd name="T10" fmla="*/ 2147483647 w 448"/>
                <a:gd name="T11" fmla="*/ 2147483647 h 450"/>
                <a:gd name="T12" fmla="*/ 2147483647 w 448"/>
                <a:gd name="T13" fmla="*/ 2147483647 h 450"/>
                <a:gd name="T14" fmla="*/ 2147483647 w 448"/>
                <a:gd name="T15" fmla="*/ 2147483647 h 450"/>
                <a:gd name="T16" fmla="*/ 2147483647 w 448"/>
                <a:gd name="T17" fmla="*/ 2147483647 h 450"/>
                <a:gd name="T18" fmla="*/ 2147483647 w 448"/>
                <a:gd name="T19" fmla="*/ 2147483647 h 450"/>
                <a:gd name="T20" fmla="*/ 0 w 448"/>
                <a:gd name="T21" fmla="*/ 2147483647 h 450"/>
                <a:gd name="T22" fmla="*/ 0 w 448"/>
                <a:gd name="T23" fmla="*/ 2147483647 h 450"/>
                <a:gd name="T24" fmla="*/ 2147483647 w 448"/>
                <a:gd name="T25" fmla="*/ 2147483647 h 450"/>
                <a:gd name="T26" fmla="*/ 2147483647 w 448"/>
                <a:gd name="T27" fmla="*/ 2147483647 h 450"/>
                <a:gd name="T28" fmla="*/ 2147483647 w 448"/>
                <a:gd name="T29" fmla="*/ 2147483647 h 450"/>
                <a:gd name="T30" fmla="*/ 2147483647 w 448"/>
                <a:gd name="T31" fmla="*/ 2147483647 h 450"/>
                <a:gd name="T32" fmla="*/ 2147483647 w 448"/>
                <a:gd name="T33" fmla="*/ 2147483647 h 450"/>
                <a:gd name="T34" fmla="*/ 2147483647 w 448"/>
                <a:gd name="T35" fmla="*/ 2147483647 h 450"/>
                <a:gd name="T36" fmla="*/ 2147483647 w 448"/>
                <a:gd name="T37" fmla="*/ 2147483647 h 450"/>
                <a:gd name="T38" fmla="*/ 2147483647 w 448"/>
                <a:gd name="T39" fmla="*/ 2147483647 h 450"/>
                <a:gd name="T40" fmla="*/ 2147483647 w 448"/>
                <a:gd name="T41" fmla="*/ 2147483647 h 450"/>
                <a:gd name="T42" fmla="*/ 2147483647 w 448"/>
                <a:gd name="T43" fmla="*/ 2147483647 h 450"/>
                <a:gd name="T44" fmla="*/ 2147483647 w 448"/>
                <a:gd name="T45" fmla="*/ 2147483647 h 450"/>
                <a:gd name="T46" fmla="*/ 2147483647 w 448"/>
                <a:gd name="T47" fmla="*/ 2147483647 h 450"/>
                <a:gd name="T48" fmla="*/ 2147483647 w 448"/>
                <a:gd name="T49" fmla="*/ 2147483647 h 450"/>
                <a:gd name="T50" fmla="*/ 2147483647 w 448"/>
                <a:gd name="T51" fmla="*/ 2147483647 h 450"/>
                <a:gd name="T52" fmla="*/ 2147483647 w 448"/>
                <a:gd name="T53" fmla="*/ 2147483647 h 450"/>
                <a:gd name="T54" fmla="*/ 2147483647 w 448"/>
                <a:gd name="T55" fmla="*/ 2147483647 h 450"/>
                <a:gd name="T56" fmla="*/ 2147483647 w 448"/>
                <a:gd name="T57" fmla="*/ 2147483647 h 450"/>
                <a:gd name="T58" fmla="*/ 2147483647 w 448"/>
                <a:gd name="T59" fmla="*/ 2147483647 h 450"/>
                <a:gd name="T60" fmla="*/ 2147483647 w 448"/>
                <a:gd name="T61" fmla="*/ 2147483647 h 450"/>
                <a:gd name="T62" fmla="*/ 2147483647 w 448"/>
                <a:gd name="T63" fmla="*/ 2147483647 h 450"/>
                <a:gd name="T64" fmla="*/ 2147483647 w 448"/>
                <a:gd name="T65" fmla="*/ 0 h 450"/>
                <a:gd name="T66" fmla="*/ 2147483647 w 448"/>
                <a:gd name="T67" fmla="*/ 0 h 450"/>
                <a:gd name="T68" fmla="*/ 2147483647 w 448"/>
                <a:gd name="T69" fmla="*/ 2147483647 h 450"/>
                <a:gd name="T70" fmla="*/ 2147483647 w 448"/>
                <a:gd name="T71" fmla="*/ 2147483647 h 450"/>
                <a:gd name="T72" fmla="*/ 2147483647 w 448"/>
                <a:gd name="T73" fmla="*/ 2147483647 h 450"/>
                <a:gd name="T74" fmla="*/ 2147483647 w 448"/>
                <a:gd name="T75" fmla="*/ 2147483647 h 450"/>
                <a:gd name="T76" fmla="*/ 2147483647 w 448"/>
                <a:gd name="T77" fmla="*/ 2147483647 h 450"/>
                <a:gd name="T78" fmla="*/ 2147483647 w 448"/>
                <a:gd name="T79" fmla="*/ 2147483647 h 450"/>
                <a:gd name="T80" fmla="*/ 2147483647 w 448"/>
                <a:gd name="T81" fmla="*/ 2147483647 h 450"/>
                <a:gd name="T82" fmla="*/ 2147483647 w 448"/>
                <a:gd name="T83" fmla="*/ 2147483647 h 450"/>
                <a:gd name="T84" fmla="*/ 2147483647 w 448"/>
                <a:gd name="T85" fmla="*/ 2147483647 h 45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48" h="450">
                  <a:moveTo>
                    <a:pt x="143" y="290"/>
                  </a:moveTo>
                  <a:lnTo>
                    <a:pt x="143" y="290"/>
                  </a:lnTo>
                  <a:lnTo>
                    <a:pt x="164" y="299"/>
                  </a:lnTo>
                  <a:lnTo>
                    <a:pt x="180" y="305"/>
                  </a:lnTo>
                  <a:lnTo>
                    <a:pt x="193" y="309"/>
                  </a:lnTo>
                  <a:lnTo>
                    <a:pt x="114" y="425"/>
                  </a:lnTo>
                  <a:lnTo>
                    <a:pt x="75" y="399"/>
                  </a:lnTo>
                  <a:lnTo>
                    <a:pt x="38" y="373"/>
                  </a:lnTo>
                  <a:lnTo>
                    <a:pt x="0" y="399"/>
                  </a:lnTo>
                  <a:lnTo>
                    <a:pt x="21" y="415"/>
                  </a:lnTo>
                  <a:lnTo>
                    <a:pt x="41" y="427"/>
                  </a:lnTo>
                  <a:lnTo>
                    <a:pt x="62" y="439"/>
                  </a:lnTo>
                  <a:lnTo>
                    <a:pt x="84" y="450"/>
                  </a:lnTo>
                  <a:lnTo>
                    <a:pt x="113" y="431"/>
                  </a:lnTo>
                  <a:lnTo>
                    <a:pt x="142" y="413"/>
                  </a:lnTo>
                  <a:lnTo>
                    <a:pt x="169" y="393"/>
                  </a:lnTo>
                  <a:lnTo>
                    <a:pt x="195" y="372"/>
                  </a:lnTo>
                  <a:lnTo>
                    <a:pt x="221" y="351"/>
                  </a:lnTo>
                  <a:lnTo>
                    <a:pt x="247" y="329"/>
                  </a:lnTo>
                  <a:lnTo>
                    <a:pt x="294" y="284"/>
                  </a:lnTo>
                  <a:lnTo>
                    <a:pt x="338" y="238"/>
                  </a:lnTo>
                  <a:lnTo>
                    <a:pt x="379" y="194"/>
                  </a:lnTo>
                  <a:lnTo>
                    <a:pt x="416" y="149"/>
                  </a:lnTo>
                  <a:lnTo>
                    <a:pt x="448" y="107"/>
                  </a:lnTo>
                  <a:lnTo>
                    <a:pt x="440" y="79"/>
                  </a:lnTo>
                  <a:lnTo>
                    <a:pt x="429" y="52"/>
                  </a:lnTo>
                  <a:lnTo>
                    <a:pt x="420" y="26"/>
                  </a:lnTo>
                  <a:lnTo>
                    <a:pt x="410" y="0"/>
                  </a:lnTo>
                  <a:lnTo>
                    <a:pt x="376" y="46"/>
                  </a:lnTo>
                  <a:lnTo>
                    <a:pt x="341" y="88"/>
                  </a:lnTo>
                  <a:lnTo>
                    <a:pt x="308" y="128"/>
                  </a:lnTo>
                  <a:lnTo>
                    <a:pt x="274" y="166"/>
                  </a:lnTo>
                  <a:lnTo>
                    <a:pt x="239" y="201"/>
                  </a:lnTo>
                  <a:lnTo>
                    <a:pt x="207" y="233"/>
                  </a:lnTo>
                  <a:lnTo>
                    <a:pt x="175" y="264"/>
                  </a:lnTo>
                  <a:lnTo>
                    <a:pt x="143" y="290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Freeform 1213"/>
            <p:cNvSpPr>
              <a:spLocks/>
            </p:cNvSpPr>
            <p:nvPr userDrawn="1"/>
          </p:nvSpPr>
          <p:spPr bwMode="auto">
            <a:xfrm>
              <a:off x="4217405" y="2014984"/>
              <a:ext cx="173594" cy="610684"/>
            </a:xfrm>
            <a:custGeom>
              <a:avLst/>
              <a:gdLst>
                <a:gd name="T0" fmla="*/ 2147483647 w 109"/>
                <a:gd name="T1" fmla="*/ 2147483647 h 385"/>
                <a:gd name="T2" fmla="*/ 2147483647 w 109"/>
                <a:gd name="T3" fmla="*/ 2147483647 h 385"/>
                <a:gd name="T4" fmla="*/ 2147483647 w 109"/>
                <a:gd name="T5" fmla="*/ 2147483647 h 385"/>
                <a:gd name="T6" fmla="*/ 2147483647 w 109"/>
                <a:gd name="T7" fmla="*/ 2147483647 h 385"/>
                <a:gd name="T8" fmla="*/ 2147483647 w 109"/>
                <a:gd name="T9" fmla="*/ 2147483647 h 385"/>
                <a:gd name="T10" fmla="*/ 2147483647 w 109"/>
                <a:gd name="T11" fmla="*/ 2147483647 h 385"/>
                <a:gd name="T12" fmla="*/ 2147483647 w 109"/>
                <a:gd name="T13" fmla="*/ 2147483647 h 385"/>
                <a:gd name="T14" fmla="*/ 2147483647 w 109"/>
                <a:gd name="T15" fmla="*/ 2147483647 h 385"/>
                <a:gd name="T16" fmla="*/ 2147483647 w 109"/>
                <a:gd name="T17" fmla="*/ 2147483647 h 385"/>
                <a:gd name="T18" fmla="*/ 2147483647 w 109"/>
                <a:gd name="T19" fmla="*/ 2147483647 h 385"/>
                <a:gd name="T20" fmla="*/ 2147483647 w 109"/>
                <a:gd name="T21" fmla="*/ 2147483647 h 385"/>
                <a:gd name="T22" fmla="*/ 2147483647 w 109"/>
                <a:gd name="T23" fmla="*/ 2147483647 h 385"/>
                <a:gd name="T24" fmla="*/ 2147483647 w 109"/>
                <a:gd name="T25" fmla="*/ 2147483647 h 385"/>
                <a:gd name="T26" fmla="*/ 2147483647 w 109"/>
                <a:gd name="T27" fmla="*/ 2147483647 h 385"/>
                <a:gd name="T28" fmla="*/ 2147483647 w 109"/>
                <a:gd name="T29" fmla="*/ 2147483647 h 385"/>
                <a:gd name="T30" fmla="*/ 2147483647 w 109"/>
                <a:gd name="T31" fmla="*/ 2147483647 h 385"/>
                <a:gd name="T32" fmla="*/ 2147483647 w 109"/>
                <a:gd name="T33" fmla="*/ 2147483647 h 385"/>
                <a:gd name="T34" fmla="*/ 2147483647 w 109"/>
                <a:gd name="T35" fmla="*/ 0 h 385"/>
                <a:gd name="T36" fmla="*/ 2147483647 w 109"/>
                <a:gd name="T37" fmla="*/ 0 h 385"/>
                <a:gd name="T38" fmla="*/ 2147483647 w 109"/>
                <a:gd name="T39" fmla="*/ 2147483647 h 385"/>
                <a:gd name="T40" fmla="*/ 0 w 109"/>
                <a:gd name="T41" fmla="*/ 2147483647 h 385"/>
                <a:gd name="T42" fmla="*/ 0 w 109"/>
                <a:gd name="T43" fmla="*/ 2147483647 h 385"/>
                <a:gd name="T44" fmla="*/ 2147483647 w 109"/>
                <a:gd name="T45" fmla="*/ 2147483647 h 385"/>
                <a:gd name="T46" fmla="*/ 2147483647 w 109"/>
                <a:gd name="T47" fmla="*/ 2147483647 h 385"/>
                <a:gd name="T48" fmla="*/ 2147483647 w 109"/>
                <a:gd name="T49" fmla="*/ 2147483647 h 385"/>
                <a:gd name="T50" fmla="*/ 2147483647 w 109"/>
                <a:gd name="T51" fmla="*/ 2147483647 h 385"/>
                <a:gd name="T52" fmla="*/ 2147483647 w 109"/>
                <a:gd name="T53" fmla="*/ 2147483647 h 385"/>
                <a:gd name="T54" fmla="*/ 2147483647 w 109"/>
                <a:gd name="T55" fmla="*/ 2147483647 h 385"/>
                <a:gd name="T56" fmla="*/ 2147483647 w 109"/>
                <a:gd name="T57" fmla="*/ 2147483647 h 385"/>
                <a:gd name="T58" fmla="*/ 2147483647 w 109"/>
                <a:gd name="T59" fmla="*/ 2147483647 h 385"/>
                <a:gd name="T60" fmla="*/ 2147483647 w 109"/>
                <a:gd name="T61" fmla="*/ 2147483647 h 38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09" h="385">
                  <a:moveTo>
                    <a:pt x="15" y="385"/>
                  </a:moveTo>
                  <a:lnTo>
                    <a:pt x="15" y="385"/>
                  </a:lnTo>
                  <a:lnTo>
                    <a:pt x="32" y="367"/>
                  </a:lnTo>
                  <a:lnTo>
                    <a:pt x="47" y="347"/>
                  </a:lnTo>
                  <a:lnTo>
                    <a:pt x="61" y="326"/>
                  </a:lnTo>
                  <a:lnTo>
                    <a:pt x="74" y="304"/>
                  </a:lnTo>
                  <a:lnTo>
                    <a:pt x="84" y="282"/>
                  </a:lnTo>
                  <a:lnTo>
                    <a:pt x="93" y="259"/>
                  </a:lnTo>
                  <a:lnTo>
                    <a:pt x="100" y="234"/>
                  </a:lnTo>
                  <a:lnTo>
                    <a:pt x="105" y="210"/>
                  </a:lnTo>
                  <a:lnTo>
                    <a:pt x="108" y="184"/>
                  </a:lnTo>
                  <a:lnTo>
                    <a:pt x="109" y="158"/>
                  </a:lnTo>
                  <a:lnTo>
                    <a:pt x="108" y="132"/>
                  </a:lnTo>
                  <a:lnTo>
                    <a:pt x="105" y="106"/>
                  </a:lnTo>
                  <a:lnTo>
                    <a:pt x="100" y="80"/>
                  </a:lnTo>
                  <a:lnTo>
                    <a:pt x="93" y="53"/>
                  </a:lnTo>
                  <a:lnTo>
                    <a:pt x="82" y="27"/>
                  </a:lnTo>
                  <a:lnTo>
                    <a:pt x="70" y="0"/>
                  </a:lnTo>
                  <a:lnTo>
                    <a:pt x="39" y="44"/>
                  </a:lnTo>
                  <a:lnTo>
                    <a:pt x="0" y="99"/>
                  </a:lnTo>
                  <a:lnTo>
                    <a:pt x="9" y="132"/>
                  </a:lnTo>
                  <a:lnTo>
                    <a:pt x="15" y="166"/>
                  </a:lnTo>
                  <a:lnTo>
                    <a:pt x="20" y="201"/>
                  </a:lnTo>
                  <a:lnTo>
                    <a:pt x="24" y="236"/>
                  </a:lnTo>
                  <a:lnTo>
                    <a:pt x="24" y="272"/>
                  </a:lnTo>
                  <a:lnTo>
                    <a:pt x="24" y="309"/>
                  </a:lnTo>
                  <a:lnTo>
                    <a:pt x="21" y="347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0090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Freeform 1214"/>
            <p:cNvSpPr>
              <a:spLocks/>
            </p:cNvSpPr>
            <p:nvPr userDrawn="1"/>
          </p:nvSpPr>
          <p:spPr bwMode="auto">
            <a:xfrm>
              <a:off x="4024186" y="1779633"/>
              <a:ext cx="83023" cy="119983"/>
            </a:xfrm>
            <a:custGeom>
              <a:avLst/>
              <a:gdLst>
                <a:gd name="T0" fmla="*/ 2147483647 w 52"/>
                <a:gd name="T1" fmla="*/ 2147483647 h 76"/>
                <a:gd name="T2" fmla="*/ 2147483647 w 52"/>
                <a:gd name="T3" fmla="*/ 2147483647 h 76"/>
                <a:gd name="T4" fmla="*/ 2147483647 w 52"/>
                <a:gd name="T5" fmla="*/ 2147483647 h 76"/>
                <a:gd name="T6" fmla="*/ 2147483647 w 52"/>
                <a:gd name="T7" fmla="*/ 2147483647 h 76"/>
                <a:gd name="T8" fmla="*/ 2147483647 w 52"/>
                <a:gd name="T9" fmla="*/ 2147483647 h 76"/>
                <a:gd name="T10" fmla="*/ 2147483647 w 52"/>
                <a:gd name="T11" fmla="*/ 2147483647 h 76"/>
                <a:gd name="T12" fmla="*/ 2147483647 w 52"/>
                <a:gd name="T13" fmla="*/ 2147483647 h 76"/>
                <a:gd name="T14" fmla="*/ 2147483647 w 52"/>
                <a:gd name="T15" fmla="*/ 2147483647 h 76"/>
                <a:gd name="T16" fmla="*/ 2147483647 w 52"/>
                <a:gd name="T17" fmla="*/ 0 h 76"/>
                <a:gd name="T18" fmla="*/ 2147483647 w 52"/>
                <a:gd name="T19" fmla="*/ 0 h 76"/>
                <a:gd name="T20" fmla="*/ 2147483647 w 52"/>
                <a:gd name="T21" fmla="*/ 2147483647 h 76"/>
                <a:gd name="T22" fmla="*/ 0 w 52"/>
                <a:gd name="T23" fmla="*/ 2147483647 h 76"/>
                <a:gd name="T24" fmla="*/ 0 w 52"/>
                <a:gd name="T25" fmla="*/ 2147483647 h 76"/>
                <a:gd name="T26" fmla="*/ 0 w 52"/>
                <a:gd name="T27" fmla="*/ 2147483647 h 76"/>
                <a:gd name="T28" fmla="*/ 2147483647 w 52"/>
                <a:gd name="T29" fmla="*/ 2147483647 h 76"/>
                <a:gd name="T30" fmla="*/ 2147483647 w 52"/>
                <a:gd name="T31" fmla="*/ 2147483647 h 76"/>
                <a:gd name="T32" fmla="*/ 2147483647 w 52"/>
                <a:gd name="T33" fmla="*/ 2147483647 h 76"/>
                <a:gd name="T34" fmla="*/ 2147483647 w 52"/>
                <a:gd name="T35" fmla="*/ 2147483647 h 76"/>
                <a:gd name="T36" fmla="*/ 2147483647 w 52"/>
                <a:gd name="T37" fmla="*/ 2147483647 h 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2" h="76">
                  <a:moveTo>
                    <a:pt x="15" y="59"/>
                  </a:moveTo>
                  <a:lnTo>
                    <a:pt x="15" y="59"/>
                  </a:lnTo>
                  <a:lnTo>
                    <a:pt x="23" y="67"/>
                  </a:lnTo>
                  <a:lnTo>
                    <a:pt x="32" y="72"/>
                  </a:lnTo>
                  <a:lnTo>
                    <a:pt x="41" y="75"/>
                  </a:lnTo>
                  <a:lnTo>
                    <a:pt x="52" y="76"/>
                  </a:lnTo>
                  <a:lnTo>
                    <a:pt x="27" y="36"/>
                  </a:lnTo>
                  <a:lnTo>
                    <a:pt x="4" y="0"/>
                  </a:lnTo>
                  <a:lnTo>
                    <a:pt x="1" y="8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32"/>
                  </a:lnTo>
                  <a:lnTo>
                    <a:pt x="3" y="40"/>
                  </a:lnTo>
                  <a:lnTo>
                    <a:pt x="4" y="47"/>
                  </a:lnTo>
                  <a:lnTo>
                    <a:pt x="9" y="53"/>
                  </a:lnTo>
                  <a:lnTo>
                    <a:pt x="15" y="59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Freeform 1215"/>
            <p:cNvSpPr>
              <a:spLocks/>
            </p:cNvSpPr>
            <p:nvPr userDrawn="1"/>
          </p:nvSpPr>
          <p:spPr bwMode="auto">
            <a:xfrm>
              <a:off x="3983429" y="1675032"/>
              <a:ext cx="101138" cy="104601"/>
            </a:xfrm>
            <a:custGeom>
              <a:avLst/>
              <a:gdLst>
                <a:gd name="T0" fmla="*/ 2147483647 w 64"/>
                <a:gd name="T1" fmla="*/ 2147483647 h 66"/>
                <a:gd name="T2" fmla="*/ 2147483647 w 64"/>
                <a:gd name="T3" fmla="*/ 2147483647 h 66"/>
                <a:gd name="T4" fmla="*/ 2147483647 w 64"/>
                <a:gd name="T5" fmla="*/ 2147483647 h 66"/>
                <a:gd name="T6" fmla="*/ 2147483647 w 64"/>
                <a:gd name="T7" fmla="*/ 0 h 66"/>
                <a:gd name="T8" fmla="*/ 2147483647 w 64"/>
                <a:gd name="T9" fmla="*/ 0 h 66"/>
                <a:gd name="T10" fmla="*/ 0 w 64"/>
                <a:gd name="T11" fmla="*/ 2147483647 h 66"/>
                <a:gd name="T12" fmla="*/ 0 w 64"/>
                <a:gd name="T13" fmla="*/ 2147483647 h 66"/>
                <a:gd name="T14" fmla="*/ 2147483647 w 64"/>
                <a:gd name="T15" fmla="*/ 2147483647 h 66"/>
                <a:gd name="T16" fmla="*/ 2147483647 w 64"/>
                <a:gd name="T17" fmla="*/ 2147483647 h 66"/>
                <a:gd name="T18" fmla="*/ 2147483647 w 64"/>
                <a:gd name="T19" fmla="*/ 2147483647 h 66"/>
                <a:gd name="T20" fmla="*/ 2147483647 w 64"/>
                <a:gd name="T21" fmla="*/ 2147483647 h 66"/>
                <a:gd name="T22" fmla="*/ 2147483647 w 64"/>
                <a:gd name="T23" fmla="*/ 2147483647 h 66"/>
                <a:gd name="T24" fmla="*/ 2147483647 w 64"/>
                <a:gd name="T25" fmla="*/ 2147483647 h 66"/>
                <a:gd name="T26" fmla="*/ 2147483647 w 64"/>
                <a:gd name="T27" fmla="*/ 2147483647 h 66"/>
                <a:gd name="T28" fmla="*/ 2147483647 w 64"/>
                <a:gd name="T29" fmla="*/ 2147483647 h 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4" h="66">
                  <a:moveTo>
                    <a:pt x="64" y="35"/>
                  </a:moveTo>
                  <a:lnTo>
                    <a:pt x="64" y="35"/>
                  </a:lnTo>
                  <a:lnTo>
                    <a:pt x="40" y="17"/>
                  </a:lnTo>
                  <a:lnTo>
                    <a:pt x="15" y="0"/>
                  </a:lnTo>
                  <a:lnTo>
                    <a:pt x="0" y="23"/>
                  </a:lnTo>
                  <a:lnTo>
                    <a:pt x="30" y="66"/>
                  </a:lnTo>
                  <a:lnTo>
                    <a:pt x="37" y="57"/>
                  </a:lnTo>
                  <a:lnTo>
                    <a:pt x="43" y="48"/>
                  </a:lnTo>
                  <a:lnTo>
                    <a:pt x="53" y="40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D4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Freeform 1216"/>
            <p:cNvSpPr>
              <a:spLocks/>
            </p:cNvSpPr>
            <p:nvPr userDrawn="1"/>
          </p:nvSpPr>
          <p:spPr bwMode="auto">
            <a:xfrm>
              <a:off x="4107209" y="1827318"/>
              <a:ext cx="131329" cy="173822"/>
            </a:xfrm>
            <a:custGeom>
              <a:avLst/>
              <a:gdLst>
                <a:gd name="T0" fmla="*/ 2147483647 w 83"/>
                <a:gd name="T1" fmla="*/ 2147483647 h 110"/>
                <a:gd name="T2" fmla="*/ 2147483647 w 83"/>
                <a:gd name="T3" fmla="*/ 2147483647 h 110"/>
                <a:gd name="T4" fmla="*/ 2147483647 w 83"/>
                <a:gd name="T5" fmla="*/ 2147483647 h 110"/>
                <a:gd name="T6" fmla="*/ 2147483647 w 83"/>
                <a:gd name="T7" fmla="*/ 2147483647 h 110"/>
                <a:gd name="T8" fmla="*/ 2147483647 w 83"/>
                <a:gd name="T9" fmla="*/ 2147483647 h 110"/>
                <a:gd name="T10" fmla="*/ 2147483647 w 83"/>
                <a:gd name="T11" fmla="*/ 2147483647 h 110"/>
                <a:gd name="T12" fmla="*/ 2147483647 w 83"/>
                <a:gd name="T13" fmla="*/ 2147483647 h 110"/>
                <a:gd name="T14" fmla="*/ 2147483647 w 83"/>
                <a:gd name="T15" fmla="*/ 2147483647 h 110"/>
                <a:gd name="T16" fmla="*/ 2147483647 w 83"/>
                <a:gd name="T17" fmla="*/ 2147483647 h 110"/>
                <a:gd name="T18" fmla="*/ 2147483647 w 83"/>
                <a:gd name="T19" fmla="*/ 2147483647 h 110"/>
                <a:gd name="T20" fmla="*/ 0 w 83"/>
                <a:gd name="T21" fmla="*/ 2147483647 h 110"/>
                <a:gd name="T22" fmla="*/ 0 w 83"/>
                <a:gd name="T23" fmla="*/ 2147483647 h 110"/>
                <a:gd name="T24" fmla="*/ 2147483647 w 83"/>
                <a:gd name="T25" fmla="*/ 2147483647 h 110"/>
                <a:gd name="T26" fmla="*/ 2147483647 w 83"/>
                <a:gd name="T27" fmla="*/ 2147483647 h 110"/>
                <a:gd name="T28" fmla="*/ 2147483647 w 83"/>
                <a:gd name="T29" fmla="*/ 2147483647 h 110"/>
                <a:gd name="T30" fmla="*/ 2147483647 w 83"/>
                <a:gd name="T31" fmla="*/ 2147483647 h 110"/>
                <a:gd name="T32" fmla="*/ 2147483647 w 83"/>
                <a:gd name="T33" fmla="*/ 2147483647 h 110"/>
                <a:gd name="T34" fmla="*/ 2147483647 w 83"/>
                <a:gd name="T35" fmla="*/ 2147483647 h 110"/>
                <a:gd name="T36" fmla="*/ 2147483647 w 83"/>
                <a:gd name="T37" fmla="*/ 0 h 110"/>
                <a:gd name="T38" fmla="*/ 2147483647 w 83"/>
                <a:gd name="T39" fmla="*/ 0 h 110"/>
                <a:gd name="T40" fmla="*/ 2147483647 w 83"/>
                <a:gd name="T41" fmla="*/ 2147483647 h 110"/>
                <a:gd name="T42" fmla="*/ 2147483647 w 83"/>
                <a:gd name="T43" fmla="*/ 2147483647 h 11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3" h="110">
                  <a:moveTo>
                    <a:pt x="56" y="2"/>
                  </a:moveTo>
                  <a:lnTo>
                    <a:pt x="56" y="2"/>
                  </a:lnTo>
                  <a:lnTo>
                    <a:pt x="55" y="10"/>
                  </a:lnTo>
                  <a:lnTo>
                    <a:pt x="51" y="17"/>
                  </a:lnTo>
                  <a:lnTo>
                    <a:pt x="47" y="23"/>
                  </a:lnTo>
                  <a:lnTo>
                    <a:pt x="41" y="29"/>
                  </a:lnTo>
                  <a:lnTo>
                    <a:pt x="32" y="37"/>
                  </a:lnTo>
                  <a:lnTo>
                    <a:pt x="21" y="42"/>
                  </a:lnTo>
                  <a:lnTo>
                    <a:pt x="10" y="45"/>
                  </a:lnTo>
                  <a:lnTo>
                    <a:pt x="0" y="46"/>
                  </a:lnTo>
                  <a:lnTo>
                    <a:pt x="15" y="77"/>
                  </a:lnTo>
                  <a:lnTo>
                    <a:pt x="32" y="110"/>
                  </a:lnTo>
                  <a:lnTo>
                    <a:pt x="58" y="72"/>
                  </a:lnTo>
                  <a:lnTo>
                    <a:pt x="83" y="32"/>
                  </a:lnTo>
                  <a:lnTo>
                    <a:pt x="56" y="0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rgbClr val="D4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Freeform 1217"/>
            <p:cNvSpPr>
              <a:spLocks/>
            </p:cNvSpPr>
            <p:nvPr userDrawn="1"/>
          </p:nvSpPr>
          <p:spPr bwMode="auto">
            <a:xfrm>
              <a:off x="4030225" y="1730409"/>
              <a:ext cx="166047" cy="169207"/>
            </a:xfrm>
            <a:custGeom>
              <a:avLst/>
              <a:gdLst>
                <a:gd name="T0" fmla="*/ 2147483647 w 104"/>
                <a:gd name="T1" fmla="*/ 2147483647 h 107"/>
                <a:gd name="T2" fmla="*/ 2147483647 w 104"/>
                <a:gd name="T3" fmla="*/ 2147483647 h 107"/>
                <a:gd name="T4" fmla="*/ 2147483647 w 104"/>
                <a:gd name="T5" fmla="*/ 2147483647 h 107"/>
                <a:gd name="T6" fmla="*/ 2147483647 w 104"/>
                <a:gd name="T7" fmla="*/ 2147483647 h 107"/>
                <a:gd name="T8" fmla="*/ 2147483647 w 104"/>
                <a:gd name="T9" fmla="*/ 2147483647 h 107"/>
                <a:gd name="T10" fmla="*/ 2147483647 w 104"/>
                <a:gd name="T11" fmla="*/ 2147483647 h 107"/>
                <a:gd name="T12" fmla="*/ 2147483647 w 104"/>
                <a:gd name="T13" fmla="*/ 2147483647 h 107"/>
                <a:gd name="T14" fmla="*/ 2147483647 w 104"/>
                <a:gd name="T15" fmla="*/ 2147483647 h 107"/>
                <a:gd name="T16" fmla="*/ 2147483647 w 104"/>
                <a:gd name="T17" fmla="*/ 2147483647 h 107"/>
                <a:gd name="T18" fmla="*/ 2147483647 w 104"/>
                <a:gd name="T19" fmla="*/ 2147483647 h 107"/>
                <a:gd name="T20" fmla="*/ 2147483647 w 104"/>
                <a:gd name="T21" fmla="*/ 2147483647 h 107"/>
                <a:gd name="T22" fmla="*/ 2147483647 w 104"/>
                <a:gd name="T23" fmla="*/ 2147483647 h 107"/>
                <a:gd name="T24" fmla="*/ 2147483647 w 104"/>
                <a:gd name="T25" fmla="*/ 2147483647 h 107"/>
                <a:gd name="T26" fmla="*/ 2147483647 w 104"/>
                <a:gd name="T27" fmla="*/ 2147483647 h 107"/>
                <a:gd name="T28" fmla="*/ 2147483647 w 104"/>
                <a:gd name="T29" fmla="*/ 2147483647 h 107"/>
                <a:gd name="T30" fmla="*/ 2147483647 w 104"/>
                <a:gd name="T31" fmla="*/ 2147483647 h 107"/>
                <a:gd name="T32" fmla="*/ 2147483647 w 104"/>
                <a:gd name="T33" fmla="*/ 2147483647 h 107"/>
                <a:gd name="T34" fmla="*/ 2147483647 w 104"/>
                <a:gd name="T35" fmla="*/ 2147483647 h 107"/>
                <a:gd name="T36" fmla="*/ 2147483647 w 104"/>
                <a:gd name="T37" fmla="*/ 2147483647 h 107"/>
                <a:gd name="T38" fmla="*/ 2147483647 w 104"/>
                <a:gd name="T39" fmla="*/ 2147483647 h 107"/>
                <a:gd name="T40" fmla="*/ 2147483647 w 104"/>
                <a:gd name="T41" fmla="*/ 2147483647 h 107"/>
                <a:gd name="T42" fmla="*/ 2147483647 w 104"/>
                <a:gd name="T43" fmla="*/ 2147483647 h 107"/>
                <a:gd name="T44" fmla="*/ 2147483647 w 104"/>
                <a:gd name="T45" fmla="*/ 2147483647 h 107"/>
                <a:gd name="T46" fmla="*/ 2147483647 w 104"/>
                <a:gd name="T47" fmla="*/ 0 h 107"/>
                <a:gd name="T48" fmla="*/ 2147483647 w 104"/>
                <a:gd name="T49" fmla="*/ 0 h 107"/>
                <a:gd name="T50" fmla="*/ 2147483647 w 104"/>
                <a:gd name="T51" fmla="*/ 2147483647 h 107"/>
                <a:gd name="T52" fmla="*/ 2147483647 w 104"/>
                <a:gd name="T53" fmla="*/ 2147483647 h 107"/>
                <a:gd name="T54" fmla="*/ 2147483647 w 104"/>
                <a:gd name="T55" fmla="*/ 2147483647 h 107"/>
                <a:gd name="T56" fmla="*/ 2147483647 w 104"/>
                <a:gd name="T57" fmla="*/ 2147483647 h 107"/>
                <a:gd name="T58" fmla="*/ 0 w 104"/>
                <a:gd name="T59" fmla="*/ 2147483647 h 107"/>
                <a:gd name="T60" fmla="*/ 0 w 104"/>
                <a:gd name="T61" fmla="*/ 2147483647 h 107"/>
                <a:gd name="T62" fmla="*/ 2147483647 w 104"/>
                <a:gd name="T63" fmla="*/ 2147483647 h 107"/>
                <a:gd name="T64" fmla="*/ 2147483647 w 104"/>
                <a:gd name="T65" fmla="*/ 2147483647 h 107"/>
                <a:gd name="T66" fmla="*/ 2147483647 w 104"/>
                <a:gd name="T67" fmla="*/ 2147483647 h 107"/>
                <a:gd name="T68" fmla="*/ 2147483647 w 104"/>
                <a:gd name="T69" fmla="*/ 2147483647 h 107"/>
                <a:gd name="T70" fmla="*/ 2147483647 w 104"/>
                <a:gd name="T71" fmla="*/ 2147483647 h 107"/>
                <a:gd name="T72" fmla="*/ 2147483647 w 104"/>
                <a:gd name="T73" fmla="*/ 2147483647 h 107"/>
                <a:gd name="T74" fmla="*/ 2147483647 w 104"/>
                <a:gd name="T75" fmla="*/ 2147483647 h 107"/>
                <a:gd name="T76" fmla="*/ 2147483647 w 104"/>
                <a:gd name="T77" fmla="*/ 2147483647 h 10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04" h="107">
                  <a:moveTo>
                    <a:pt x="89" y="90"/>
                  </a:moveTo>
                  <a:lnTo>
                    <a:pt x="89" y="90"/>
                  </a:lnTo>
                  <a:lnTo>
                    <a:pt x="95" y="84"/>
                  </a:lnTo>
                  <a:lnTo>
                    <a:pt x="99" y="78"/>
                  </a:lnTo>
                  <a:lnTo>
                    <a:pt x="103" y="71"/>
                  </a:lnTo>
                  <a:lnTo>
                    <a:pt x="104" y="63"/>
                  </a:lnTo>
                  <a:lnTo>
                    <a:pt x="104" y="61"/>
                  </a:lnTo>
                  <a:lnTo>
                    <a:pt x="89" y="48"/>
                  </a:lnTo>
                  <a:lnTo>
                    <a:pt x="84" y="42"/>
                  </a:lnTo>
                  <a:lnTo>
                    <a:pt x="74" y="34"/>
                  </a:lnTo>
                  <a:lnTo>
                    <a:pt x="66" y="26"/>
                  </a:lnTo>
                  <a:lnTo>
                    <a:pt x="60" y="20"/>
                  </a:lnTo>
                  <a:lnTo>
                    <a:pt x="49" y="11"/>
                  </a:lnTo>
                  <a:lnTo>
                    <a:pt x="46" y="10"/>
                  </a:lnTo>
                  <a:lnTo>
                    <a:pt x="34" y="0"/>
                  </a:lnTo>
                  <a:lnTo>
                    <a:pt x="23" y="5"/>
                  </a:lnTo>
                  <a:lnTo>
                    <a:pt x="13" y="13"/>
                  </a:lnTo>
                  <a:lnTo>
                    <a:pt x="7" y="22"/>
                  </a:lnTo>
                  <a:lnTo>
                    <a:pt x="0" y="31"/>
                  </a:lnTo>
                  <a:lnTo>
                    <a:pt x="23" y="67"/>
                  </a:lnTo>
                  <a:lnTo>
                    <a:pt x="48" y="107"/>
                  </a:lnTo>
                  <a:lnTo>
                    <a:pt x="58" y="106"/>
                  </a:lnTo>
                  <a:lnTo>
                    <a:pt x="69" y="103"/>
                  </a:lnTo>
                  <a:lnTo>
                    <a:pt x="80" y="98"/>
                  </a:lnTo>
                  <a:lnTo>
                    <a:pt x="89" y="90"/>
                  </a:lnTo>
                  <a:close/>
                </a:path>
              </a:pathLst>
            </a:custGeom>
            <a:solidFill>
              <a:srgbClr val="008A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Freeform 1218"/>
            <p:cNvSpPr>
              <a:spLocks/>
            </p:cNvSpPr>
            <p:nvPr userDrawn="1"/>
          </p:nvSpPr>
          <p:spPr bwMode="auto">
            <a:xfrm>
              <a:off x="4157024" y="1878081"/>
              <a:ext cx="172085" cy="293804"/>
            </a:xfrm>
            <a:custGeom>
              <a:avLst/>
              <a:gdLst>
                <a:gd name="T0" fmla="*/ 2147483647 w 108"/>
                <a:gd name="T1" fmla="*/ 2147483647 h 185"/>
                <a:gd name="T2" fmla="*/ 2147483647 w 108"/>
                <a:gd name="T3" fmla="*/ 2147483647 h 185"/>
                <a:gd name="T4" fmla="*/ 2147483647 w 108"/>
                <a:gd name="T5" fmla="*/ 0 h 185"/>
                <a:gd name="T6" fmla="*/ 2147483647 w 108"/>
                <a:gd name="T7" fmla="*/ 0 h 185"/>
                <a:gd name="T8" fmla="*/ 2147483647 w 108"/>
                <a:gd name="T9" fmla="*/ 2147483647 h 185"/>
                <a:gd name="T10" fmla="*/ 0 w 108"/>
                <a:gd name="T11" fmla="*/ 2147483647 h 185"/>
                <a:gd name="T12" fmla="*/ 0 w 108"/>
                <a:gd name="T13" fmla="*/ 2147483647 h 185"/>
                <a:gd name="T14" fmla="*/ 2147483647 w 108"/>
                <a:gd name="T15" fmla="*/ 2147483647 h 185"/>
                <a:gd name="T16" fmla="*/ 2147483647 w 108"/>
                <a:gd name="T17" fmla="*/ 2147483647 h 185"/>
                <a:gd name="T18" fmla="*/ 2147483647 w 108"/>
                <a:gd name="T19" fmla="*/ 2147483647 h 185"/>
                <a:gd name="T20" fmla="*/ 2147483647 w 108"/>
                <a:gd name="T21" fmla="*/ 2147483647 h 185"/>
                <a:gd name="T22" fmla="*/ 2147483647 w 108"/>
                <a:gd name="T23" fmla="*/ 2147483647 h 185"/>
                <a:gd name="T24" fmla="*/ 2147483647 w 108"/>
                <a:gd name="T25" fmla="*/ 2147483647 h 185"/>
                <a:gd name="T26" fmla="*/ 2147483647 w 108"/>
                <a:gd name="T27" fmla="*/ 2147483647 h 185"/>
                <a:gd name="T28" fmla="*/ 2147483647 w 108"/>
                <a:gd name="T29" fmla="*/ 2147483647 h 185"/>
                <a:gd name="T30" fmla="*/ 2147483647 w 108"/>
                <a:gd name="T31" fmla="*/ 2147483647 h 185"/>
                <a:gd name="T32" fmla="*/ 2147483647 w 108"/>
                <a:gd name="T33" fmla="*/ 2147483647 h 185"/>
                <a:gd name="T34" fmla="*/ 2147483647 w 108"/>
                <a:gd name="T35" fmla="*/ 2147483647 h 185"/>
                <a:gd name="T36" fmla="*/ 2147483647 w 108"/>
                <a:gd name="T37" fmla="*/ 2147483647 h 185"/>
                <a:gd name="T38" fmla="*/ 2147483647 w 108"/>
                <a:gd name="T39" fmla="*/ 2147483647 h 185"/>
                <a:gd name="T40" fmla="*/ 2147483647 w 108"/>
                <a:gd name="T41" fmla="*/ 2147483647 h 185"/>
                <a:gd name="T42" fmla="*/ 2147483647 w 108"/>
                <a:gd name="T43" fmla="*/ 2147483647 h 185"/>
                <a:gd name="T44" fmla="*/ 2147483647 w 108"/>
                <a:gd name="T45" fmla="*/ 2147483647 h 185"/>
                <a:gd name="T46" fmla="*/ 2147483647 w 108"/>
                <a:gd name="T47" fmla="*/ 2147483647 h 185"/>
                <a:gd name="T48" fmla="*/ 2147483647 w 108"/>
                <a:gd name="T49" fmla="*/ 2147483647 h 185"/>
                <a:gd name="T50" fmla="*/ 2147483647 w 108"/>
                <a:gd name="T51" fmla="*/ 2147483647 h 185"/>
                <a:gd name="T52" fmla="*/ 2147483647 w 108"/>
                <a:gd name="T53" fmla="*/ 2147483647 h 185"/>
                <a:gd name="T54" fmla="*/ 2147483647 w 108"/>
                <a:gd name="T55" fmla="*/ 2147483647 h 185"/>
                <a:gd name="T56" fmla="*/ 2147483647 w 108"/>
                <a:gd name="T57" fmla="*/ 2147483647 h 185"/>
                <a:gd name="T58" fmla="*/ 2147483647 w 108"/>
                <a:gd name="T59" fmla="*/ 2147483647 h 185"/>
                <a:gd name="T60" fmla="*/ 2147483647 w 108"/>
                <a:gd name="T61" fmla="*/ 2147483647 h 18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08" h="185">
                  <a:moveTo>
                    <a:pt x="53" y="2"/>
                  </a:moveTo>
                  <a:lnTo>
                    <a:pt x="53" y="2"/>
                  </a:lnTo>
                  <a:lnTo>
                    <a:pt x="51" y="0"/>
                  </a:lnTo>
                  <a:lnTo>
                    <a:pt x="26" y="40"/>
                  </a:lnTo>
                  <a:lnTo>
                    <a:pt x="0" y="78"/>
                  </a:lnTo>
                  <a:lnTo>
                    <a:pt x="10" y="104"/>
                  </a:lnTo>
                  <a:lnTo>
                    <a:pt x="19" y="130"/>
                  </a:lnTo>
                  <a:lnTo>
                    <a:pt x="30" y="157"/>
                  </a:lnTo>
                  <a:lnTo>
                    <a:pt x="38" y="185"/>
                  </a:lnTo>
                  <a:lnTo>
                    <a:pt x="77" y="130"/>
                  </a:lnTo>
                  <a:lnTo>
                    <a:pt x="108" y="86"/>
                  </a:lnTo>
                  <a:lnTo>
                    <a:pt x="106" y="83"/>
                  </a:lnTo>
                  <a:lnTo>
                    <a:pt x="97" y="64"/>
                  </a:lnTo>
                  <a:lnTo>
                    <a:pt x="96" y="63"/>
                  </a:lnTo>
                  <a:lnTo>
                    <a:pt x="83" y="43"/>
                  </a:lnTo>
                  <a:lnTo>
                    <a:pt x="83" y="42"/>
                  </a:lnTo>
                  <a:lnTo>
                    <a:pt x="68" y="22"/>
                  </a:lnTo>
                  <a:lnTo>
                    <a:pt x="65" y="17"/>
                  </a:lnTo>
                  <a:lnTo>
                    <a:pt x="53" y="2"/>
                  </a:lnTo>
                  <a:close/>
                </a:path>
              </a:pathLst>
            </a:custGeom>
            <a:solidFill>
              <a:srgbClr val="CF8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Freeform 1219"/>
            <p:cNvSpPr>
              <a:spLocks/>
            </p:cNvSpPr>
            <p:nvPr userDrawn="1"/>
          </p:nvSpPr>
          <p:spPr bwMode="auto">
            <a:xfrm>
              <a:off x="3903425" y="1613503"/>
              <a:ext cx="102647" cy="98448"/>
            </a:xfrm>
            <a:custGeom>
              <a:avLst/>
              <a:gdLst>
                <a:gd name="T0" fmla="*/ 2147483647 w 65"/>
                <a:gd name="T1" fmla="*/ 2147483647 h 62"/>
                <a:gd name="T2" fmla="*/ 2147483647 w 65"/>
                <a:gd name="T3" fmla="*/ 2147483647 h 62"/>
                <a:gd name="T4" fmla="*/ 2147483647 w 65"/>
                <a:gd name="T5" fmla="*/ 2147483647 h 62"/>
                <a:gd name="T6" fmla="*/ 2147483647 w 65"/>
                <a:gd name="T7" fmla="*/ 2147483647 h 62"/>
                <a:gd name="T8" fmla="*/ 2147483647 w 65"/>
                <a:gd name="T9" fmla="*/ 2147483647 h 62"/>
                <a:gd name="T10" fmla="*/ 2147483647 w 65"/>
                <a:gd name="T11" fmla="*/ 2147483647 h 62"/>
                <a:gd name="T12" fmla="*/ 2147483647 w 65"/>
                <a:gd name="T13" fmla="*/ 2147483647 h 62"/>
                <a:gd name="T14" fmla="*/ 2147483647 w 65"/>
                <a:gd name="T15" fmla="*/ 2147483647 h 62"/>
                <a:gd name="T16" fmla="*/ 2147483647 w 65"/>
                <a:gd name="T17" fmla="*/ 2147483647 h 62"/>
                <a:gd name="T18" fmla="*/ 2147483647 w 65"/>
                <a:gd name="T19" fmla="*/ 2147483647 h 62"/>
                <a:gd name="T20" fmla="*/ 0 w 65"/>
                <a:gd name="T21" fmla="*/ 0 h 62"/>
                <a:gd name="T22" fmla="*/ 0 w 65"/>
                <a:gd name="T23" fmla="*/ 0 h 62"/>
                <a:gd name="T24" fmla="*/ 2147483647 w 65"/>
                <a:gd name="T25" fmla="*/ 2147483647 h 62"/>
                <a:gd name="T26" fmla="*/ 2147483647 w 65"/>
                <a:gd name="T27" fmla="*/ 2147483647 h 62"/>
                <a:gd name="T28" fmla="*/ 2147483647 w 65"/>
                <a:gd name="T29" fmla="*/ 2147483647 h 62"/>
                <a:gd name="T30" fmla="*/ 2147483647 w 65"/>
                <a:gd name="T31" fmla="*/ 2147483647 h 62"/>
                <a:gd name="T32" fmla="*/ 2147483647 w 65"/>
                <a:gd name="T33" fmla="*/ 2147483647 h 62"/>
                <a:gd name="T34" fmla="*/ 2147483647 w 65"/>
                <a:gd name="T35" fmla="*/ 2147483647 h 62"/>
                <a:gd name="T36" fmla="*/ 2147483647 w 65"/>
                <a:gd name="T37" fmla="*/ 2147483647 h 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5" h="62">
                  <a:moveTo>
                    <a:pt x="56" y="33"/>
                  </a:moveTo>
                  <a:lnTo>
                    <a:pt x="56" y="33"/>
                  </a:lnTo>
                  <a:lnTo>
                    <a:pt x="48" y="29"/>
                  </a:lnTo>
                  <a:lnTo>
                    <a:pt x="27" y="17"/>
                  </a:lnTo>
                  <a:lnTo>
                    <a:pt x="20" y="12"/>
                  </a:lnTo>
                  <a:lnTo>
                    <a:pt x="3" y="1"/>
                  </a:lnTo>
                  <a:lnTo>
                    <a:pt x="0" y="0"/>
                  </a:lnTo>
                  <a:lnTo>
                    <a:pt x="23" y="27"/>
                  </a:lnTo>
                  <a:lnTo>
                    <a:pt x="50" y="62"/>
                  </a:lnTo>
                  <a:lnTo>
                    <a:pt x="65" y="39"/>
                  </a:lnTo>
                  <a:lnTo>
                    <a:pt x="56" y="33"/>
                  </a:lnTo>
                  <a:close/>
                </a:path>
              </a:pathLst>
            </a:custGeom>
            <a:solidFill>
              <a:srgbClr val="CF8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3" name="组合 46"/>
          <p:cNvGrpSpPr>
            <a:grpSpLocks/>
          </p:cNvGrpSpPr>
          <p:nvPr userDrawn="1"/>
        </p:nvGrpSpPr>
        <p:grpSpPr bwMode="auto">
          <a:xfrm>
            <a:off x="7215188" y="571500"/>
            <a:ext cx="785812" cy="885825"/>
            <a:chOff x="5451449" y="214290"/>
            <a:chExt cx="1162050" cy="1376363"/>
          </a:xfrm>
        </p:grpSpPr>
        <p:sp>
          <p:nvSpPr>
            <p:cNvPr id="64" name="Freeform 1145"/>
            <p:cNvSpPr>
              <a:spLocks/>
            </p:cNvSpPr>
            <p:nvPr userDrawn="1"/>
          </p:nvSpPr>
          <p:spPr bwMode="auto">
            <a:xfrm>
              <a:off x="5451449" y="214290"/>
              <a:ext cx="1162050" cy="1373897"/>
            </a:xfrm>
            <a:custGeom>
              <a:avLst/>
              <a:gdLst>
                <a:gd name="T0" fmla="*/ 2147483647 w 732"/>
                <a:gd name="T1" fmla="*/ 2147483647 h 866"/>
                <a:gd name="T2" fmla="*/ 2147483647 w 732"/>
                <a:gd name="T3" fmla="*/ 2147483647 h 866"/>
                <a:gd name="T4" fmla="*/ 2147483647 w 732"/>
                <a:gd name="T5" fmla="*/ 2147483647 h 866"/>
                <a:gd name="T6" fmla="*/ 2147483647 w 732"/>
                <a:gd name="T7" fmla="*/ 2147483647 h 866"/>
                <a:gd name="T8" fmla="*/ 2147483647 w 732"/>
                <a:gd name="T9" fmla="*/ 2147483647 h 866"/>
                <a:gd name="T10" fmla="*/ 2147483647 w 732"/>
                <a:gd name="T11" fmla="*/ 2147483647 h 866"/>
                <a:gd name="T12" fmla="*/ 2147483647 w 732"/>
                <a:gd name="T13" fmla="*/ 2147483647 h 866"/>
                <a:gd name="T14" fmla="*/ 2147483647 w 732"/>
                <a:gd name="T15" fmla="*/ 2147483647 h 866"/>
                <a:gd name="T16" fmla="*/ 2147483647 w 732"/>
                <a:gd name="T17" fmla="*/ 2147483647 h 866"/>
                <a:gd name="T18" fmla="*/ 2147483647 w 732"/>
                <a:gd name="T19" fmla="*/ 2147483647 h 866"/>
                <a:gd name="T20" fmla="*/ 2147483647 w 732"/>
                <a:gd name="T21" fmla="*/ 2147483647 h 866"/>
                <a:gd name="T22" fmla="*/ 2147483647 w 732"/>
                <a:gd name="T23" fmla="*/ 2147483647 h 866"/>
                <a:gd name="T24" fmla="*/ 2147483647 w 732"/>
                <a:gd name="T25" fmla="*/ 2147483647 h 866"/>
                <a:gd name="T26" fmla="*/ 2147483647 w 732"/>
                <a:gd name="T27" fmla="*/ 2147483647 h 866"/>
                <a:gd name="T28" fmla="*/ 2147483647 w 732"/>
                <a:gd name="T29" fmla="*/ 2147483647 h 866"/>
                <a:gd name="T30" fmla="*/ 2147483647 w 732"/>
                <a:gd name="T31" fmla="*/ 2147483647 h 866"/>
                <a:gd name="T32" fmla="*/ 0 w 732"/>
                <a:gd name="T33" fmla="*/ 2147483647 h 866"/>
                <a:gd name="T34" fmla="*/ 2147483647 w 732"/>
                <a:gd name="T35" fmla="*/ 2147483647 h 866"/>
                <a:gd name="T36" fmla="*/ 2147483647 w 732"/>
                <a:gd name="T37" fmla="*/ 2147483647 h 866"/>
                <a:gd name="T38" fmla="*/ 2147483647 w 732"/>
                <a:gd name="T39" fmla="*/ 2147483647 h 866"/>
                <a:gd name="T40" fmla="*/ 2147483647 w 732"/>
                <a:gd name="T41" fmla="*/ 2147483647 h 866"/>
                <a:gd name="T42" fmla="*/ 2147483647 w 732"/>
                <a:gd name="T43" fmla="*/ 2147483647 h 866"/>
                <a:gd name="T44" fmla="*/ 2147483647 w 732"/>
                <a:gd name="T45" fmla="*/ 2147483647 h 866"/>
                <a:gd name="T46" fmla="*/ 2147483647 w 732"/>
                <a:gd name="T47" fmla="*/ 2147483647 h 866"/>
                <a:gd name="T48" fmla="*/ 2147483647 w 732"/>
                <a:gd name="T49" fmla="*/ 2147483647 h 866"/>
                <a:gd name="T50" fmla="*/ 2147483647 w 732"/>
                <a:gd name="T51" fmla="*/ 2147483647 h 866"/>
                <a:gd name="T52" fmla="*/ 2147483647 w 732"/>
                <a:gd name="T53" fmla="*/ 2147483647 h 866"/>
                <a:gd name="T54" fmla="*/ 2147483647 w 732"/>
                <a:gd name="T55" fmla="*/ 0 h 866"/>
                <a:gd name="T56" fmla="*/ 2147483647 w 732"/>
                <a:gd name="T57" fmla="*/ 2147483647 h 866"/>
                <a:gd name="T58" fmla="*/ 2147483647 w 732"/>
                <a:gd name="T59" fmla="*/ 2147483647 h 866"/>
                <a:gd name="T60" fmla="*/ 2147483647 w 732"/>
                <a:gd name="T61" fmla="*/ 2147483647 h 866"/>
                <a:gd name="T62" fmla="*/ 2147483647 w 732"/>
                <a:gd name="T63" fmla="*/ 2147483647 h 866"/>
                <a:gd name="T64" fmla="*/ 2147483647 w 732"/>
                <a:gd name="T65" fmla="*/ 2147483647 h 866"/>
                <a:gd name="T66" fmla="*/ 2147483647 w 732"/>
                <a:gd name="T67" fmla="*/ 2147483647 h 866"/>
                <a:gd name="T68" fmla="*/ 2147483647 w 732"/>
                <a:gd name="T69" fmla="*/ 2147483647 h 866"/>
                <a:gd name="T70" fmla="*/ 2147483647 w 732"/>
                <a:gd name="T71" fmla="*/ 2147483647 h 866"/>
                <a:gd name="T72" fmla="*/ 2147483647 w 732"/>
                <a:gd name="T73" fmla="*/ 2147483647 h 866"/>
                <a:gd name="T74" fmla="*/ 2147483647 w 732"/>
                <a:gd name="T75" fmla="*/ 2147483647 h 866"/>
                <a:gd name="T76" fmla="*/ 2147483647 w 732"/>
                <a:gd name="T77" fmla="*/ 2147483647 h 866"/>
                <a:gd name="T78" fmla="*/ 2147483647 w 732"/>
                <a:gd name="T79" fmla="*/ 2147483647 h 866"/>
                <a:gd name="T80" fmla="*/ 2147483647 w 732"/>
                <a:gd name="T81" fmla="*/ 2147483647 h 866"/>
                <a:gd name="T82" fmla="*/ 2147483647 w 732"/>
                <a:gd name="T83" fmla="*/ 2147483647 h 866"/>
                <a:gd name="T84" fmla="*/ 2147483647 w 732"/>
                <a:gd name="T85" fmla="*/ 2147483647 h 8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32" h="866">
                  <a:moveTo>
                    <a:pt x="629" y="669"/>
                  </a:moveTo>
                  <a:lnTo>
                    <a:pt x="629" y="669"/>
                  </a:lnTo>
                  <a:lnTo>
                    <a:pt x="617" y="687"/>
                  </a:lnTo>
                  <a:lnTo>
                    <a:pt x="604" y="706"/>
                  </a:lnTo>
                  <a:lnTo>
                    <a:pt x="592" y="724"/>
                  </a:lnTo>
                  <a:lnTo>
                    <a:pt x="579" y="739"/>
                  </a:lnTo>
                  <a:lnTo>
                    <a:pt x="565" y="754"/>
                  </a:lnTo>
                  <a:lnTo>
                    <a:pt x="551" y="768"/>
                  </a:lnTo>
                  <a:lnTo>
                    <a:pt x="536" y="782"/>
                  </a:lnTo>
                  <a:lnTo>
                    <a:pt x="522" y="794"/>
                  </a:lnTo>
                  <a:lnTo>
                    <a:pt x="507" y="805"/>
                  </a:lnTo>
                  <a:lnTo>
                    <a:pt x="492" y="815"/>
                  </a:lnTo>
                  <a:lnTo>
                    <a:pt x="461" y="832"/>
                  </a:lnTo>
                  <a:lnTo>
                    <a:pt x="429" y="846"/>
                  </a:lnTo>
                  <a:lnTo>
                    <a:pt x="397" y="856"/>
                  </a:lnTo>
                  <a:lnTo>
                    <a:pt x="365" y="862"/>
                  </a:lnTo>
                  <a:lnTo>
                    <a:pt x="333" y="866"/>
                  </a:lnTo>
                  <a:lnTo>
                    <a:pt x="301" y="866"/>
                  </a:lnTo>
                  <a:lnTo>
                    <a:pt x="269" y="862"/>
                  </a:lnTo>
                  <a:lnTo>
                    <a:pt x="237" y="856"/>
                  </a:lnTo>
                  <a:lnTo>
                    <a:pt x="207" y="846"/>
                  </a:lnTo>
                  <a:lnTo>
                    <a:pt x="178" y="834"/>
                  </a:lnTo>
                  <a:lnTo>
                    <a:pt x="149" y="818"/>
                  </a:lnTo>
                  <a:lnTo>
                    <a:pt x="122" y="800"/>
                  </a:lnTo>
                  <a:lnTo>
                    <a:pt x="97" y="779"/>
                  </a:lnTo>
                  <a:lnTo>
                    <a:pt x="74" y="756"/>
                  </a:lnTo>
                  <a:lnTo>
                    <a:pt x="54" y="730"/>
                  </a:lnTo>
                  <a:lnTo>
                    <a:pt x="38" y="702"/>
                  </a:lnTo>
                  <a:lnTo>
                    <a:pt x="24" y="672"/>
                  </a:lnTo>
                  <a:lnTo>
                    <a:pt x="13" y="642"/>
                  </a:lnTo>
                  <a:lnTo>
                    <a:pt x="6" y="608"/>
                  </a:lnTo>
                  <a:lnTo>
                    <a:pt x="1" y="573"/>
                  </a:lnTo>
                  <a:lnTo>
                    <a:pt x="0" y="538"/>
                  </a:lnTo>
                  <a:lnTo>
                    <a:pt x="3" y="501"/>
                  </a:lnTo>
                  <a:lnTo>
                    <a:pt x="9" y="463"/>
                  </a:lnTo>
                  <a:lnTo>
                    <a:pt x="18" y="425"/>
                  </a:lnTo>
                  <a:lnTo>
                    <a:pt x="32" y="387"/>
                  </a:lnTo>
                  <a:lnTo>
                    <a:pt x="50" y="347"/>
                  </a:lnTo>
                  <a:lnTo>
                    <a:pt x="71" y="308"/>
                  </a:lnTo>
                  <a:lnTo>
                    <a:pt x="96" y="270"/>
                  </a:lnTo>
                  <a:lnTo>
                    <a:pt x="125" y="232"/>
                  </a:lnTo>
                  <a:lnTo>
                    <a:pt x="157" y="197"/>
                  </a:lnTo>
                  <a:lnTo>
                    <a:pt x="190" y="163"/>
                  </a:lnTo>
                  <a:lnTo>
                    <a:pt x="225" y="131"/>
                  </a:lnTo>
                  <a:lnTo>
                    <a:pt x="263" y="102"/>
                  </a:lnTo>
                  <a:lnTo>
                    <a:pt x="301" y="76"/>
                  </a:lnTo>
                  <a:lnTo>
                    <a:pt x="339" y="55"/>
                  </a:lnTo>
                  <a:lnTo>
                    <a:pt x="379" y="35"/>
                  </a:lnTo>
                  <a:lnTo>
                    <a:pt x="419" y="20"/>
                  </a:lnTo>
                  <a:lnTo>
                    <a:pt x="438" y="14"/>
                  </a:lnTo>
                  <a:lnTo>
                    <a:pt x="457" y="9"/>
                  </a:lnTo>
                  <a:lnTo>
                    <a:pt x="476" y="5"/>
                  </a:lnTo>
                  <a:lnTo>
                    <a:pt x="495" y="2"/>
                  </a:lnTo>
                  <a:lnTo>
                    <a:pt x="513" y="0"/>
                  </a:lnTo>
                  <a:lnTo>
                    <a:pt x="531" y="0"/>
                  </a:lnTo>
                  <a:lnTo>
                    <a:pt x="548" y="2"/>
                  </a:lnTo>
                  <a:lnTo>
                    <a:pt x="565" y="3"/>
                  </a:lnTo>
                  <a:lnTo>
                    <a:pt x="582" y="6"/>
                  </a:lnTo>
                  <a:lnTo>
                    <a:pt x="597" y="12"/>
                  </a:lnTo>
                  <a:lnTo>
                    <a:pt x="612" y="18"/>
                  </a:lnTo>
                  <a:lnTo>
                    <a:pt x="627" y="26"/>
                  </a:lnTo>
                  <a:lnTo>
                    <a:pt x="641" y="35"/>
                  </a:lnTo>
                  <a:lnTo>
                    <a:pt x="653" y="46"/>
                  </a:lnTo>
                  <a:lnTo>
                    <a:pt x="664" y="58"/>
                  </a:lnTo>
                  <a:lnTo>
                    <a:pt x="674" y="72"/>
                  </a:lnTo>
                  <a:lnTo>
                    <a:pt x="685" y="85"/>
                  </a:lnTo>
                  <a:lnTo>
                    <a:pt x="694" y="101"/>
                  </a:lnTo>
                  <a:lnTo>
                    <a:pt x="702" y="117"/>
                  </a:lnTo>
                  <a:lnTo>
                    <a:pt x="708" y="136"/>
                  </a:lnTo>
                  <a:lnTo>
                    <a:pt x="714" y="154"/>
                  </a:lnTo>
                  <a:lnTo>
                    <a:pt x="719" y="172"/>
                  </a:lnTo>
                  <a:lnTo>
                    <a:pt x="723" y="194"/>
                  </a:lnTo>
                  <a:lnTo>
                    <a:pt x="726" y="213"/>
                  </a:lnTo>
                  <a:lnTo>
                    <a:pt x="731" y="258"/>
                  </a:lnTo>
                  <a:lnTo>
                    <a:pt x="732" y="303"/>
                  </a:lnTo>
                  <a:lnTo>
                    <a:pt x="729" y="349"/>
                  </a:lnTo>
                  <a:lnTo>
                    <a:pt x="723" y="398"/>
                  </a:lnTo>
                  <a:lnTo>
                    <a:pt x="716" y="445"/>
                  </a:lnTo>
                  <a:lnTo>
                    <a:pt x="703" y="492"/>
                  </a:lnTo>
                  <a:lnTo>
                    <a:pt x="688" y="539"/>
                  </a:lnTo>
                  <a:lnTo>
                    <a:pt x="671" y="585"/>
                  </a:lnTo>
                  <a:lnTo>
                    <a:pt x="652" y="628"/>
                  </a:lnTo>
                  <a:lnTo>
                    <a:pt x="629" y="669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Freeform 1146"/>
            <p:cNvSpPr>
              <a:spLocks/>
            </p:cNvSpPr>
            <p:nvPr userDrawn="1"/>
          </p:nvSpPr>
          <p:spPr bwMode="auto">
            <a:xfrm>
              <a:off x="6336485" y="229090"/>
              <a:ext cx="225367" cy="340391"/>
            </a:xfrm>
            <a:custGeom>
              <a:avLst/>
              <a:gdLst>
                <a:gd name="T0" fmla="*/ 2147483647 w 142"/>
                <a:gd name="T1" fmla="*/ 2147483647 h 215"/>
                <a:gd name="T2" fmla="*/ 2147483647 w 142"/>
                <a:gd name="T3" fmla="*/ 2147483647 h 215"/>
                <a:gd name="T4" fmla="*/ 0 w 142"/>
                <a:gd name="T5" fmla="*/ 2147483647 h 215"/>
                <a:gd name="T6" fmla="*/ 0 w 142"/>
                <a:gd name="T7" fmla="*/ 2147483647 h 215"/>
                <a:gd name="T8" fmla="*/ 2147483647 w 142"/>
                <a:gd name="T9" fmla="*/ 2147483647 h 215"/>
                <a:gd name="T10" fmla="*/ 2147483647 w 142"/>
                <a:gd name="T11" fmla="*/ 2147483647 h 215"/>
                <a:gd name="T12" fmla="*/ 2147483647 w 142"/>
                <a:gd name="T13" fmla="*/ 2147483647 h 215"/>
                <a:gd name="T14" fmla="*/ 2147483647 w 142"/>
                <a:gd name="T15" fmla="*/ 2147483647 h 215"/>
                <a:gd name="T16" fmla="*/ 2147483647 w 142"/>
                <a:gd name="T17" fmla="*/ 2147483647 h 215"/>
                <a:gd name="T18" fmla="*/ 2147483647 w 142"/>
                <a:gd name="T19" fmla="*/ 2147483647 h 215"/>
                <a:gd name="T20" fmla="*/ 2147483647 w 142"/>
                <a:gd name="T21" fmla="*/ 2147483647 h 215"/>
                <a:gd name="T22" fmla="*/ 2147483647 w 142"/>
                <a:gd name="T23" fmla="*/ 2147483647 h 215"/>
                <a:gd name="T24" fmla="*/ 2147483647 w 142"/>
                <a:gd name="T25" fmla="*/ 2147483647 h 215"/>
                <a:gd name="T26" fmla="*/ 2147483647 w 142"/>
                <a:gd name="T27" fmla="*/ 2147483647 h 215"/>
                <a:gd name="T28" fmla="*/ 2147483647 w 142"/>
                <a:gd name="T29" fmla="*/ 2147483647 h 215"/>
                <a:gd name="T30" fmla="*/ 2147483647 w 142"/>
                <a:gd name="T31" fmla="*/ 2147483647 h 215"/>
                <a:gd name="T32" fmla="*/ 2147483647 w 142"/>
                <a:gd name="T33" fmla="*/ 2147483647 h 215"/>
                <a:gd name="T34" fmla="*/ 2147483647 w 142"/>
                <a:gd name="T35" fmla="*/ 2147483647 h 215"/>
                <a:gd name="T36" fmla="*/ 2147483647 w 142"/>
                <a:gd name="T37" fmla="*/ 2147483647 h 215"/>
                <a:gd name="T38" fmla="*/ 2147483647 w 142"/>
                <a:gd name="T39" fmla="*/ 2147483647 h 215"/>
                <a:gd name="T40" fmla="*/ 2147483647 w 142"/>
                <a:gd name="T41" fmla="*/ 0 h 215"/>
                <a:gd name="T42" fmla="*/ 2147483647 w 142"/>
                <a:gd name="T43" fmla="*/ 0 h 215"/>
                <a:gd name="T44" fmla="*/ 2147483647 w 142"/>
                <a:gd name="T45" fmla="*/ 2147483647 h 215"/>
                <a:gd name="T46" fmla="*/ 2147483647 w 142"/>
                <a:gd name="T47" fmla="*/ 2147483647 h 2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42" h="215">
                  <a:moveTo>
                    <a:pt x="61" y="75"/>
                  </a:moveTo>
                  <a:lnTo>
                    <a:pt x="61" y="75"/>
                  </a:lnTo>
                  <a:lnTo>
                    <a:pt x="0" y="128"/>
                  </a:lnTo>
                  <a:lnTo>
                    <a:pt x="70" y="113"/>
                  </a:lnTo>
                  <a:lnTo>
                    <a:pt x="82" y="163"/>
                  </a:lnTo>
                  <a:lnTo>
                    <a:pt x="98" y="215"/>
                  </a:lnTo>
                  <a:lnTo>
                    <a:pt x="116" y="110"/>
                  </a:lnTo>
                  <a:lnTo>
                    <a:pt x="142" y="102"/>
                  </a:lnTo>
                  <a:lnTo>
                    <a:pt x="130" y="79"/>
                  </a:lnTo>
                  <a:lnTo>
                    <a:pt x="116" y="60"/>
                  </a:lnTo>
                  <a:lnTo>
                    <a:pt x="101" y="41"/>
                  </a:lnTo>
                  <a:lnTo>
                    <a:pt x="84" y="26"/>
                  </a:lnTo>
                  <a:lnTo>
                    <a:pt x="78" y="46"/>
                  </a:lnTo>
                  <a:lnTo>
                    <a:pt x="6" y="0"/>
                  </a:lnTo>
                  <a:lnTo>
                    <a:pt x="61" y="75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Freeform 1147"/>
            <p:cNvSpPr>
              <a:spLocks/>
            </p:cNvSpPr>
            <p:nvPr userDrawn="1"/>
          </p:nvSpPr>
          <p:spPr bwMode="auto">
            <a:xfrm>
              <a:off x="5946787" y="569480"/>
              <a:ext cx="504730" cy="577184"/>
            </a:xfrm>
            <a:custGeom>
              <a:avLst/>
              <a:gdLst>
                <a:gd name="T0" fmla="*/ 2147483647 w 318"/>
                <a:gd name="T1" fmla="*/ 2147483647 h 363"/>
                <a:gd name="T2" fmla="*/ 2147483647 w 318"/>
                <a:gd name="T3" fmla="*/ 2147483647 h 363"/>
                <a:gd name="T4" fmla="*/ 2147483647 w 318"/>
                <a:gd name="T5" fmla="*/ 2147483647 h 363"/>
                <a:gd name="T6" fmla="*/ 2147483647 w 318"/>
                <a:gd name="T7" fmla="*/ 2147483647 h 363"/>
                <a:gd name="T8" fmla="*/ 2147483647 w 318"/>
                <a:gd name="T9" fmla="*/ 2147483647 h 363"/>
                <a:gd name="T10" fmla="*/ 2147483647 w 318"/>
                <a:gd name="T11" fmla="*/ 2147483647 h 363"/>
                <a:gd name="T12" fmla="*/ 2147483647 w 318"/>
                <a:gd name="T13" fmla="*/ 2147483647 h 363"/>
                <a:gd name="T14" fmla="*/ 2147483647 w 318"/>
                <a:gd name="T15" fmla="*/ 0 h 363"/>
                <a:gd name="T16" fmla="*/ 2147483647 w 318"/>
                <a:gd name="T17" fmla="*/ 0 h 363"/>
                <a:gd name="T18" fmla="*/ 2147483647 w 318"/>
                <a:gd name="T19" fmla="*/ 2147483647 h 363"/>
                <a:gd name="T20" fmla="*/ 2147483647 w 318"/>
                <a:gd name="T21" fmla="*/ 2147483647 h 363"/>
                <a:gd name="T22" fmla="*/ 2147483647 w 318"/>
                <a:gd name="T23" fmla="*/ 2147483647 h 363"/>
                <a:gd name="T24" fmla="*/ 0 w 318"/>
                <a:gd name="T25" fmla="*/ 2147483647 h 363"/>
                <a:gd name="T26" fmla="*/ 0 w 318"/>
                <a:gd name="T27" fmla="*/ 2147483647 h 363"/>
                <a:gd name="T28" fmla="*/ 2147483647 w 318"/>
                <a:gd name="T29" fmla="*/ 2147483647 h 363"/>
                <a:gd name="T30" fmla="*/ 2147483647 w 318"/>
                <a:gd name="T31" fmla="*/ 2147483647 h 363"/>
                <a:gd name="T32" fmla="*/ 2147483647 w 318"/>
                <a:gd name="T33" fmla="*/ 2147483647 h 363"/>
                <a:gd name="T34" fmla="*/ 2147483647 w 318"/>
                <a:gd name="T35" fmla="*/ 2147483647 h 363"/>
                <a:gd name="T36" fmla="*/ 2147483647 w 318"/>
                <a:gd name="T37" fmla="*/ 2147483647 h 363"/>
                <a:gd name="T38" fmla="*/ 2147483647 w 318"/>
                <a:gd name="T39" fmla="*/ 2147483647 h 363"/>
                <a:gd name="T40" fmla="*/ 2147483647 w 318"/>
                <a:gd name="T41" fmla="*/ 2147483647 h 363"/>
                <a:gd name="T42" fmla="*/ 2147483647 w 318"/>
                <a:gd name="T43" fmla="*/ 2147483647 h 363"/>
                <a:gd name="T44" fmla="*/ 2147483647 w 318"/>
                <a:gd name="T45" fmla="*/ 2147483647 h 363"/>
                <a:gd name="T46" fmla="*/ 2147483647 w 318"/>
                <a:gd name="T47" fmla="*/ 2147483647 h 363"/>
                <a:gd name="T48" fmla="*/ 2147483647 w 318"/>
                <a:gd name="T49" fmla="*/ 2147483647 h 363"/>
                <a:gd name="T50" fmla="*/ 2147483647 w 318"/>
                <a:gd name="T51" fmla="*/ 2147483647 h 363"/>
                <a:gd name="T52" fmla="*/ 2147483647 w 318"/>
                <a:gd name="T53" fmla="*/ 2147483647 h 363"/>
                <a:gd name="T54" fmla="*/ 2147483647 w 318"/>
                <a:gd name="T55" fmla="*/ 2147483647 h 363"/>
                <a:gd name="T56" fmla="*/ 2147483647 w 318"/>
                <a:gd name="T57" fmla="*/ 2147483647 h 363"/>
                <a:gd name="T58" fmla="*/ 2147483647 w 318"/>
                <a:gd name="T59" fmla="*/ 2147483647 h 36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18" h="363">
                  <a:moveTo>
                    <a:pt x="227" y="142"/>
                  </a:moveTo>
                  <a:lnTo>
                    <a:pt x="227" y="142"/>
                  </a:lnTo>
                  <a:lnTo>
                    <a:pt x="289" y="9"/>
                  </a:lnTo>
                  <a:lnTo>
                    <a:pt x="230" y="49"/>
                  </a:lnTo>
                  <a:lnTo>
                    <a:pt x="167" y="87"/>
                  </a:lnTo>
                  <a:lnTo>
                    <a:pt x="158" y="0"/>
                  </a:lnTo>
                  <a:lnTo>
                    <a:pt x="139" y="61"/>
                  </a:lnTo>
                  <a:lnTo>
                    <a:pt x="122" y="125"/>
                  </a:lnTo>
                  <a:lnTo>
                    <a:pt x="0" y="47"/>
                  </a:lnTo>
                  <a:lnTo>
                    <a:pt x="99" y="165"/>
                  </a:lnTo>
                  <a:lnTo>
                    <a:pt x="6" y="232"/>
                  </a:lnTo>
                  <a:lnTo>
                    <a:pt x="119" y="219"/>
                  </a:lnTo>
                  <a:lnTo>
                    <a:pt x="145" y="291"/>
                  </a:lnTo>
                  <a:lnTo>
                    <a:pt x="174" y="363"/>
                  </a:lnTo>
                  <a:lnTo>
                    <a:pt x="195" y="221"/>
                  </a:lnTo>
                  <a:lnTo>
                    <a:pt x="257" y="210"/>
                  </a:lnTo>
                  <a:lnTo>
                    <a:pt x="318" y="197"/>
                  </a:lnTo>
                  <a:lnTo>
                    <a:pt x="227" y="142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Freeform 1148"/>
            <p:cNvSpPr>
              <a:spLocks/>
            </p:cNvSpPr>
            <p:nvPr userDrawn="1"/>
          </p:nvSpPr>
          <p:spPr bwMode="auto">
            <a:xfrm>
              <a:off x="6146332" y="317887"/>
              <a:ext cx="77469" cy="34532"/>
            </a:xfrm>
            <a:custGeom>
              <a:avLst/>
              <a:gdLst>
                <a:gd name="T0" fmla="*/ 2147483647 w 50"/>
                <a:gd name="T1" fmla="*/ 2147483647 h 21"/>
                <a:gd name="T2" fmla="*/ 2147483647 w 50"/>
                <a:gd name="T3" fmla="*/ 2147483647 h 21"/>
                <a:gd name="T4" fmla="*/ 2147483647 w 50"/>
                <a:gd name="T5" fmla="*/ 0 h 21"/>
                <a:gd name="T6" fmla="*/ 2147483647 w 50"/>
                <a:gd name="T7" fmla="*/ 0 h 21"/>
                <a:gd name="T8" fmla="*/ 0 w 50"/>
                <a:gd name="T9" fmla="*/ 2147483647 h 21"/>
                <a:gd name="T10" fmla="*/ 0 w 50"/>
                <a:gd name="T11" fmla="*/ 2147483647 h 21"/>
                <a:gd name="T12" fmla="*/ 2147483647 w 50"/>
                <a:gd name="T13" fmla="*/ 2147483647 h 21"/>
                <a:gd name="T14" fmla="*/ 2147483647 w 50"/>
                <a:gd name="T15" fmla="*/ 2147483647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" h="21">
                  <a:moveTo>
                    <a:pt x="50" y="10"/>
                  </a:moveTo>
                  <a:lnTo>
                    <a:pt x="50" y="10"/>
                  </a:lnTo>
                  <a:lnTo>
                    <a:pt x="30" y="0"/>
                  </a:lnTo>
                  <a:lnTo>
                    <a:pt x="0" y="21"/>
                  </a:lnTo>
                  <a:lnTo>
                    <a:pt x="50" y="10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1149"/>
            <p:cNvSpPr>
              <a:spLocks/>
            </p:cNvSpPr>
            <p:nvPr userDrawn="1"/>
          </p:nvSpPr>
          <p:spPr bwMode="auto">
            <a:xfrm>
              <a:off x="6010172" y="431351"/>
              <a:ext cx="39908" cy="83864"/>
            </a:xfrm>
            <a:custGeom>
              <a:avLst/>
              <a:gdLst>
                <a:gd name="T0" fmla="*/ 2147483647 w 25"/>
                <a:gd name="T1" fmla="*/ 2147483647 h 54"/>
                <a:gd name="T2" fmla="*/ 2147483647 w 25"/>
                <a:gd name="T3" fmla="*/ 2147483647 h 54"/>
                <a:gd name="T4" fmla="*/ 2147483647 w 25"/>
                <a:gd name="T5" fmla="*/ 0 h 54"/>
                <a:gd name="T6" fmla="*/ 2147483647 w 25"/>
                <a:gd name="T7" fmla="*/ 0 h 54"/>
                <a:gd name="T8" fmla="*/ 0 w 25"/>
                <a:gd name="T9" fmla="*/ 2147483647 h 54"/>
                <a:gd name="T10" fmla="*/ 0 w 25"/>
                <a:gd name="T11" fmla="*/ 2147483647 h 54"/>
                <a:gd name="T12" fmla="*/ 2147483647 w 25"/>
                <a:gd name="T13" fmla="*/ 2147483647 h 54"/>
                <a:gd name="T14" fmla="*/ 2147483647 w 25"/>
                <a:gd name="T15" fmla="*/ 2147483647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" h="54">
                  <a:moveTo>
                    <a:pt x="7" y="54"/>
                  </a:moveTo>
                  <a:lnTo>
                    <a:pt x="7" y="54"/>
                  </a:lnTo>
                  <a:lnTo>
                    <a:pt x="25" y="0"/>
                  </a:lnTo>
                  <a:lnTo>
                    <a:pt x="0" y="24"/>
                  </a:lnTo>
                  <a:lnTo>
                    <a:pt x="7" y="54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Freeform 1150"/>
            <p:cNvSpPr>
              <a:spLocks/>
            </p:cNvSpPr>
            <p:nvPr userDrawn="1"/>
          </p:nvSpPr>
          <p:spPr bwMode="auto">
            <a:xfrm>
              <a:off x="5866969" y="231557"/>
              <a:ext cx="298143" cy="147996"/>
            </a:xfrm>
            <a:custGeom>
              <a:avLst/>
              <a:gdLst>
                <a:gd name="T0" fmla="*/ 2147483647 w 187"/>
                <a:gd name="T1" fmla="*/ 2147483647 h 93"/>
                <a:gd name="T2" fmla="*/ 2147483647 w 187"/>
                <a:gd name="T3" fmla="*/ 2147483647 h 93"/>
                <a:gd name="T4" fmla="*/ 2147483647 w 187"/>
                <a:gd name="T5" fmla="*/ 0 h 93"/>
                <a:gd name="T6" fmla="*/ 2147483647 w 187"/>
                <a:gd name="T7" fmla="*/ 0 h 93"/>
                <a:gd name="T8" fmla="*/ 2147483647 w 187"/>
                <a:gd name="T9" fmla="*/ 2147483647 h 93"/>
                <a:gd name="T10" fmla="*/ 2147483647 w 187"/>
                <a:gd name="T11" fmla="*/ 2147483647 h 93"/>
                <a:gd name="T12" fmla="*/ 2147483647 w 187"/>
                <a:gd name="T13" fmla="*/ 2147483647 h 93"/>
                <a:gd name="T14" fmla="*/ 2147483647 w 187"/>
                <a:gd name="T15" fmla="*/ 2147483647 h 93"/>
                <a:gd name="T16" fmla="*/ 2147483647 w 187"/>
                <a:gd name="T17" fmla="*/ 2147483647 h 93"/>
                <a:gd name="T18" fmla="*/ 2147483647 w 187"/>
                <a:gd name="T19" fmla="*/ 2147483647 h 93"/>
                <a:gd name="T20" fmla="*/ 2147483647 w 187"/>
                <a:gd name="T21" fmla="*/ 2147483647 h 93"/>
                <a:gd name="T22" fmla="*/ 0 w 187"/>
                <a:gd name="T23" fmla="*/ 2147483647 h 93"/>
                <a:gd name="T24" fmla="*/ 0 w 187"/>
                <a:gd name="T25" fmla="*/ 2147483647 h 93"/>
                <a:gd name="T26" fmla="*/ 2147483647 w 187"/>
                <a:gd name="T27" fmla="*/ 2147483647 h 93"/>
                <a:gd name="T28" fmla="*/ 2147483647 w 187"/>
                <a:gd name="T29" fmla="*/ 2147483647 h 93"/>
                <a:gd name="T30" fmla="*/ 2147483647 w 187"/>
                <a:gd name="T31" fmla="*/ 2147483647 h 93"/>
                <a:gd name="T32" fmla="*/ 2147483647 w 187"/>
                <a:gd name="T33" fmla="*/ 2147483647 h 93"/>
                <a:gd name="T34" fmla="*/ 2147483647 w 187"/>
                <a:gd name="T35" fmla="*/ 2147483647 h 93"/>
                <a:gd name="T36" fmla="*/ 2147483647 w 187"/>
                <a:gd name="T37" fmla="*/ 2147483647 h 93"/>
                <a:gd name="T38" fmla="*/ 2147483647 w 187"/>
                <a:gd name="T39" fmla="*/ 2147483647 h 93"/>
                <a:gd name="T40" fmla="*/ 2147483647 w 187"/>
                <a:gd name="T41" fmla="*/ 2147483647 h 93"/>
                <a:gd name="T42" fmla="*/ 2147483647 w 187"/>
                <a:gd name="T43" fmla="*/ 2147483647 h 93"/>
                <a:gd name="T44" fmla="*/ 2147483647 w 187"/>
                <a:gd name="T45" fmla="*/ 2147483647 h 93"/>
                <a:gd name="T46" fmla="*/ 2147483647 w 187"/>
                <a:gd name="T47" fmla="*/ 2147483647 h 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7" h="93">
                  <a:moveTo>
                    <a:pt x="164" y="32"/>
                  </a:moveTo>
                  <a:lnTo>
                    <a:pt x="164" y="32"/>
                  </a:lnTo>
                  <a:lnTo>
                    <a:pt x="187" y="0"/>
                  </a:lnTo>
                  <a:lnTo>
                    <a:pt x="164" y="6"/>
                  </a:lnTo>
                  <a:lnTo>
                    <a:pt x="141" y="15"/>
                  </a:lnTo>
                  <a:lnTo>
                    <a:pt x="117" y="24"/>
                  </a:lnTo>
                  <a:lnTo>
                    <a:pt x="94" y="35"/>
                  </a:lnTo>
                  <a:lnTo>
                    <a:pt x="70" y="48"/>
                  </a:lnTo>
                  <a:lnTo>
                    <a:pt x="45" y="62"/>
                  </a:lnTo>
                  <a:lnTo>
                    <a:pt x="23" y="76"/>
                  </a:lnTo>
                  <a:lnTo>
                    <a:pt x="0" y="93"/>
                  </a:lnTo>
                  <a:lnTo>
                    <a:pt x="74" y="85"/>
                  </a:lnTo>
                  <a:lnTo>
                    <a:pt x="76" y="93"/>
                  </a:lnTo>
                  <a:lnTo>
                    <a:pt x="103" y="77"/>
                  </a:lnTo>
                  <a:lnTo>
                    <a:pt x="129" y="64"/>
                  </a:lnTo>
                  <a:lnTo>
                    <a:pt x="155" y="51"/>
                  </a:lnTo>
                  <a:lnTo>
                    <a:pt x="179" y="41"/>
                  </a:lnTo>
                  <a:lnTo>
                    <a:pt x="164" y="32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1151"/>
            <p:cNvSpPr>
              <a:spLocks/>
            </p:cNvSpPr>
            <p:nvPr userDrawn="1"/>
          </p:nvSpPr>
          <p:spPr bwMode="auto">
            <a:xfrm>
              <a:off x="5477272" y="564547"/>
              <a:ext cx="279362" cy="439055"/>
            </a:xfrm>
            <a:custGeom>
              <a:avLst/>
              <a:gdLst>
                <a:gd name="T0" fmla="*/ 2147483647 w 176"/>
                <a:gd name="T1" fmla="*/ 0 h 276"/>
                <a:gd name="T2" fmla="*/ 2147483647 w 176"/>
                <a:gd name="T3" fmla="*/ 0 h 276"/>
                <a:gd name="T4" fmla="*/ 2147483647 w 176"/>
                <a:gd name="T5" fmla="*/ 2147483647 h 276"/>
                <a:gd name="T6" fmla="*/ 2147483647 w 176"/>
                <a:gd name="T7" fmla="*/ 2147483647 h 276"/>
                <a:gd name="T8" fmla="*/ 2147483647 w 176"/>
                <a:gd name="T9" fmla="*/ 2147483647 h 276"/>
                <a:gd name="T10" fmla="*/ 2147483647 w 176"/>
                <a:gd name="T11" fmla="*/ 2147483647 h 276"/>
                <a:gd name="T12" fmla="*/ 2147483647 w 176"/>
                <a:gd name="T13" fmla="*/ 2147483647 h 276"/>
                <a:gd name="T14" fmla="*/ 2147483647 w 176"/>
                <a:gd name="T15" fmla="*/ 2147483647 h 276"/>
                <a:gd name="T16" fmla="*/ 2147483647 w 176"/>
                <a:gd name="T17" fmla="*/ 2147483647 h 276"/>
                <a:gd name="T18" fmla="*/ 2147483647 w 176"/>
                <a:gd name="T19" fmla="*/ 2147483647 h 276"/>
                <a:gd name="T20" fmla="*/ 0 w 176"/>
                <a:gd name="T21" fmla="*/ 2147483647 h 276"/>
                <a:gd name="T22" fmla="*/ 0 w 176"/>
                <a:gd name="T23" fmla="*/ 2147483647 h 276"/>
                <a:gd name="T24" fmla="*/ 2147483647 w 176"/>
                <a:gd name="T25" fmla="*/ 2147483647 h 276"/>
                <a:gd name="T26" fmla="*/ 2147483647 w 176"/>
                <a:gd name="T27" fmla="*/ 2147483647 h 276"/>
                <a:gd name="T28" fmla="*/ 2147483647 w 176"/>
                <a:gd name="T29" fmla="*/ 2147483647 h 276"/>
                <a:gd name="T30" fmla="*/ 2147483647 w 176"/>
                <a:gd name="T31" fmla="*/ 2147483647 h 276"/>
                <a:gd name="T32" fmla="*/ 2147483647 w 176"/>
                <a:gd name="T33" fmla="*/ 2147483647 h 276"/>
                <a:gd name="T34" fmla="*/ 2147483647 w 176"/>
                <a:gd name="T35" fmla="*/ 2147483647 h 276"/>
                <a:gd name="T36" fmla="*/ 2147483647 w 176"/>
                <a:gd name="T37" fmla="*/ 2147483647 h 276"/>
                <a:gd name="T38" fmla="*/ 2147483647 w 176"/>
                <a:gd name="T39" fmla="*/ 2147483647 h 276"/>
                <a:gd name="T40" fmla="*/ 2147483647 w 176"/>
                <a:gd name="T41" fmla="*/ 2147483647 h 276"/>
                <a:gd name="T42" fmla="*/ 2147483647 w 176"/>
                <a:gd name="T43" fmla="*/ 0 h 276"/>
                <a:gd name="T44" fmla="*/ 2147483647 w 176"/>
                <a:gd name="T45" fmla="*/ 0 h 2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76" h="276">
                  <a:moveTo>
                    <a:pt x="176" y="0"/>
                  </a:moveTo>
                  <a:lnTo>
                    <a:pt x="176" y="0"/>
                  </a:lnTo>
                  <a:lnTo>
                    <a:pt x="90" y="37"/>
                  </a:lnTo>
                  <a:lnTo>
                    <a:pt x="72" y="61"/>
                  </a:lnTo>
                  <a:lnTo>
                    <a:pt x="55" y="87"/>
                  </a:lnTo>
                  <a:lnTo>
                    <a:pt x="37" y="117"/>
                  </a:lnTo>
                  <a:lnTo>
                    <a:pt x="23" y="148"/>
                  </a:lnTo>
                  <a:lnTo>
                    <a:pt x="11" y="178"/>
                  </a:lnTo>
                  <a:lnTo>
                    <a:pt x="0" y="209"/>
                  </a:lnTo>
                  <a:lnTo>
                    <a:pt x="22" y="276"/>
                  </a:lnTo>
                  <a:lnTo>
                    <a:pt x="35" y="233"/>
                  </a:lnTo>
                  <a:lnTo>
                    <a:pt x="52" y="193"/>
                  </a:lnTo>
                  <a:lnTo>
                    <a:pt x="69" y="155"/>
                  </a:lnTo>
                  <a:lnTo>
                    <a:pt x="87" y="119"/>
                  </a:lnTo>
                  <a:lnTo>
                    <a:pt x="109" y="87"/>
                  </a:lnTo>
                  <a:lnTo>
                    <a:pt x="130" y="55"/>
                  </a:lnTo>
                  <a:lnTo>
                    <a:pt x="153" y="27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1152"/>
            <p:cNvSpPr>
              <a:spLocks/>
            </p:cNvSpPr>
            <p:nvPr userDrawn="1"/>
          </p:nvSpPr>
          <p:spPr bwMode="auto">
            <a:xfrm>
              <a:off x="6050080" y="352420"/>
              <a:ext cx="96251" cy="78931"/>
            </a:xfrm>
            <a:custGeom>
              <a:avLst/>
              <a:gdLst>
                <a:gd name="T0" fmla="*/ 0 w 60"/>
                <a:gd name="T1" fmla="*/ 2147483647 h 49"/>
                <a:gd name="T2" fmla="*/ 0 w 60"/>
                <a:gd name="T3" fmla="*/ 2147483647 h 49"/>
                <a:gd name="T4" fmla="*/ 2147483647 w 60"/>
                <a:gd name="T5" fmla="*/ 2147483647 h 49"/>
                <a:gd name="T6" fmla="*/ 2147483647 w 60"/>
                <a:gd name="T7" fmla="*/ 0 h 49"/>
                <a:gd name="T8" fmla="*/ 2147483647 w 60"/>
                <a:gd name="T9" fmla="*/ 0 h 49"/>
                <a:gd name="T10" fmla="*/ 2147483647 w 60"/>
                <a:gd name="T11" fmla="*/ 2147483647 h 49"/>
                <a:gd name="T12" fmla="*/ 2147483647 w 60"/>
                <a:gd name="T13" fmla="*/ 2147483647 h 49"/>
                <a:gd name="T14" fmla="*/ 0 w 60"/>
                <a:gd name="T15" fmla="*/ 2147483647 h 49"/>
                <a:gd name="T16" fmla="*/ 0 w 60"/>
                <a:gd name="T17" fmla="*/ 2147483647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49">
                  <a:moveTo>
                    <a:pt x="0" y="49"/>
                  </a:moveTo>
                  <a:lnTo>
                    <a:pt x="0" y="49"/>
                  </a:lnTo>
                  <a:lnTo>
                    <a:pt x="29" y="24"/>
                  </a:lnTo>
                  <a:lnTo>
                    <a:pt x="60" y="0"/>
                  </a:lnTo>
                  <a:lnTo>
                    <a:pt x="14" y="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58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Freeform 1153"/>
            <p:cNvSpPr>
              <a:spLocks/>
            </p:cNvSpPr>
            <p:nvPr userDrawn="1"/>
          </p:nvSpPr>
          <p:spPr bwMode="auto">
            <a:xfrm>
              <a:off x="5674468" y="379553"/>
              <a:ext cx="335704" cy="429188"/>
            </a:xfrm>
            <a:custGeom>
              <a:avLst/>
              <a:gdLst>
                <a:gd name="T0" fmla="*/ 0 w 212"/>
                <a:gd name="T1" fmla="*/ 2147483647 h 271"/>
                <a:gd name="T2" fmla="*/ 0 w 212"/>
                <a:gd name="T3" fmla="*/ 2147483647 h 271"/>
                <a:gd name="T4" fmla="*/ 2147483647 w 212"/>
                <a:gd name="T5" fmla="*/ 2147483647 h 271"/>
                <a:gd name="T6" fmla="*/ 2147483647 w 212"/>
                <a:gd name="T7" fmla="*/ 2147483647 h 271"/>
                <a:gd name="T8" fmla="*/ 2147483647 w 212"/>
                <a:gd name="T9" fmla="*/ 2147483647 h 271"/>
                <a:gd name="T10" fmla="*/ 2147483647 w 212"/>
                <a:gd name="T11" fmla="*/ 2147483647 h 271"/>
                <a:gd name="T12" fmla="*/ 2147483647 w 212"/>
                <a:gd name="T13" fmla="*/ 2147483647 h 271"/>
                <a:gd name="T14" fmla="*/ 2147483647 w 212"/>
                <a:gd name="T15" fmla="*/ 2147483647 h 271"/>
                <a:gd name="T16" fmla="*/ 2147483647 w 212"/>
                <a:gd name="T17" fmla="*/ 2147483647 h 271"/>
                <a:gd name="T18" fmla="*/ 2147483647 w 212"/>
                <a:gd name="T19" fmla="*/ 2147483647 h 271"/>
                <a:gd name="T20" fmla="*/ 2147483647 w 212"/>
                <a:gd name="T21" fmla="*/ 2147483647 h 271"/>
                <a:gd name="T22" fmla="*/ 2147483647 w 212"/>
                <a:gd name="T23" fmla="*/ 2147483647 h 271"/>
                <a:gd name="T24" fmla="*/ 2147483647 w 212"/>
                <a:gd name="T25" fmla="*/ 2147483647 h 271"/>
                <a:gd name="T26" fmla="*/ 2147483647 w 212"/>
                <a:gd name="T27" fmla="*/ 0 h 271"/>
                <a:gd name="T28" fmla="*/ 2147483647 w 212"/>
                <a:gd name="T29" fmla="*/ 0 h 271"/>
                <a:gd name="T30" fmla="*/ 2147483647 w 212"/>
                <a:gd name="T31" fmla="*/ 2147483647 h 271"/>
                <a:gd name="T32" fmla="*/ 2147483647 w 212"/>
                <a:gd name="T33" fmla="*/ 2147483647 h 271"/>
                <a:gd name="T34" fmla="*/ 2147483647 w 212"/>
                <a:gd name="T35" fmla="*/ 2147483647 h 271"/>
                <a:gd name="T36" fmla="*/ 2147483647 w 212"/>
                <a:gd name="T37" fmla="*/ 2147483647 h 271"/>
                <a:gd name="T38" fmla="*/ 2147483647 w 212"/>
                <a:gd name="T39" fmla="*/ 2147483647 h 271"/>
                <a:gd name="T40" fmla="*/ 2147483647 w 212"/>
                <a:gd name="T41" fmla="*/ 2147483647 h 271"/>
                <a:gd name="T42" fmla="*/ 2147483647 w 212"/>
                <a:gd name="T43" fmla="*/ 2147483647 h 271"/>
                <a:gd name="T44" fmla="*/ 2147483647 w 212"/>
                <a:gd name="T45" fmla="*/ 2147483647 h 271"/>
                <a:gd name="T46" fmla="*/ 2147483647 w 212"/>
                <a:gd name="T47" fmla="*/ 2147483647 h 271"/>
                <a:gd name="T48" fmla="*/ 0 w 212"/>
                <a:gd name="T49" fmla="*/ 2147483647 h 271"/>
                <a:gd name="T50" fmla="*/ 0 w 212"/>
                <a:gd name="T51" fmla="*/ 2147483647 h 27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2" h="271">
                  <a:moveTo>
                    <a:pt x="0" y="228"/>
                  </a:moveTo>
                  <a:lnTo>
                    <a:pt x="0" y="228"/>
                  </a:lnTo>
                  <a:lnTo>
                    <a:pt x="67" y="271"/>
                  </a:lnTo>
                  <a:lnTo>
                    <a:pt x="77" y="245"/>
                  </a:lnTo>
                  <a:lnTo>
                    <a:pt x="91" y="219"/>
                  </a:lnTo>
                  <a:lnTo>
                    <a:pt x="105" y="193"/>
                  </a:lnTo>
                  <a:lnTo>
                    <a:pt x="122" y="166"/>
                  </a:lnTo>
                  <a:lnTo>
                    <a:pt x="140" y="138"/>
                  </a:lnTo>
                  <a:lnTo>
                    <a:pt x="161" y="111"/>
                  </a:lnTo>
                  <a:lnTo>
                    <a:pt x="184" y="83"/>
                  </a:lnTo>
                  <a:lnTo>
                    <a:pt x="212" y="56"/>
                  </a:lnTo>
                  <a:lnTo>
                    <a:pt x="198" y="0"/>
                  </a:lnTo>
                  <a:lnTo>
                    <a:pt x="161" y="24"/>
                  </a:lnTo>
                  <a:lnTo>
                    <a:pt x="125" y="51"/>
                  </a:lnTo>
                  <a:lnTo>
                    <a:pt x="88" y="82"/>
                  </a:lnTo>
                  <a:lnTo>
                    <a:pt x="70" y="99"/>
                  </a:lnTo>
                  <a:lnTo>
                    <a:pt x="52" y="117"/>
                  </a:lnTo>
                  <a:lnTo>
                    <a:pt x="90" y="100"/>
                  </a:lnTo>
                  <a:lnTo>
                    <a:pt x="44" y="164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F58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Freeform 1154"/>
            <p:cNvSpPr>
              <a:spLocks/>
            </p:cNvSpPr>
            <p:nvPr userDrawn="1"/>
          </p:nvSpPr>
          <p:spPr bwMode="auto">
            <a:xfrm>
              <a:off x="5561784" y="855606"/>
              <a:ext cx="201892" cy="221994"/>
            </a:xfrm>
            <a:custGeom>
              <a:avLst/>
              <a:gdLst>
                <a:gd name="T0" fmla="*/ 0 w 126"/>
                <a:gd name="T1" fmla="*/ 2147483647 h 140"/>
                <a:gd name="T2" fmla="*/ 2147483647 w 126"/>
                <a:gd name="T3" fmla="*/ 2147483647 h 140"/>
                <a:gd name="T4" fmla="*/ 2147483647 w 126"/>
                <a:gd name="T5" fmla="*/ 2147483647 h 140"/>
                <a:gd name="T6" fmla="*/ 2147483647 w 126"/>
                <a:gd name="T7" fmla="*/ 2147483647 h 140"/>
                <a:gd name="T8" fmla="*/ 2147483647 w 126"/>
                <a:gd name="T9" fmla="*/ 2147483647 h 140"/>
                <a:gd name="T10" fmla="*/ 2147483647 w 126"/>
                <a:gd name="T11" fmla="*/ 2147483647 h 140"/>
                <a:gd name="T12" fmla="*/ 2147483647 w 126"/>
                <a:gd name="T13" fmla="*/ 2147483647 h 140"/>
                <a:gd name="T14" fmla="*/ 2147483647 w 126"/>
                <a:gd name="T15" fmla="*/ 2147483647 h 140"/>
                <a:gd name="T16" fmla="*/ 2147483647 w 126"/>
                <a:gd name="T17" fmla="*/ 0 h 140"/>
                <a:gd name="T18" fmla="*/ 2147483647 w 126"/>
                <a:gd name="T19" fmla="*/ 0 h 140"/>
                <a:gd name="T20" fmla="*/ 2147483647 w 126"/>
                <a:gd name="T21" fmla="*/ 2147483647 h 140"/>
                <a:gd name="T22" fmla="*/ 2147483647 w 126"/>
                <a:gd name="T23" fmla="*/ 2147483647 h 140"/>
                <a:gd name="T24" fmla="*/ 2147483647 w 126"/>
                <a:gd name="T25" fmla="*/ 2147483647 h 140"/>
                <a:gd name="T26" fmla="*/ 0 w 126"/>
                <a:gd name="T27" fmla="*/ 2147483647 h 140"/>
                <a:gd name="T28" fmla="*/ 0 w 126"/>
                <a:gd name="T29" fmla="*/ 2147483647 h 1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26" h="140">
                  <a:moveTo>
                    <a:pt x="0" y="105"/>
                  </a:moveTo>
                  <a:lnTo>
                    <a:pt x="99" y="140"/>
                  </a:lnTo>
                  <a:lnTo>
                    <a:pt x="99" y="129"/>
                  </a:lnTo>
                  <a:lnTo>
                    <a:pt x="102" y="100"/>
                  </a:lnTo>
                  <a:lnTo>
                    <a:pt x="105" y="81"/>
                  </a:lnTo>
                  <a:lnTo>
                    <a:pt x="111" y="56"/>
                  </a:lnTo>
                  <a:lnTo>
                    <a:pt x="117" y="30"/>
                  </a:lnTo>
                  <a:lnTo>
                    <a:pt x="126" y="0"/>
                  </a:lnTo>
                  <a:lnTo>
                    <a:pt x="76" y="4"/>
                  </a:lnTo>
                  <a:lnTo>
                    <a:pt x="24" y="7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58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1155"/>
            <p:cNvSpPr>
              <a:spLocks/>
            </p:cNvSpPr>
            <p:nvPr userDrawn="1"/>
          </p:nvSpPr>
          <p:spPr bwMode="auto">
            <a:xfrm>
              <a:off x="6151027" y="241423"/>
              <a:ext cx="178416" cy="76464"/>
            </a:xfrm>
            <a:custGeom>
              <a:avLst/>
              <a:gdLst>
                <a:gd name="T0" fmla="*/ 2147483647 w 112"/>
                <a:gd name="T1" fmla="*/ 0 h 49"/>
                <a:gd name="T2" fmla="*/ 2147483647 w 112"/>
                <a:gd name="T3" fmla="*/ 0 h 49"/>
                <a:gd name="T4" fmla="*/ 2147483647 w 112"/>
                <a:gd name="T5" fmla="*/ 2147483647 h 49"/>
                <a:gd name="T6" fmla="*/ 2147483647 w 112"/>
                <a:gd name="T7" fmla="*/ 2147483647 h 49"/>
                <a:gd name="T8" fmla="*/ 2147483647 w 112"/>
                <a:gd name="T9" fmla="*/ 2147483647 h 49"/>
                <a:gd name="T10" fmla="*/ 0 w 112"/>
                <a:gd name="T11" fmla="*/ 2147483647 h 49"/>
                <a:gd name="T12" fmla="*/ 0 w 112"/>
                <a:gd name="T13" fmla="*/ 2147483647 h 49"/>
                <a:gd name="T14" fmla="*/ 2147483647 w 112"/>
                <a:gd name="T15" fmla="*/ 2147483647 h 49"/>
                <a:gd name="T16" fmla="*/ 2147483647 w 112"/>
                <a:gd name="T17" fmla="*/ 2147483647 h 49"/>
                <a:gd name="T18" fmla="*/ 2147483647 w 112"/>
                <a:gd name="T19" fmla="*/ 2147483647 h 49"/>
                <a:gd name="T20" fmla="*/ 2147483647 w 112"/>
                <a:gd name="T21" fmla="*/ 0 h 49"/>
                <a:gd name="T22" fmla="*/ 2147483647 w 112"/>
                <a:gd name="T23" fmla="*/ 0 h 4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2" h="49">
                  <a:moveTo>
                    <a:pt x="112" y="0"/>
                  </a:moveTo>
                  <a:lnTo>
                    <a:pt x="112" y="0"/>
                  </a:lnTo>
                  <a:lnTo>
                    <a:pt x="104" y="1"/>
                  </a:lnTo>
                  <a:lnTo>
                    <a:pt x="81" y="7"/>
                  </a:lnTo>
                  <a:lnTo>
                    <a:pt x="46" y="18"/>
                  </a:lnTo>
                  <a:lnTo>
                    <a:pt x="0" y="35"/>
                  </a:lnTo>
                  <a:lnTo>
                    <a:pt x="26" y="49"/>
                  </a:lnTo>
                  <a:lnTo>
                    <a:pt x="67" y="24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58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Freeform 1156"/>
            <p:cNvSpPr>
              <a:spLocks/>
            </p:cNvSpPr>
            <p:nvPr userDrawn="1"/>
          </p:nvSpPr>
          <p:spPr bwMode="auto">
            <a:xfrm>
              <a:off x="5989043" y="295689"/>
              <a:ext cx="204240" cy="172662"/>
            </a:xfrm>
            <a:custGeom>
              <a:avLst/>
              <a:gdLst>
                <a:gd name="T0" fmla="*/ 2147483647 w 129"/>
                <a:gd name="T1" fmla="*/ 2147483647 h 108"/>
                <a:gd name="T2" fmla="*/ 2147483647 w 129"/>
                <a:gd name="T3" fmla="*/ 2147483647 h 108"/>
                <a:gd name="T4" fmla="*/ 2147483647 w 129"/>
                <a:gd name="T5" fmla="*/ 2147483647 h 108"/>
                <a:gd name="T6" fmla="*/ 2147483647 w 129"/>
                <a:gd name="T7" fmla="*/ 2147483647 h 108"/>
                <a:gd name="T8" fmla="*/ 2147483647 w 129"/>
                <a:gd name="T9" fmla="*/ 2147483647 h 108"/>
                <a:gd name="T10" fmla="*/ 2147483647 w 129"/>
                <a:gd name="T11" fmla="*/ 2147483647 h 108"/>
                <a:gd name="T12" fmla="*/ 2147483647 w 129"/>
                <a:gd name="T13" fmla="*/ 2147483647 h 108"/>
                <a:gd name="T14" fmla="*/ 2147483647 w 129"/>
                <a:gd name="T15" fmla="*/ 2147483647 h 108"/>
                <a:gd name="T16" fmla="*/ 2147483647 w 129"/>
                <a:gd name="T17" fmla="*/ 2147483647 h 108"/>
                <a:gd name="T18" fmla="*/ 2147483647 w 129"/>
                <a:gd name="T19" fmla="*/ 2147483647 h 108"/>
                <a:gd name="T20" fmla="*/ 2147483647 w 129"/>
                <a:gd name="T21" fmla="*/ 0 h 108"/>
                <a:gd name="T22" fmla="*/ 2147483647 w 129"/>
                <a:gd name="T23" fmla="*/ 0 h 108"/>
                <a:gd name="T24" fmla="*/ 2147483647 w 129"/>
                <a:gd name="T25" fmla="*/ 2147483647 h 108"/>
                <a:gd name="T26" fmla="*/ 2147483647 w 129"/>
                <a:gd name="T27" fmla="*/ 2147483647 h 108"/>
                <a:gd name="T28" fmla="*/ 2147483647 w 129"/>
                <a:gd name="T29" fmla="*/ 2147483647 h 108"/>
                <a:gd name="T30" fmla="*/ 0 w 129"/>
                <a:gd name="T31" fmla="*/ 2147483647 h 108"/>
                <a:gd name="T32" fmla="*/ 0 w 129"/>
                <a:gd name="T33" fmla="*/ 2147483647 h 108"/>
                <a:gd name="T34" fmla="*/ 2147483647 w 129"/>
                <a:gd name="T35" fmla="*/ 2147483647 h 108"/>
                <a:gd name="T36" fmla="*/ 2147483647 w 129"/>
                <a:gd name="T37" fmla="*/ 2147483647 h 10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108">
                  <a:moveTo>
                    <a:pt x="14" y="108"/>
                  </a:moveTo>
                  <a:lnTo>
                    <a:pt x="14" y="108"/>
                  </a:lnTo>
                  <a:lnTo>
                    <a:pt x="39" y="84"/>
                  </a:lnTo>
                  <a:lnTo>
                    <a:pt x="53" y="44"/>
                  </a:lnTo>
                  <a:lnTo>
                    <a:pt x="99" y="35"/>
                  </a:lnTo>
                  <a:lnTo>
                    <a:pt x="129" y="14"/>
                  </a:lnTo>
                  <a:lnTo>
                    <a:pt x="103" y="0"/>
                  </a:lnTo>
                  <a:lnTo>
                    <a:pt x="79" y="10"/>
                  </a:lnTo>
                  <a:lnTo>
                    <a:pt x="53" y="23"/>
                  </a:lnTo>
                  <a:lnTo>
                    <a:pt x="27" y="36"/>
                  </a:lnTo>
                  <a:lnTo>
                    <a:pt x="0" y="52"/>
                  </a:lnTo>
                  <a:lnTo>
                    <a:pt x="14" y="108"/>
                  </a:lnTo>
                  <a:close/>
                </a:path>
              </a:pathLst>
            </a:custGeom>
            <a:solidFill>
              <a:srgbClr val="D7E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Freeform 1157"/>
            <p:cNvSpPr>
              <a:spLocks/>
            </p:cNvSpPr>
            <p:nvPr userDrawn="1"/>
          </p:nvSpPr>
          <p:spPr bwMode="auto">
            <a:xfrm>
              <a:off x="5512486" y="537415"/>
              <a:ext cx="305185" cy="485919"/>
            </a:xfrm>
            <a:custGeom>
              <a:avLst/>
              <a:gdLst>
                <a:gd name="T0" fmla="*/ 2147483647 w 192"/>
                <a:gd name="T1" fmla="*/ 2147483647 h 305"/>
                <a:gd name="T2" fmla="*/ 2147483647 w 192"/>
                <a:gd name="T3" fmla="*/ 2147483647 h 305"/>
                <a:gd name="T4" fmla="*/ 2147483647 w 192"/>
                <a:gd name="T5" fmla="*/ 2147483647 h 305"/>
                <a:gd name="T6" fmla="*/ 2147483647 w 192"/>
                <a:gd name="T7" fmla="*/ 2147483647 h 305"/>
                <a:gd name="T8" fmla="*/ 2147483647 w 192"/>
                <a:gd name="T9" fmla="*/ 2147483647 h 305"/>
                <a:gd name="T10" fmla="*/ 2147483647 w 192"/>
                <a:gd name="T11" fmla="*/ 2147483647 h 305"/>
                <a:gd name="T12" fmla="*/ 2147483647 w 192"/>
                <a:gd name="T13" fmla="*/ 2147483647 h 305"/>
                <a:gd name="T14" fmla="*/ 2147483647 w 192"/>
                <a:gd name="T15" fmla="*/ 2147483647 h 305"/>
                <a:gd name="T16" fmla="*/ 2147483647 w 192"/>
                <a:gd name="T17" fmla="*/ 2147483647 h 305"/>
                <a:gd name="T18" fmla="*/ 2147483647 w 192"/>
                <a:gd name="T19" fmla="*/ 2147483647 h 305"/>
                <a:gd name="T20" fmla="*/ 2147483647 w 192"/>
                <a:gd name="T21" fmla="*/ 0 h 305"/>
                <a:gd name="T22" fmla="*/ 2147483647 w 192"/>
                <a:gd name="T23" fmla="*/ 0 h 305"/>
                <a:gd name="T24" fmla="*/ 2147483647 w 192"/>
                <a:gd name="T25" fmla="*/ 2147483647 h 305"/>
                <a:gd name="T26" fmla="*/ 2147483647 w 192"/>
                <a:gd name="T27" fmla="*/ 2147483647 h 305"/>
                <a:gd name="T28" fmla="*/ 2147483647 w 192"/>
                <a:gd name="T29" fmla="*/ 2147483647 h 305"/>
                <a:gd name="T30" fmla="*/ 2147483647 w 192"/>
                <a:gd name="T31" fmla="*/ 2147483647 h 305"/>
                <a:gd name="T32" fmla="*/ 2147483647 w 192"/>
                <a:gd name="T33" fmla="*/ 2147483647 h 305"/>
                <a:gd name="T34" fmla="*/ 2147483647 w 192"/>
                <a:gd name="T35" fmla="*/ 2147483647 h 305"/>
                <a:gd name="T36" fmla="*/ 2147483647 w 192"/>
                <a:gd name="T37" fmla="*/ 2147483647 h 305"/>
                <a:gd name="T38" fmla="*/ 2147483647 w 192"/>
                <a:gd name="T39" fmla="*/ 2147483647 h 305"/>
                <a:gd name="T40" fmla="*/ 2147483647 w 192"/>
                <a:gd name="T41" fmla="*/ 2147483647 h 305"/>
                <a:gd name="T42" fmla="*/ 0 w 192"/>
                <a:gd name="T43" fmla="*/ 2147483647 h 305"/>
                <a:gd name="T44" fmla="*/ 0 w 192"/>
                <a:gd name="T45" fmla="*/ 2147483647 h 305"/>
                <a:gd name="T46" fmla="*/ 0 w 192"/>
                <a:gd name="T47" fmla="*/ 2147483647 h 305"/>
                <a:gd name="T48" fmla="*/ 2147483647 w 192"/>
                <a:gd name="T49" fmla="*/ 2147483647 h 305"/>
                <a:gd name="T50" fmla="*/ 2147483647 w 192"/>
                <a:gd name="T51" fmla="*/ 2147483647 h 305"/>
                <a:gd name="T52" fmla="*/ 2147483647 w 192"/>
                <a:gd name="T53" fmla="*/ 2147483647 h 305"/>
                <a:gd name="T54" fmla="*/ 2147483647 w 192"/>
                <a:gd name="T55" fmla="*/ 2147483647 h 30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92" h="305">
                  <a:moveTo>
                    <a:pt x="56" y="207"/>
                  </a:moveTo>
                  <a:lnTo>
                    <a:pt x="56" y="207"/>
                  </a:lnTo>
                  <a:lnTo>
                    <a:pt x="108" y="204"/>
                  </a:lnTo>
                  <a:lnTo>
                    <a:pt x="158" y="200"/>
                  </a:lnTo>
                  <a:lnTo>
                    <a:pt x="169" y="171"/>
                  </a:lnTo>
                  <a:lnTo>
                    <a:pt x="102" y="128"/>
                  </a:lnTo>
                  <a:lnTo>
                    <a:pt x="146" y="64"/>
                  </a:lnTo>
                  <a:lnTo>
                    <a:pt x="192" y="0"/>
                  </a:lnTo>
                  <a:lnTo>
                    <a:pt x="154" y="17"/>
                  </a:lnTo>
                  <a:lnTo>
                    <a:pt x="131" y="44"/>
                  </a:lnTo>
                  <a:lnTo>
                    <a:pt x="108" y="72"/>
                  </a:lnTo>
                  <a:lnTo>
                    <a:pt x="87" y="104"/>
                  </a:lnTo>
                  <a:lnTo>
                    <a:pt x="65" y="136"/>
                  </a:lnTo>
                  <a:lnTo>
                    <a:pt x="47" y="172"/>
                  </a:lnTo>
                  <a:lnTo>
                    <a:pt x="30" y="210"/>
                  </a:lnTo>
                  <a:lnTo>
                    <a:pt x="13" y="250"/>
                  </a:lnTo>
                  <a:lnTo>
                    <a:pt x="0" y="293"/>
                  </a:lnTo>
                  <a:lnTo>
                    <a:pt x="0" y="294"/>
                  </a:lnTo>
                  <a:lnTo>
                    <a:pt x="32" y="305"/>
                  </a:lnTo>
                  <a:lnTo>
                    <a:pt x="56" y="207"/>
                  </a:lnTo>
                  <a:close/>
                </a:path>
              </a:pathLst>
            </a:custGeom>
            <a:solidFill>
              <a:srgbClr val="D7E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Freeform 1158"/>
            <p:cNvSpPr>
              <a:spLocks/>
            </p:cNvSpPr>
            <p:nvPr userDrawn="1"/>
          </p:nvSpPr>
          <p:spPr bwMode="auto">
            <a:xfrm>
              <a:off x="6409261" y="998669"/>
              <a:ext cx="89208" cy="76465"/>
            </a:xfrm>
            <a:custGeom>
              <a:avLst/>
              <a:gdLst>
                <a:gd name="T0" fmla="*/ 0 w 56"/>
                <a:gd name="T1" fmla="*/ 0 h 48"/>
                <a:gd name="T2" fmla="*/ 0 w 56"/>
                <a:gd name="T3" fmla="*/ 0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0 w 56"/>
                <a:gd name="T13" fmla="*/ 0 h 48"/>
                <a:gd name="T14" fmla="*/ 0 w 56"/>
                <a:gd name="T15" fmla="*/ 0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6" h="48">
                  <a:moveTo>
                    <a:pt x="0" y="0"/>
                  </a:moveTo>
                  <a:lnTo>
                    <a:pt x="0" y="0"/>
                  </a:lnTo>
                  <a:lnTo>
                    <a:pt x="44" y="48"/>
                  </a:lnTo>
                  <a:lnTo>
                    <a:pt x="56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Freeform 1159"/>
            <p:cNvSpPr>
              <a:spLocks/>
            </p:cNvSpPr>
            <p:nvPr userDrawn="1"/>
          </p:nvSpPr>
          <p:spPr bwMode="auto">
            <a:xfrm>
              <a:off x="5503096" y="1228064"/>
              <a:ext cx="258233" cy="283658"/>
            </a:xfrm>
            <a:custGeom>
              <a:avLst/>
              <a:gdLst>
                <a:gd name="T0" fmla="*/ 2147483647 w 163"/>
                <a:gd name="T1" fmla="*/ 2147483647 h 179"/>
                <a:gd name="T2" fmla="*/ 2147483647 w 163"/>
                <a:gd name="T3" fmla="*/ 2147483647 h 179"/>
                <a:gd name="T4" fmla="*/ 2147483647 w 163"/>
                <a:gd name="T5" fmla="*/ 2147483647 h 179"/>
                <a:gd name="T6" fmla="*/ 2147483647 w 163"/>
                <a:gd name="T7" fmla="*/ 2147483647 h 179"/>
                <a:gd name="T8" fmla="*/ 2147483647 w 163"/>
                <a:gd name="T9" fmla="*/ 2147483647 h 179"/>
                <a:gd name="T10" fmla="*/ 2147483647 w 163"/>
                <a:gd name="T11" fmla="*/ 2147483647 h 179"/>
                <a:gd name="T12" fmla="*/ 2147483647 w 163"/>
                <a:gd name="T13" fmla="*/ 0 h 179"/>
                <a:gd name="T14" fmla="*/ 2147483647 w 163"/>
                <a:gd name="T15" fmla="*/ 0 h 179"/>
                <a:gd name="T16" fmla="*/ 0 w 163"/>
                <a:gd name="T17" fmla="*/ 2147483647 h 179"/>
                <a:gd name="T18" fmla="*/ 0 w 163"/>
                <a:gd name="T19" fmla="*/ 2147483647 h 179"/>
                <a:gd name="T20" fmla="*/ 2147483647 w 163"/>
                <a:gd name="T21" fmla="*/ 2147483647 h 179"/>
                <a:gd name="T22" fmla="*/ 2147483647 w 163"/>
                <a:gd name="T23" fmla="*/ 2147483647 h 179"/>
                <a:gd name="T24" fmla="*/ 2147483647 w 163"/>
                <a:gd name="T25" fmla="*/ 2147483647 h 179"/>
                <a:gd name="T26" fmla="*/ 2147483647 w 163"/>
                <a:gd name="T27" fmla="*/ 2147483647 h 179"/>
                <a:gd name="T28" fmla="*/ 2147483647 w 163"/>
                <a:gd name="T29" fmla="*/ 2147483647 h 179"/>
                <a:gd name="T30" fmla="*/ 2147483647 w 163"/>
                <a:gd name="T31" fmla="*/ 2147483647 h 179"/>
                <a:gd name="T32" fmla="*/ 2147483647 w 163"/>
                <a:gd name="T33" fmla="*/ 2147483647 h 179"/>
                <a:gd name="T34" fmla="*/ 2147483647 w 163"/>
                <a:gd name="T35" fmla="*/ 2147483647 h 179"/>
                <a:gd name="T36" fmla="*/ 2147483647 w 163"/>
                <a:gd name="T37" fmla="*/ 2147483647 h 179"/>
                <a:gd name="T38" fmla="*/ 2147483647 w 163"/>
                <a:gd name="T39" fmla="*/ 2147483647 h 179"/>
                <a:gd name="T40" fmla="*/ 2147483647 w 163"/>
                <a:gd name="T41" fmla="*/ 2147483647 h 179"/>
                <a:gd name="T42" fmla="*/ 2147483647 w 163"/>
                <a:gd name="T43" fmla="*/ 2147483647 h 179"/>
                <a:gd name="T44" fmla="*/ 2147483647 w 163"/>
                <a:gd name="T45" fmla="*/ 2147483647 h 17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3" h="179">
                  <a:moveTo>
                    <a:pt x="79" y="122"/>
                  </a:moveTo>
                  <a:lnTo>
                    <a:pt x="79" y="122"/>
                  </a:lnTo>
                  <a:lnTo>
                    <a:pt x="134" y="22"/>
                  </a:lnTo>
                  <a:lnTo>
                    <a:pt x="26" y="74"/>
                  </a:lnTo>
                  <a:lnTo>
                    <a:pt x="13" y="0"/>
                  </a:lnTo>
                  <a:lnTo>
                    <a:pt x="0" y="52"/>
                  </a:lnTo>
                  <a:lnTo>
                    <a:pt x="9" y="71"/>
                  </a:lnTo>
                  <a:lnTo>
                    <a:pt x="21" y="89"/>
                  </a:lnTo>
                  <a:lnTo>
                    <a:pt x="33" y="107"/>
                  </a:lnTo>
                  <a:lnTo>
                    <a:pt x="47" y="122"/>
                  </a:lnTo>
                  <a:lnTo>
                    <a:pt x="62" y="139"/>
                  </a:lnTo>
                  <a:lnTo>
                    <a:pt x="77" y="153"/>
                  </a:lnTo>
                  <a:lnTo>
                    <a:pt x="94" y="167"/>
                  </a:lnTo>
                  <a:lnTo>
                    <a:pt x="112" y="179"/>
                  </a:lnTo>
                  <a:lnTo>
                    <a:pt x="163" y="173"/>
                  </a:lnTo>
                  <a:lnTo>
                    <a:pt x="79" y="122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Freeform 1160"/>
            <p:cNvSpPr>
              <a:spLocks/>
            </p:cNvSpPr>
            <p:nvPr userDrawn="1"/>
          </p:nvSpPr>
          <p:spPr bwMode="auto">
            <a:xfrm>
              <a:off x="6038343" y="1215730"/>
              <a:ext cx="230063" cy="214595"/>
            </a:xfrm>
            <a:custGeom>
              <a:avLst/>
              <a:gdLst>
                <a:gd name="T0" fmla="*/ 2147483647 w 145"/>
                <a:gd name="T1" fmla="*/ 2147483647 h 135"/>
                <a:gd name="T2" fmla="*/ 2147483647 w 145"/>
                <a:gd name="T3" fmla="*/ 2147483647 h 135"/>
                <a:gd name="T4" fmla="*/ 2147483647 w 145"/>
                <a:gd name="T5" fmla="*/ 0 h 135"/>
                <a:gd name="T6" fmla="*/ 2147483647 w 145"/>
                <a:gd name="T7" fmla="*/ 0 h 135"/>
                <a:gd name="T8" fmla="*/ 0 w 145"/>
                <a:gd name="T9" fmla="*/ 2147483647 h 135"/>
                <a:gd name="T10" fmla="*/ 0 w 145"/>
                <a:gd name="T11" fmla="*/ 2147483647 h 135"/>
                <a:gd name="T12" fmla="*/ 2147483647 w 145"/>
                <a:gd name="T13" fmla="*/ 2147483647 h 135"/>
                <a:gd name="T14" fmla="*/ 2147483647 w 145"/>
                <a:gd name="T15" fmla="*/ 2147483647 h 135"/>
                <a:gd name="T16" fmla="*/ 2147483647 w 145"/>
                <a:gd name="T17" fmla="*/ 2147483647 h 135"/>
                <a:gd name="T18" fmla="*/ 2147483647 w 145"/>
                <a:gd name="T19" fmla="*/ 2147483647 h 135"/>
                <a:gd name="T20" fmla="*/ 2147483647 w 145"/>
                <a:gd name="T21" fmla="*/ 2147483647 h 135"/>
                <a:gd name="T22" fmla="*/ 2147483647 w 145"/>
                <a:gd name="T23" fmla="*/ 2147483647 h 135"/>
                <a:gd name="T24" fmla="*/ 2147483647 w 145"/>
                <a:gd name="T25" fmla="*/ 2147483647 h 1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5" h="135">
                  <a:moveTo>
                    <a:pt x="50" y="99"/>
                  </a:moveTo>
                  <a:lnTo>
                    <a:pt x="50" y="99"/>
                  </a:lnTo>
                  <a:lnTo>
                    <a:pt x="26" y="0"/>
                  </a:lnTo>
                  <a:lnTo>
                    <a:pt x="0" y="135"/>
                  </a:lnTo>
                  <a:lnTo>
                    <a:pt x="39" y="116"/>
                  </a:lnTo>
                  <a:lnTo>
                    <a:pt x="77" y="93"/>
                  </a:lnTo>
                  <a:lnTo>
                    <a:pt x="113" y="68"/>
                  </a:lnTo>
                  <a:lnTo>
                    <a:pt x="145" y="43"/>
                  </a:lnTo>
                  <a:lnTo>
                    <a:pt x="50" y="99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Freeform 1161"/>
            <p:cNvSpPr>
              <a:spLocks/>
            </p:cNvSpPr>
            <p:nvPr userDrawn="1"/>
          </p:nvSpPr>
          <p:spPr bwMode="auto">
            <a:xfrm>
              <a:off x="5789500" y="1294661"/>
              <a:ext cx="239453" cy="172662"/>
            </a:xfrm>
            <a:custGeom>
              <a:avLst/>
              <a:gdLst>
                <a:gd name="T0" fmla="*/ 0 w 151"/>
                <a:gd name="T1" fmla="*/ 0 h 108"/>
                <a:gd name="T2" fmla="*/ 0 w 151"/>
                <a:gd name="T3" fmla="*/ 0 h 108"/>
                <a:gd name="T4" fmla="*/ 2147483647 w 151"/>
                <a:gd name="T5" fmla="*/ 2147483647 h 108"/>
                <a:gd name="T6" fmla="*/ 2147483647 w 151"/>
                <a:gd name="T7" fmla="*/ 2147483647 h 108"/>
                <a:gd name="T8" fmla="*/ 2147483647 w 151"/>
                <a:gd name="T9" fmla="*/ 2147483647 h 108"/>
                <a:gd name="T10" fmla="*/ 2147483647 w 151"/>
                <a:gd name="T11" fmla="*/ 2147483647 h 108"/>
                <a:gd name="T12" fmla="*/ 2147483647 w 151"/>
                <a:gd name="T13" fmla="*/ 2147483647 h 108"/>
                <a:gd name="T14" fmla="*/ 2147483647 w 151"/>
                <a:gd name="T15" fmla="*/ 2147483647 h 108"/>
                <a:gd name="T16" fmla="*/ 2147483647 w 151"/>
                <a:gd name="T17" fmla="*/ 2147483647 h 108"/>
                <a:gd name="T18" fmla="*/ 0 w 151"/>
                <a:gd name="T19" fmla="*/ 0 h 108"/>
                <a:gd name="T20" fmla="*/ 0 w 151"/>
                <a:gd name="T21" fmla="*/ 0 h 10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1" h="108">
                  <a:moveTo>
                    <a:pt x="0" y="0"/>
                  </a:moveTo>
                  <a:lnTo>
                    <a:pt x="0" y="0"/>
                  </a:lnTo>
                  <a:lnTo>
                    <a:pt x="52" y="53"/>
                  </a:lnTo>
                  <a:lnTo>
                    <a:pt x="103" y="108"/>
                  </a:lnTo>
                  <a:lnTo>
                    <a:pt x="128" y="98"/>
                  </a:lnTo>
                  <a:lnTo>
                    <a:pt x="151" y="89"/>
                  </a:lnTo>
                  <a:lnTo>
                    <a:pt x="75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Freeform 1162"/>
            <p:cNvSpPr>
              <a:spLocks/>
            </p:cNvSpPr>
            <p:nvPr userDrawn="1"/>
          </p:nvSpPr>
          <p:spPr bwMode="auto">
            <a:xfrm>
              <a:off x="6498468" y="937005"/>
              <a:ext cx="82164" cy="140595"/>
            </a:xfrm>
            <a:custGeom>
              <a:avLst/>
              <a:gdLst>
                <a:gd name="T0" fmla="*/ 2147483647 w 52"/>
                <a:gd name="T1" fmla="*/ 0 h 88"/>
                <a:gd name="T2" fmla="*/ 2147483647 w 52"/>
                <a:gd name="T3" fmla="*/ 0 h 88"/>
                <a:gd name="T4" fmla="*/ 2147483647 w 52"/>
                <a:gd name="T5" fmla="*/ 2147483647 h 88"/>
                <a:gd name="T6" fmla="*/ 0 w 52"/>
                <a:gd name="T7" fmla="*/ 2147483647 h 88"/>
                <a:gd name="T8" fmla="*/ 0 w 52"/>
                <a:gd name="T9" fmla="*/ 2147483647 h 88"/>
                <a:gd name="T10" fmla="*/ 2147483647 w 52"/>
                <a:gd name="T11" fmla="*/ 2147483647 h 88"/>
                <a:gd name="T12" fmla="*/ 2147483647 w 52"/>
                <a:gd name="T13" fmla="*/ 2147483647 h 88"/>
                <a:gd name="T14" fmla="*/ 2147483647 w 52"/>
                <a:gd name="T15" fmla="*/ 2147483647 h 88"/>
                <a:gd name="T16" fmla="*/ 2147483647 w 52"/>
                <a:gd name="T17" fmla="*/ 0 h 88"/>
                <a:gd name="T18" fmla="*/ 2147483647 w 52"/>
                <a:gd name="T19" fmla="*/ 0 h 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" h="88">
                  <a:moveTo>
                    <a:pt x="52" y="0"/>
                  </a:moveTo>
                  <a:lnTo>
                    <a:pt x="52" y="0"/>
                  </a:lnTo>
                  <a:lnTo>
                    <a:pt x="31" y="32"/>
                  </a:lnTo>
                  <a:lnTo>
                    <a:pt x="0" y="73"/>
                  </a:lnTo>
                  <a:lnTo>
                    <a:pt x="26" y="88"/>
                  </a:lnTo>
                  <a:lnTo>
                    <a:pt x="41" y="4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51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" name="Freeform 1163"/>
            <p:cNvSpPr>
              <a:spLocks/>
            </p:cNvSpPr>
            <p:nvPr userDrawn="1"/>
          </p:nvSpPr>
          <p:spPr bwMode="auto">
            <a:xfrm>
              <a:off x="6242582" y="1075134"/>
              <a:ext cx="281709" cy="421788"/>
            </a:xfrm>
            <a:custGeom>
              <a:avLst/>
              <a:gdLst>
                <a:gd name="T0" fmla="*/ 0 w 177"/>
                <a:gd name="T1" fmla="*/ 2147483647 h 266"/>
                <a:gd name="T2" fmla="*/ 0 w 177"/>
                <a:gd name="T3" fmla="*/ 2147483647 h 266"/>
                <a:gd name="T4" fmla="*/ 2147483647 w 177"/>
                <a:gd name="T5" fmla="*/ 2147483647 h 266"/>
                <a:gd name="T6" fmla="*/ 2147483647 w 177"/>
                <a:gd name="T7" fmla="*/ 2147483647 h 266"/>
                <a:gd name="T8" fmla="*/ 2147483647 w 177"/>
                <a:gd name="T9" fmla="*/ 2147483647 h 266"/>
                <a:gd name="T10" fmla="*/ 2147483647 w 177"/>
                <a:gd name="T11" fmla="*/ 2147483647 h 266"/>
                <a:gd name="T12" fmla="*/ 2147483647 w 177"/>
                <a:gd name="T13" fmla="*/ 2147483647 h 266"/>
                <a:gd name="T14" fmla="*/ 2147483647 w 177"/>
                <a:gd name="T15" fmla="*/ 2147483647 h 266"/>
                <a:gd name="T16" fmla="*/ 2147483647 w 177"/>
                <a:gd name="T17" fmla="*/ 2147483647 h 266"/>
                <a:gd name="T18" fmla="*/ 2147483647 w 177"/>
                <a:gd name="T19" fmla="*/ 2147483647 h 266"/>
                <a:gd name="T20" fmla="*/ 2147483647 w 177"/>
                <a:gd name="T21" fmla="*/ 2147483647 h 266"/>
                <a:gd name="T22" fmla="*/ 2147483647 w 177"/>
                <a:gd name="T23" fmla="*/ 2147483647 h 266"/>
                <a:gd name="T24" fmla="*/ 2147483647 w 177"/>
                <a:gd name="T25" fmla="*/ 2147483647 h 266"/>
                <a:gd name="T26" fmla="*/ 2147483647 w 177"/>
                <a:gd name="T27" fmla="*/ 2147483647 h 266"/>
                <a:gd name="T28" fmla="*/ 2147483647 w 177"/>
                <a:gd name="T29" fmla="*/ 2147483647 h 266"/>
                <a:gd name="T30" fmla="*/ 2147483647 w 177"/>
                <a:gd name="T31" fmla="*/ 2147483647 h 266"/>
                <a:gd name="T32" fmla="*/ 2147483647 w 177"/>
                <a:gd name="T33" fmla="*/ 2147483647 h 266"/>
                <a:gd name="T34" fmla="*/ 2147483647 w 177"/>
                <a:gd name="T35" fmla="*/ 2147483647 h 266"/>
                <a:gd name="T36" fmla="*/ 2147483647 w 177"/>
                <a:gd name="T37" fmla="*/ 2147483647 h 266"/>
                <a:gd name="T38" fmla="*/ 2147483647 w 177"/>
                <a:gd name="T39" fmla="*/ 2147483647 h 266"/>
                <a:gd name="T40" fmla="*/ 2147483647 w 177"/>
                <a:gd name="T41" fmla="*/ 0 h 266"/>
                <a:gd name="T42" fmla="*/ 2147483647 w 177"/>
                <a:gd name="T43" fmla="*/ 0 h 266"/>
                <a:gd name="T44" fmla="*/ 2147483647 w 177"/>
                <a:gd name="T45" fmla="*/ 2147483647 h 266"/>
                <a:gd name="T46" fmla="*/ 2147483647 w 177"/>
                <a:gd name="T47" fmla="*/ 2147483647 h 266"/>
                <a:gd name="T48" fmla="*/ 2147483647 w 177"/>
                <a:gd name="T49" fmla="*/ 2147483647 h 266"/>
                <a:gd name="T50" fmla="*/ 2147483647 w 177"/>
                <a:gd name="T51" fmla="*/ 2147483647 h 266"/>
                <a:gd name="T52" fmla="*/ 2147483647 w 177"/>
                <a:gd name="T53" fmla="*/ 2147483647 h 266"/>
                <a:gd name="T54" fmla="*/ 2147483647 w 177"/>
                <a:gd name="T55" fmla="*/ 2147483647 h 266"/>
                <a:gd name="T56" fmla="*/ 2147483647 w 177"/>
                <a:gd name="T57" fmla="*/ 2147483647 h 266"/>
                <a:gd name="T58" fmla="*/ 2147483647 w 177"/>
                <a:gd name="T59" fmla="*/ 2147483647 h 266"/>
                <a:gd name="T60" fmla="*/ 0 w 177"/>
                <a:gd name="T61" fmla="*/ 2147483647 h 266"/>
                <a:gd name="T62" fmla="*/ 0 w 177"/>
                <a:gd name="T63" fmla="*/ 2147483647 h 2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77" h="266">
                  <a:moveTo>
                    <a:pt x="0" y="247"/>
                  </a:moveTo>
                  <a:lnTo>
                    <a:pt x="0" y="247"/>
                  </a:lnTo>
                  <a:lnTo>
                    <a:pt x="17" y="256"/>
                  </a:lnTo>
                  <a:lnTo>
                    <a:pt x="3" y="266"/>
                  </a:lnTo>
                  <a:lnTo>
                    <a:pt x="20" y="253"/>
                  </a:lnTo>
                  <a:lnTo>
                    <a:pt x="37" y="240"/>
                  </a:lnTo>
                  <a:lnTo>
                    <a:pt x="54" y="223"/>
                  </a:lnTo>
                  <a:lnTo>
                    <a:pt x="70" y="206"/>
                  </a:lnTo>
                  <a:lnTo>
                    <a:pt x="86" y="188"/>
                  </a:lnTo>
                  <a:lnTo>
                    <a:pt x="101" y="168"/>
                  </a:lnTo>
                  <a:lnTo>
                    <a:pt x="116" y="148"/>
                  </a:lnTo>
                  <a:lnTo>
                    <a:pt x="130" y="125"/>
                  </a:lnTo>
                  <a:lnTo>
                    <a:pt x="143" y="103"/>
                  </a:lnTo>
                  <a:lnTo>
                    <a:pt x="156" y="80"/>
                  </a:lnTo>
                  <a:lnTo>
                    <a:pt x="166" y="55"/>
                  </a:lnTo>
                  <a:lnTo>
                    <a:pt x="177" y="29"/>
                  </a:lnTo>
                  <a:lnTo>
                    <a:pt x="148" y="0"/>
                  </a:lnTo>
                  <a:lnTo>
                    <a:pt x="121" y="32"/>
                  </a:lnTo>
                  <a:lnTo>
                    <a:pt x="90" y="66"/>
                  </a:lnTo>
                  <a:lnTo>
                    <a:pt x="55" y="100"/>
                  </a:lnTo>
                  <a:lnTo>
                    <a:pt x="16" y="132"/>
                  </a:lnTo>
                  <a:lnTo>
                    <a:pt x="63" y="104"/>
                  </a:lnTo>
                  <a:lnTo>
                    <a:pt x="32" y="176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C51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Freeform 1164"/>
            <p:cNvSpPr>
              <a:spLocks/>
            </p:cNvSpPr>
            <p:nvPr userDrawn="1"/>
          </p:nvSpPr>
          <p:spPr bwMode="auto">
            <a:xfrm>
              <a:off x="5702639" y="1467323"/>
              <a:ext cx="309880" cy="123330"/>
            </a:xfrm>
            <a:custGeom>
              <a:avLst/>
              <a:gdLst>
                <a:gd name="T0" fmla="*/ 2147483647 w 195"/>
                <a:gd name="T1" fmla="*/ 2147483647 h 78"/>
                <a:gd name="T2" fmla="*/ 2147483647 w 195"/>
                <a:gd name="T3" fmla="*/ 2147483647 h 78"/>
                <a:gd name="T4" fmla="*/ 2147483647 w 195"/>
                <a:gd name="T5" fmla="*/ 0 h 78"/>
                <a:gd name="T6" fmla="*/ 2147483647 w 195"/>
                <a:gd name="T7" fmla="*/ 0 h 78"/>
                <a:gd name="T8" fmla="*/ 2147483647 w 195"/>
                <a:gd name="T9" fmla="*/ 2147483647 h 78"/>
                <a:gd name="T10" fmla="*/ 2147483647 w 195"/>
                <a:gd name="T11" fmla="*/ 2147483647 h 78"/>
                <a:gd name="T12" fmla="*/ 2147483647 w 195"/>
                <a:gd name="T13" fmla="*/ 2147483647 h 78"/>
                <a:gd name="T14" fmla="*/ 0 w 195"/>
                <a:gd name="T15" fmla="*/ 2147483647 h 78"/>
                <a:gd name="T16" fmla="*/ 0 w 195"/>
                <a:gd name="T17" fmla="*/ 2147483647 h 78"/>
                <a:gd name="T18" fmla="*/ 2147483647 w 195"/>
                <a:gd name="T19" fmla="*/ 2147483647 h 78"/>
                <a:gd name="T20" fmla="*/ 2147483647 w 195"/>
                <a:gd name="T21" fmla="*/ 2147483647 h 78"/>
                <a:gd name="T22" fmla="*/ 2147483647 w 195"/>
                <a:gd name="T23" fmla="*/ 2147483647 h 78"/>
                <a:gd name="T24" fmla="*/ 2147483647 w 195"/>
                <a:gd name="T25" fmla="*/ 2147483647 h 78"/>
                <a:gd name="T26" fmla="*/ 2147483647 w 195"/>
                <a:gd name="T27" fmla="*/ 2147483647 h 78"/>
                <a:gd name="T28" fmla="*/ 2147483647 w 195"/>
                <a:gd name="T29" fmla="*/ 2147483647 h 78"/>
                <a:gd name="T30" fmla="*/ 2147483647 w 195"/>
                <a:gd name="T31" fmla="*/ 2147483647 h 78"/>
                <a:gd name="T32" fmla="*/ 2147483647 w 195"/>
                <a:gd name="T33" fmla="*/ 2147483647 h 78"/>
                <a:gd name="T34" fmla="*/ 2147483647 w 195"/>
                <a:gd name="T35" fmla="*/ 2147483647 h 78"/>
                <a:gd name="T36" fmla="*/ 2147483647 w 195"/>
                <a:gd name="T37" fmla="*/ 2147483647 h 78"/>
                <a:gd name="T38" fmla="*/ 2147483647 w 195"/>
                <a:gd name="T39" fmla="*/ 2147483647 h 78"/>
                <a:gd name="T40" fmla="*/ 2147483647 w 195"/>
                <a:gd name="T41" fmla="*/ 2147483647 h 78"/>
                <a:gd name="T42" fmla="*/ 2147483647 w 195"/>
                <a:gd name="T43" fmla="*/ 2147483647 h 78"/>
                <a:gd name="T44" fmla="*/ 2147483647 w 195"/>
                <a:gd name="T45" fmla="*/ 2147483647 h 78"/>
                <a:gd name="T46" fmla="*/ 2147483647 w 195"/>
                <a:gd name="T47" fmla="*/ 2147483647 h 78"/>
                <a:gd name="T48" fmla="*/ 2147483647 w 195"/>
                <a:gd name="T49" fmla="*/ 2147483647 h 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5" h="78">
                  <a:moveTo>
                    <a:pt x="186" y="26"/>
                  </a:moveTo>
                  <a:lnTo>
                    <a:pt x="186" y="26"/>
                  </a:lnTo>
                  <a:lnTo>
                    <a:pt x="158" y="0"/>
                  </a:lnTo>
                  <a:lnTo>
                    <a:pt x="122" y="13"/>
                  </a:lnTo>
                  <a:lnTo>
                    <a:pt x="82" y="23"/>
                  </a:lnTo>
                  <a:lnTo>
                    <a:pt x="41" y="31"/>
                  </a:lnTo>
                  <a:lnTo>
                    <a:pt x="0" y="35"/>
                  </a:lnTo>
                  <a:lnTo>
                    <a:pt x="23" y="46"/>
                  </a:lnTo>
                  <a:lnTo>
                    <a:pt x="46" y="57"/>
                  </a:lnTo>
                  <a:lnTo>
                    <a:pt x="70" y="64"/>
                  </a:lnTo>
                  <a:lnTo>
                    <a:pt x="95" y="70"/>
                  </a:lnTo>
                  <a:lnTo>
                    <a:pt x="119" y="75"/>
                  </a:lnTo>
                  <a:lnTo>
                    <a:pt x="145" y="78"/>
                  </a:lnTo>
                  <a:lnTo>
                    <a:pt x="169" y="78"/>
                  </a:lnTo>
                  <a:lnTo>
                    <a:pt x="195" y="75"/>
                  </a:lnTo>
                  <a:lnTo>
                    <a:pt x="177" y="77"/>
                  </a:lnTo>
                  <a:lnTo>
                    <a:pt x="157" y="78"/>
                  </a:lnTo>
                  <a:lnTo>
                    <a:pt x="139" y="77"/>
                  </a:lnTo>
                  <a:lnTo>
                    <a:pt x="120" y="75"/>
                  </a:lnTo>
                  <a:lnTo>
                    <a:pt x="186" y="26"/>
                  </a:lnTo>
                  <a:close/>
                </a:path>
              </a:pathLst>
            </a:custGeom>
            <a:solidFill>
              <a:srgbClr val="C51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Freeform 1165"/>
            <p:cNvSpPr>
              <a:spLocks/>
            </p:cNvSpPr>
            <p:nvPr userDrawn="1"/>
          </p:nvSpPr>
          <p:spPr bwMode="auto">
            <a:xfrm>
              <a:off x="6479688" y="1052934"/>
              <a:ext cx="58689" cy="66599"/>
            </a:xfrm>
            <a:custGeom>
              <a:avLst/>
              <a:gdLst>
                <a:gd name="T0" fmla="*/ 2147483647 w 38"/>
                <a:gd name="T1" fmla="*/ 2147483647 h 42"/>
                <a:gd name="T2" fmla="*/ 2147483647 w 38"/>
                <a:gd name="T3" fmla="*/ 2147483647 h 42"/>
                <a:gd name="T4" fmla="*/ 2147483647 w 38"/>
                <a:gd name="T5" fmla="*/ 2147483647 h 42"/>
                <a:gd name="T6" fmla="*/ 2147483647 w 38"/>
                <a:gd name="T7" fmla="*/ 2147483647 h 42"/>
                <a:gd name="T8" fmla="*/ 2147483647 w 38"/>
                <a:gd name="T9" fmla="*/ 2147483647 h 42"/>
                <a:gd name="T10" fmla="*/ 2147483647 w 38"/>
                <a:gd name="T11" fmla="*/ 2147483647 h 42"/>
                <a:gd name="T12" fmla="*/ 2147483647 w 38"/>
                <a:gd name="T13" fmla="*/ 0 h 42"/>
                <a:gd name="T14" fmla="*/ 2147483647 w 38"/>
                <a:gd name="T15" fmla="*/ 0 h 42"/>
                <a:gd name="T16" fmla="*/ 0 w 38"/>
                <a:gd name="T17" fmla="*/ 2147483647 h 42"/>
                <a:gd name="T18" fmla="*/ 0 w 38"/>
                <a:gd name="T19" fmla="*/ 2147483647 h 42"/>
                <a:gd name="T20" fmla="*/ 2147483647 w 38"/>
                <a:gd name="T21" fmla="*/ 2147483647 h 42"/>
                <a:gd name="T22" fmla="*/ 2147483647 w 38"/>
                <a:gd name="T23" fmla="*/ 2147483647 h 42"/>
                <a:gd name="T24" fmla="*/ 2147483647 w 38"/>
                <a:gd name="T25" fmla="*/ 2147483647 h 42"/>
                <a:gd name="T26" fmla="*/ 2147483647 w 38"/>
                <a:gd name="T27" fmla="*/ 2147483647 h 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8" h="42">
                  <a:moveTo>
                    <a:pt x="31" y="41"/>
                  </a:moveTo>
                  <a:lnTo>
                    <a:pt x="31" y="41"/>
                  </a:lnTo>
                  <a:lnTo>
                    <a:pt x="35" y="24"/>
                  </a:lnTo>
                  <a:lnTo>
                    <a:pt x="38" y="15"/>
                  </a:lnTo>
                  <a:lnTo>
                    <a:pt x="12" y="0"/>
                  </a:lnTo>
                  <a:lnTo>
                    <a:pt x="0" y="13"/>
                  </a:lnTo>
                  <a:lnTo>
                    <a:pt x="29" y="42"/>
                  </a:lnTo>
                  <a:lnTo>
                    <a:pt x="31" y="41"/>
                  </a:lnTo>
                  <a:close/>
                </a:path>
              </a:pathLst>
            </a:custGeom>
            <a:solidFill>
              <a:srgbClr val="95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Freeform 1166"/>
            <p:cNvSpPr>
              <a:spLocks/>
            </p:cNvSpPr>
            <p:nvPr userDrawn="1"/>
          </p:nvSpPr>
          <p:spPr bwMode="auto">
            <a:xfrm>
              <a:off x="5892794" y="1240396"/>
              <a:ext cx="450735" cy="350257"/>
            </a:xfrm>
            <a:custGeom>
              <a:avLst/>
              <a:gdLst>
                <a:gd name="T0" fmla="*/ 2147483647 w 284"/>
                <a:gd name="T1" fmla="*/ 2147483647 h 221"/>
                <a:gd name="T2" fmla="*/ 2147483647 w 284"/>
                <a:gd name="T3" fmla="*/ 2147483647 h 221"/>
                <a:gd name="T4" fmla="*/ 2147483647 w 284"/>
                <a:gd name="T5" fmla="*/ 2147483647 h 221"/>
                <a:gd name="T6" fmla="*/ 2147483647 w 284"/>
                <a:gd name="T7" fmla="*/ 2147483647 h 221"/>
                <a:gd name="T8" fmla="*/ 2147483647 w 284"/>
                <a:gd name="T9" fmla="*/ 2147483647 h 221"/>
                <a:gd name="T10" fmla="*/ 2147483647 w 284"/>
                <a:gd name="T11" fmla="*/ 2147483647 h 221"/>
                <a:gd name="T12" fmla="*/ 2147483647 w 284"/>
                <a:gd name="T13" fmla="*/ 2147483647 h 221"/>
                <a:gd name="T14" fmla="*/ 2147483647 w 284"/>
                <a:gd name="T15" fmla="*/ 2147483647 h 221"/>
                <a:gd name="T16" fmla="*/ 2147483647 w 284"/>
                <a:gd name="T17" fmla="*/ 2147483647 h 221"/>
                <a:gd name="T18" fmla="*/ 2147483647 w 284"/>
                <a:gd name="T19" fmla="*/ 2147483647 h 221"/>
                <a:gd name="T20" fmla="*/ 2147483647 w 284"/>
                <a:gd name="T21" fmla="*/ 2147483647 h 221"/>
                <a:gd name="T22" fmla="*/ 2147483647 w 284"/>
                <a:gd name="T23" fmla="*/ 2147483647 h 221"/>
                <a:gd name="T24" fmla="*/ 2147483647 w 284"/>
                <a:gd name="T25" fmla="*/ 2147483647 h 221"/>
                <a:gd name="T26" fmla="*/ 2147483647 w 284"/>
                <a:gd name="T27" fmla="*/ 2147483647 h 221"/>
                <a:gd name="T28" fmla="*/ 2147483647 w 284"/>
                <a:gd name="T29" fmla="*/ 2147483647 h 221"/>
                <a:gd name="T30" fmla="*/ 2147483647 w 284"/>
                <a:gd name="T31" fmla="*/ 2147483647 h 221"/>
                <a:gd name="T32" fmla="*/ 2147483647 w 284"/>
                <a:gd name="T33" fmla="*/ 0 h 221"/>
                <a:gd name="T34" fmla="*/ 2147483647 w 284"/>
                <a:gd name="T35" fmla="*/ 2147483647 h 221"/>
                <a:gd name="T36" fmla="*/ 2147483647 w 284"/>
                <a:gd name="T37" fmla="*/ 2147483647 h 221"/>
                <a:gd name="T38" fmla="*/ 2147483647 w 284"/>
                <a:gd name="T39" fmla="*/ 2147483647 h 221"/>
                <a:gd name="T40" fmla="*/ 2147483647 w 284"/>
                <a:gd name="T41" fmla="*/ 2147483647 h 221"/>
                <a:gd name="T42" fmla="*/ 2147483647 w 284"/>
                <a:gd name="T43" fmla="*/ 2147483647 h 221"/>
                <a:gd name="T44" fmla="*/ 2147483647 w 284"/>
                <a:gd name="T45" fmla="*/ 2147483647 h 221"/>
                <a:gd name="T46" fmla="*/ 2147483647 w 284"/>
                <a:gd name="T47" fmla="*/ 2147483647 h 221"/>
                <a:gd name="T48" fmla="*/ 2147483647 w 284"/>
                <a:gd name="T49" fmla="*/ 2147483647 h 221"/>
                <a:gd name="T50" fmla="*/ 0 w 284"/>
                <a:gd name="T51" fmla="*/ 2147483647 h 221"/>
                <a:gd name="T52" fmla="*/ 2147483647 w 284"/>
                <a:gd name="T53" fmla="*/ 2147483647 h 221"/>
                <a:gd name="T54" fmla="*/ 2147483647 w 284"/>
                <a:gd name="T55" fmla="*/ 2147483647 h 221"/>
                <a:gd name="T56" fmla="*/ 2147483647 w 284"/>
                <a:gd name="T57" fmla="*/ 2147483647 h 221"/>
                <a:gd name="T58" fmla="*/ 2147483647 w 284"/>
                <a:gd name="T59" fmla="*/ 2147483647 h 221"/>
                <a:gd name="T60" fmla="*/ 2147483647 w 284"/>
                <a:gd name="T61" fmla="*/ 2147483647 h 221"/>
                <a:gd name="T62" fmla="*/ 2147483647 w 284"/>
                <a:gd name="T63" fmla="*/ 2147483647 h 221"/>
                <a:gd name="T64" fmla="*/ 2147483647 w 284"/>
                <a:gd name="T65" fmla="*/ 2147483647 h 221"/>
                <a:gd name="T66" fmla="*/ 2147483647 w 284"/>
                <a:gd name="T67" fmla="*/ 2147483647 h 221"/>
                <a:gd name="T68" fmla="*/ 2147483647 w 284"/>
                <a:gd name="T69" fmla="*/ 2147483647 h 221"/>
                <a:gd name="T70" fmla="*/ 2147483647 w 284"/>
                <a:gd name="T71" fmla="*/ 2147483647 h 221"/>
                <a:gd name="T72" fmla="*/ 2147483647 w 284"/>
                <a:gd name="T73" fmla="*/ 2147483647 h 22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84" h="221">
                  <a:moveTo>
                    <a:pt x="134" y="206"/>
                  </a:moveTo>
                  <a:lnTo>
                    <a:pt x="134" y="206"/>
                  </a:lnTo>
                  <a:lnTo>
                    <a:pt x="136" y="206"/>
                  </a:lnTo>
                  <a:lnTo>
                    <a:pt x="150" y="201"/>
                  </a:lnTo>
                  <a:lnTo>
                    <a:pt x="151" y="200"/>
                  </a:lnTo>
                  <a:lnTo>
                    <a:pt x="165" y="195"/>
                  </a:lnTo>
                  <a:lnTo>
                    <a:pt x="166" y="194"/>
                  </a:lnTo>
                  <a:lnTo>
                    <a:pt x="180" y="188"/>
                  </a:lnTo>
                  <a:lnTo>
                    <a:pt x="194" y="180"/>
                  </a:lnTo>
                  <a:lnTo>
                    <a:pt x="195" y="180"/>
                  </a:lnTo>
                  <a:lnTo>
                    <a:pt x="209" y="172"/>
                  </a:lnTo>
                  <a:lnTo>
                    <a:pt x="209" y="171"/>
                  </a:lnTo>
                  <a:lnTo>
                    <a:pt x="223" y="162"/>
                  </a:lnTo>
                  <a:lnTo>
                    <a:pt x="224" y="162"/>
                  </a:lnTo>
                  <a:lnTo>
                    <a:pt x="238" y="152"/>
                  </a:lnTo>
                  <a:lnTo>
                    <a:pt x="221" y="143"/>
                  </a:lnTo>
                  <a:lnTo>
                    <a:pt x="253" y="72"/>
                  </a:lnTo>
                  <a:lnTo>
                    <a:pt x="284" y="0"/>
                  </a:lnTo>
                  <a:lnTo>
                    <a:pt x="237" y="28"/>
                  </a:lnTo>
                  <a:lnTo>
                    <a:pt x="205" y="53"/>
                  </a:lnTo>
                  <a:lnTo>
                    <a:pt x="169" y="78"/>
                  </a:lnTo>
                  <a:lnTo>
                    <a:pt x="131" y="101"/>
                  </a:lnTo>
                  <a:lnTo>
                    <a:pt x="92" y="120"/>
                  </a:lnTo>
                  <a:lnTo>
                    <a:pt x="90" y="125"/>
                  </a:lnTo>
                  <a:lnTo>
                    <a:pt x="86" y="124"/>
                  </a:lnTo>
                  <a:lnTo>
                    <a:pt x="63" y="133"/>
                  </a:lnTo>
                  <a:lnTo>
                    <a:pt x="38" y="143"/>
                  </a:lnTo>
                  <a:lnTo>
                    <a:pt x="66" y="169"/>
                  </a:lnTo>
                  <a:lnTo>
                    <a:pt x="0" y="218"/>
                  </a:lnTo>
                  <a:lnTo>
                    <a:pt x="19" y="220"/>
                  </a:lnTo>
                  <a:lnTo>
                    <a:pt x="37" y="221"/>
                  </a:lnTo>
                  <a:lnTo>
                    <a:pt x="57" y="220"/>
                  </a:lnTo>
                  <a:lnTo>
                    <a:pt x="75" y="218"/>
                  </a:lnTo>
                  <a:lnTo>
                    <a:pt x="90" y="216"/>
                  </a:lnTo>
                  <a:lnTo>
                    <a:pt x="104" y="213"/>
                  </a:lnTo>
                  <a:lnTo>
                    <a:pt x="106" y="213"/>
                  </a:lnTo>
                  <a:lnTo>
                    <a:pt x="119" y="210"/>
                  </a:lnTo>
                  <a:lnTo>
                    <a:pt x="121" y="210"/>
                  </a:lnTo>
                  <a:lnTo>
                    <a:pt x="134" y="206"/>
                  </a:lnTo>
                  <a:close/>
                </a:path>
              </a:pathLst>
            </a:custGeom>
            <a:solidFill>
              <a:srgbClr val="95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6" name="组合 69"/>
          <p:cNvGrpSpPr>
            <a:grpSpLocks/>
          </p:cNvGrpSpPr>
          <p:nvPr userDrawn="1"/>
        </p:nvGrpSpPr>
        <p:grpSpPr bwMode="auto">
          <a:xfrm rot="2290943">
            <a:off x="7796213" y="5292725"/>
            <a:ext cx="1165225" cy="1589088"/>
            <a:chOff x="4310036" y="3013053"/>
            <a:chExt cx="1165225" cy="1589088"/>
          </a:xfrm>
        </p:grpSpPr>
        <p:sp>
          <p:nvSpPr>
            <p:cNvPr id="87" name="Freeform 1238"/>
            <p:cNvSpPr>
              <a:spLocks/>
            </p:cNvSpPr>
            <p:nvPr userDrawn="1"/>
          </p:nvSpPr>
          <p:spPr bwMode="auto">
            <a:xfrm>
              <a:off x="4310036" y="3013053"/>
              <a:ext cx="1165225" cy="1589088"/>
            </a:xfrm>
            <a:custGeom>
              <a:avLst/>
              <a:gdLst>
                <a:gd name="T0" fmla="*/ 2147483647 w 734"/>
                <a:gd name="T1" fmla="*/ 2147483647 h 1001"/>
                <a:gd name="T2" fmla="*/ 2147483647 w 734"/>
                <a:gd name="T3" fmla="*/ 2147483647 h 1001"/>
                <a:gd name="T4" fmla="*/ 2147483647 w 734"/>
                <a:gd name="T5" fmla="*/ 2147483647 h 1001"/>
                <a:gd name="T6" fmla="*/ 2147483647 w 734"/>
                <a:gd name="T7" fmla="*/ 2147483647 h 1001"/>
                <a:gd name="T8" fmla="*/ 2147483647 w 734"/>
                <a:gd name="T9" fmla="*/ 2147483647 h 1001"/>
                <a:gd name="T10" fmla="*/ 2147483647 w 734"/>
                <a:gd name="T11" fmla="*/ 2147483647 h 1001"/>
                <a:gd name="T12" fmla="*/ 2147483647 w 734"/>
                <a:gd name="T13" fmla="*/ 2147483647 h 1001"/>
                <a:gd name="T14" fmla="*/ 2147483647 w 734"/>
                <a:gd name="T15" fmla="*/ 2147483647 h 1001"/>
                <a:gd name="T16" fmla="*/ 2147483647 w 734"/>
                <a:gd name="T17" fmla="*/ 2147483647 h 1001"/>
                <a:gd name="T18" fmla="*/ 2147483647 w 734"/>
                <a:gd name="T19" fmla="*/ 2147483647 h 1001"/>
                <a:gd name="T20" fmla="*/ 2147483647 w 734"/>
                <a:gd name="T21" fmla="*/ 2147483647 h 1001"/>
                <a:gd name="T22" fmla="*/ 2147483647 w 734"/>
                <a:gd name="T23" fmla="*/ 2147483647 h 1001"/>
                <a:gd name="T24" fmla="*/ 2147483647 w 734"/>
                <a:gd name="T25" fmla="*/ 2147483647 h 1001"/>
                <a:gd name="T26" fmla="*/ 2147483647 w 734"/>
                <a:gd name="T27" fmla="*/ 2147483647 h 1001"/>
                <a:gd name="T28" fmla="*/ 2147483647 w 734"/>
                <a:gd name="T29" fmla="*/ 2147483647 h 1001"/>
                <a:gd name="T30" fmla="*/ 2147483647 w 734"/>
                <a:gd name="T31" fmla="*/ 2147483647 h 1001"/>
                <a:gd name="T32" fmla="*/ 2147483647 w 734"/>
                <a:gd name="T33" fmla="*/ 2147483647 h 1001"/>
                <a:gd name="T34" fmla="*/ 2147483647 w 734"/>
                <a:gd name="T35" fmla="*/ 2147483647 h 1001"/>
                <a:gd name="T36" fmla="*/ 2147483647 w 734"/>
                <a:gd name="T37" fmla="*/ 2147483647 h 1001"/>
                <a:gd name="T38" fmla="*/ 2147483647 w 734"/>
                <a:gd name="T39" fmla="*/ 2147483647 h 1001"/>
                <a:gd name="T40" fmla="*/ 2147483647 w 734"/>
                <a:gd name="T41" fmla="*/ 2147483647 h 1001"/>
                <a:gd name="T42" fmla="*/ 2147483647 w 734"/>
                <a:gd name="T43" fmla="*/ 2147483647 h 1001"/>
                <a:gd name="T44" fmla="*/ 2147483647 w 734"/>
                <a:gd name="T45" fmla="*/ 2147483647 h 1001"/>
                <a:gd name="T46" fmla="*/ 2147483647 w 734"/>
                <a:gd name="T47" fmla="*/ 2147483647 h 1001"/>
                <a:gd name="T48" fmla="*/ 2147483647 w 734"/>
                <a:gd name="T49" fmla="*/ 2147483647 h 1001"/>
                <a:gd name="T50" fmla="*/ 2147483647 w 734"/>
                <a:gd name="T51" fmla="*/ 2147483647 h 1001"/>
                <a:gd name="T52" fmla="*/ 2147483647 w 734"/>
                <a:gd name="T53" fmla="*/ 2147483647 h 1001"/>
                <a:gd name="T54" fmla="*/ 2147483647 w 734"/>
                <a:gd name="T55" fmla="*/ 2147483647 h 1001"/>
                <a:gd name="T56" fmla="*/ 2147483647 w 734"/>
                <a:gd name="T57" fmla="*/ 2147483647 h 1001"/>
                <a:gd name="T58" fmla="*/ 2147483647 w 734"/>
                <a:gd name="T59" fmla="*/ 2147483647 h 1001"/>
                <a:gd name="T60" fmla="*/ 2147483647 w 734"/>
                <a:gd name="T61" fmla="*/ 2147483647 h 1001"/>
                <a:gd name="T62" fmla="*/ 2147483647 w 734"/>
                <a:gd name="T63" fmla="*/ 2147483647 h 1001"/>
                <a:gd name="T64" fmla="*/ 0 w 734"/>
                <a:gd name="T65" fmla="*/ 2147483647 h 1001"/>
                <a:gd name="T66" fmla="*/ 2147483647 w 734"/>
                <a:gd name="T67" fmla="*/ 2147483647 h 1001"/>
                <a:gd name="T68" fmla="*/ 2147483647 w 734"/>
                <a:gd name="T69" fmla="*/ 2147483647 h 1001"/>
                <a:gd name="T70" fmla="*/ 2147483647 w 734"/>
                <a:gd name="T71" fmla="*/ 2147483647 h 1001"/>
                <a:gd name="T72" fmla="*/ 2147483647 w 734"/>
                <a:gd name="T73" fmla="*/ 2147483647 h 1001"/>
                <a:gd name="T74" fmla="*/ 2147483647 w 734"/>
                <a:gd name="T75" fmla="*/ 2147483647 h 1001"/>
                <a:gd name="T76" fmla="*/ 2147483647 w 734"/>
                <a:gd name="T77" fmla="*/ 2147483647 h 1001"/>
                <a:gd name="T78" fmla="*/ 2147483647 w 734"/>
                <a:gd name="T79" fmla="*/ 2147483647 h 1001"/>
                <a:gd name="T80" fmla="*/ 2147483647 w 734"/>
                <a:gd name="T81" fmla="*/ 2147483647 h 1001"/>
                <a:gd name="T82" fmla="*/ 2147483647 w 734"/>
                <a:gd name="T83" fmla="*/ 2147483647 h 1001"/>
                <a:gd name="T84" fmla="*/ 2147483647 w 734"/>
                <a:gd name="T85" fmla="*/ 2147483647 h 1001"/>
                <a:gd name="T86" fmla="*/ 2147483647 w 734"/>
                <a:gd name="T87" fmla="*/ 0 h 1001"/>
                <a:gd name="T88" fmla="*/ 2147483647 w 734"/>
                <a:gd name="T89" fmla="*/ 2147483647 h 1001"/>
                <a:gd name="T90" fmla="*/ 2147483647 w 734"/>
                <a:gd name="T91" fmla="*/ 2147483647 h 1001"/>
                <a:gd name="T92" fmla="*/ 2147483647 w 734"/>
                <a:gd name="T93" fmla="*/ 2147483647 h 1001"/>
                <a:gd name="T94" fmla="*/ 2147483647 w 734"/>
                <a:gd name="T95" fmla="*/ 2147483647 h 1001"/>
                <a:gd name="T96" fmla="*/ 2147483647 w 734"/>
                <a:gd name="T97" fmla="*/ 2147483647 h 1001"/>
                <a:gd name="T98" fmla="*/ 2147483647 w 734"/>
                <a:gd name="T99" fmla="*/ 2147483647 h 1001"/>
                <a:gd name="T100" fmla="*/ 2147483647 w 734"/>
                <a:gd name="T101" fmla="*/ 2147483647 h 1001"/>
                <a:gd name="T102" fmla="*/ 2147483647 w 734"/>
                <a:gd name="T103" fmla="*/ 2147483647 h 1001"/>
                <a:gd name="T104" fmla="*/ 2147483647 w 734"/>
                <a:gd name="T105" fmla="*/ 2147483647 h 1001"/>
                <a:gd name="T106" fmla="*/ 2147483647 w 734"/>
                <a:gd name="T107" fmla="*/ 2147483647 h 1001"/>
                <a:gd name="T108" fmla="*/ 2147483647 w 734"/>
                <a:gd name="T109" fmla="*/ 2147483647 h 1001"/>
                <a:gd name="T110" fmla="*/ 2147483647 w 734"/>
                <a:gd name="T111" fmla="*/ 2147483647 h 100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734" h="1001">
                  <a:moveTo>
                    <a:pt x="726" y="532"/>
                  </a:moveTo>
                  <a:lnTo>
                    <a:pt x="726" y="532"/>
                  </a:lnTo>
                  <a:lnTo>
                    <a:pt x="729" y="556"/>
                  </a:lnTo>
                  <a:lnTo>
                    <a:pt x="732" y="581"/>
                  </a:lnTo>
                  <a:lnTo>
                    <a:pt x="734" y="603"/>
                  </a:lnTo>
                  <a:lnTo>
                    <a:pt x="734" y="626"/>
                  </a:lnTo>
                  <a:lnTo>
                    <a:pt x="734" y="648"/>
                  </a:lnTo>
                  <a:lnTo>
                    <a:pt x="732" y="671"/>
                  </a:lnTo>
                  <a:lnTo>
                    <a:pt x="729" y="690"/>
                  </a:lnTo>
                  <a:lnTo>
                    <a:pt x="726" y="712"/>
                  </a:lnTo>
                  <a:lnTo>
                    <a:pt x="722" y="731"/>
                  </a:lnTo>
                  <a:lnTo>
                    <a:pt x="716" y="750"/>
                  </a:lnTo>
                  <a:lnTo>
                    <a:pt x="710" y="768"/>
                  </a:lnTo>
                  <a:lnTo>
                    <a:pt x="703" y="786"/>
                  </a:lnTo>
                  <a:lnTo>
                    <a:pt x="696" y="803"/>
                  </a:lnTo>
                  <a:lnTo>
                    <a:pt x="687" y="820"/>
                  </a:lnTo>
                  <a:lnTo>
                    <a:pt x="678" y="837"/>
                  </a:lnTo>
                  <a:lnTo>
                    <a:pt x="668" y="852"/>
                  </a:lnTo>
                  <a:lnTo>
                    <a:pt x="658" y="866"/>
                  </a:lnTo>
                  <a:lnTo>
                    <a:pt x="646" y="879"/>
                  </a:lnTo>
                  <a:lnTo>
                    <a:pt x="635" y="893"/>
                  </a:lnTo>
                  <a:lnTo>
                    <a:pt x="621" y="905"/>
                  </a:lnTo>
                  <a:lnTo>
                    <a:pt x="595" y="928"/>
                  </a:lnTo>
                  <a:lnTo>
                    <a:pt x="566" y="948"/>
                  </a:lnTo>
                  <a:lnTo>
                    <a:pt x="536" y="965"/>
                  </a:lnTo>
                  <a:lnTo>
                    <a:pt x="504" y="978"/>
                  </a:lnTo>
                  <a:lnTo>
                    <a:pt x="470" y="989"/>
                  </a:lnTo>
                  <a:lnTo>
                    <a:pt x="435" y="997"/>
                  </a:lnTo>
                  <a:lnTo>
                    <a:pt x="417" y="1000"/>
                  </a:lnTo>
                  <a:lnTo>
                    <a:pt x="400" y="1001"/>
                  </a:lnTo>
                  <a:lnTo>
                    <a:pt x="382" y="1001"/>
                  </a:lnTo>
                  <a:lnTo>
                    <a:pt x="365" y="1001"/>
                  </a:lnTo>
                  <a:lnTo>
                    <a:pt x="347" y="1000"/>
                  </a:lnTo>
                  <a:lnTo>
                    <a:pt x="330" y="998"/>
                  </a:lnTo>
                  <a:lnTo>
                    <a:pt x="312" y="995"/>
                  </a:lnTo>
                  <a:lnTo>
                    <a:pt x="295" y="991"/>
                  </a:lnTo>
                  <a:lnTo>
                    <a:pt x="278" y="986"/>
                  </a:lnTo>
                  <a:lnTo>
                    <a:pt x="262" y="980"/>
                  </a:lnTo>
                  <a:lnTo>
                    <a:pt x="245" y="972"/>
                  </a:lnTo>
                  <a:lnTo>
                    <a:pt x="230" y="965"/>
                  </a:lnTo>
                  <a:lnTo>
                    <a:pt x="213" y="955"/>
                  </a:lnTo>
                  <a:lnTo>
                    <a:pt x="198" y="946"/>
                  </a:lnTo>
                  <a:lnTo>
                    <a:pt x="182" y="936"/>
                  </a:lnTo>
                  <a:lnTo>
                    <a:pt x="167" y="925"/>
                  </a:lnTo>
                  <a:lnTo>
                    <a:pt x="154" y="913"/>
                  </a:lnTo>
                  <a:lnTo>
                    <a:pt x="140" y="899"/>
                  </a:lnTo>
                  <a:lnTo>
                    <a:pt x="126" y="885"/>
                  </a:lnTo>
                  <a:lnTo>
                    <a:pt x="114" y="872"/>
                  </a:lnTo>
                  <a:lnTo>
                    <a:pt x="102" y="855"/>
                  </a:lnTo>
                  <a:lnTo>
                    <a:pt x="90" y="840"/>
                  </a:lnTo>
                  <a:lnTo>
                    <a:pt x="79" y="821"/>
                  </a:lnTo>
                  <a:lnTo>
                    <a:pt x="68" y="803"/>
                  </a:lnTo>
                  <a:lnTo>
                    <a:pt x="58" y="785"/>
                  </a:lnTo>
                  <a:lnTo>
                    <a:pt x="48" y="765"/>
                  </a:lnTo>
                  <a:lnTo>
                    <a:pt x="39" y="745"/>
                  </a:lnTo>
                  <a:lnTo>
                    <a:pt x="32" y="724"/>
                  </a:lnTo>
                  <a:lnTo>
                    <a:pt x="26" y="701"/>
                  </a:lnTo>
                  <a:lnTo>
                    <a:pt x="19" y="678"/>
                  </a:lnTo>
                  <a:lnTo>
                    <a:pt x="13" y="655"/>
                  </a:lnTo>
                  <a:lnTo>
                    <a:pt x="9" y="631"/>
                  </a:lnTo>
                  <a:lnTo>
                    <a:pt x="6" y="607"/>
                  </a:lnTo>
                  <a:lnTo>
                    <a:pt x="3" y="581"/>
                  </a:lnTo>
                  <a:lnTo>
                    <a:pt x="0" y="529"/>
                  </a:lnTo>
                  <a:lnTo>
                    <a:pt x="0" y="479"/>
                  </a:lnTo>
                  <a:lnTo>
                    <a:pt x="4" y="427"/>
                  </a:lnTo>
                  <a:lnTo>
                    <a:pt x="12" y="375"/>
                  </a:lnTo>
                  <a:lnTo>
                    <a:pt x="21" y="325"/>
                  </a:lnTo>
                  <a:lnTo>
                    <a:pt x="35" y="276"/>
                  </a:lnTo>
                  <a:lnTo>
                    <a:pt x="51" y="230"/>
                  </a:lnTo>
                  <a:lnTo>
                    <a:pt x="70" y="186"/>
                  </a:lnTo>
                  <a:lnTo>
                    <a:pt x="80" y="166"/>
                  </a:lnTo>
                  <a:lnTo>
                    <a:pt x="91" y="146"/>
                  </a:lnTo>
                  <a:lnTo>
                    <a:pt x="103" y="127"/>
                  </a:lnTo>
                  <a:lnTo>
                    <a:pt x="115" y="110"/>
                  </a:lnTo>
                  <a:lnTo>
                    <a:pt x="128" y="93"/>
                  </a:lnTo>
                  <a:lnTo>
                    <a:pt x="141" y="76"/>
                  </a:lnTo>
                  <a:lnTo>
                    <a:pt x="155" y="63"/>
                  </a:lnTo>
                  <a:lnTo>
                    <a:pt x="170" y="50"/>
                  </a:lnTo>
                  <a:lnTo>
                    <a:pt x="185" y="38"/>
                  </a:lnTo>
                  <a:lnTo>
                    <a:pt x="201" y="27"/>
                  </a:lnTo>
                  <a:lnTo>
                    <a:pt x="216" y="18"/>
                  </a:lnTo>
                  <a:lnTo>
                    <a:pt x="233" y="12"/>
                  </a:lnTo>
                  <a:lnTo>
                    <a:pt x="249" y="6"/>
                  </a:lnTo>
                  <a:lnTo>
                    <a:pt x="268" y="3"/>
                  </a:lnTo>
                  <a:lnTo>
                    <a:pt x="285" y="0"/>
                  </a:lnTo>
                  <a:lnTo>
                    <a:pt x="303" y="0"/>
                  </a:lnTo>
                  <a:lnTo>
                    <a:pt x="321" y="2"/>
                  </a:lnTo>
                  <a:lnTo>
                    <a:pt x="339" y="5"/>
                  </a:lnTo>
                  <a:lnTo>
                    <a:pt x="358" y="11"/>
                  </a:lnTo>
                  <a:lnTo>
                    <a:pt x="376" y="17"/>
                  </a:lnTo>
                  <a:lnTo>
                    <a:pt x="394" y="24"/>
                  </a:lnTo>
                  <a:lnTo>
                    <a:pt x="412" y="35"/>
                  </a:lnTo>
                  <a:lnTo>
                    <a:pt x="431" y="46"/>
                  </a:lnTo>
                  <a:lnTo>
                    <a:pt x="449" y="58"/>
                  </a:lnTo>
                  <a:lnTo>
                    <a:pt x="466" y="72"/>
                  </a:lnTo>
                  <a:lnTo>
                    <a:pt x="484" y="87"/>
                  </a:lnTo>
                  <a:lnTo>
                    <a:pt x="501" y="102"/>
                  </a:lnTo>
                  <a:lnTo>
                    <a:pt x="518" y="119"/>
                  </a:lnTo>
                  <a:lnTo>
                    <a:pt x="551" y="157"/>
                  </a:lnTo>
                  <a:lnTo>
                    <a:pt x="582" y="197"/>
                  </a:lnTo>
                  <a:lnTo>
                    <a:pt x="610" y="241"/>
                  </a:lnTo>
                  <a:lnTo>
                    <a:pt x="638" y="287"/>
                  </a:lnTo>
                  <a:lnTo>
                    <a:pt x="662" y="334"/>
                  </a:lnTo>
                  <a:lnTo>
                    <a:pt x="684" y="383"/>
                  </a:lnTo>
                  <a:lnTo>
                    <a:pt x="702" y="433"/>
                  </a:lnTo>
                  <a:lnTo>
                    <a:pt x="716" y="482"/>
                  </a:lnTo>
                  <a:lnTo>
                    <a:pt x="722" y="507"/>
                  </a:lnTo>
                  <a:lnTo>
                    <a:pt x="726" y="532"/>
                  </a:lnTo>
                  <a:close/>
                </a:path>
              </a:pathLst>
            </a:custGeom>
            <a:solidFill>
              <a:srgbClr val="00A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Freeform 1239"/>
            <p:cNvSpPr>
              <a:spLocks/>
            </p:cNvSpPr>
            <p:nvPr userDrawn="1"/>
          </p:nvSpPr>
          <p:spPr bwMode="auto">
            <a:xfrm>
              <a:off x="4352773" y="3012918"/>
              <a:ext cx="844550" cy="596900"/>
            </a:xfrm>
            <a:custGeom>
              <a:avLst/>
              <a:gdLst>
                <a:gd name="T0" fmla="*/ 2147483647 w 532"/>
                <a:gd name="T1" fmla="*/ 2147483647 h 376"/>
                <a:gd name="T2" fmla="*/ 2147483647 w 532"/>
                <a:gd name="T3" fmla="*/ 2147483647 h 376"/>
                <a:gd name="T4" fmla="*/ 2147483647 w 532"/>
                <a:gd name="T5" fmla="*/ 2147483647 h 376"/>
                <a:gd name="T6" fmla="*/ 2147483647 w 532"/>
                <a:gd name="T7" fmla="*/ 2147483647 h 376"/>
                <a:gd name="T8" fmla="*/ 2147483647 w 532"/>
                <a:gd name="T9" fmla="*/ 2147483647 h 376"/>
                <a:gd name="T10" fmla="*/ 2147483647 w 532"/>
                <a:gd name="T11" fmla="*/ 2147483647 h 376"/>
                <a:gd name="T12" fmla="*/ 2147483647 w 532"/>
                <a:gd name="T13" fmla="*/ 2147483647 h 376"/>
                <a:gd name="T14" fmla="*/ 2147483647 w 532"/>
                <a:gd name="T15" fmla="*/ 2147483647 h 376"/>
                <a:gd name="T16" fmla="*/ 2147483647 w 532"/>
                <a:gd name="T17" fmla="*/ 2147483647 h 376"/>
                <a:gd name="T18" fmla="*/ 2147483647 w 532"/>
                <a:gd name="T19" fmla="*/ 2147483647 h 376"/>
                <a:gd name="T20" fmla="*/ 2147483647 w 532"/>
                <a:gd name="T21" fmla="*/ 2147483647 h 376"/>
                <a:gd name="T22" fmla="*/ 2147483647 w 532"/>
                <a:gd name="T23" fmla="*/ 2147483647 h 376"/>
                <a:gd name="T24" fmla="*/ 2147483647 w 532"/>
                <a:gd name="T25" fmla="*/ 2147483647 h 376"/>
                <a:gd name="T26" fmla="*/ 2147483647 w 532"/>
                <a:gd name="T27" fmla="*/ 2147483647 h 376"/>
                <a:gd name="T28" fmla="*/ 2147483647 w 532"/>
                <a:gd name="T29" fmla="*/ 2147483647 h 376"/>
                <a:gd name="T30" fmla="*/ 2147483647 w 532"/>
                <a:gd name="T31" fmla="*/ 2147483647 h 376"/>
                <a:gd name="T32" fmla="*/ 2147483647 w 532"/>
                <a:gd name="T33" fmla="*/ 2147483647 h 376"/>
                <a:gd name="T34" fmla="*/ 2147483647 w 532"/>
                <a:gd name="T35" fmla="*/ 2147483647 h 376"/>
                <a:gd name="T36" fmla="*/ 2147483647 w 532"/>
                <a:gd name="T37" fmla="*/ 2147483647 h 376"/>
                <a:gd name="T38" fmla="*/ 2147483647 w 532"/>
                <a:gd name="T39" fmla="*/ 2147483647 h 376"/>
                <a:gd name="T40" fmla="*/ 2147483647 w 532"/>
                <a:gd name="T41" fmla="*/ 2147483647 h 376"/>
                <a:gd name="T42" fmla="*/ 2147483647 w 532"/>
                <a:gd name="T43" fmla="*/ 2147483647 h 376"/>
                <a:gd name="T44" fmla="*/ 2147483647 w 532"/>
                <a:gd name="T45" fmla="*/ 2147483647 h 376"/>
                <a:gd name="T46" fmla="*/ 2147483647 w 532"/>
                <a:gd name="T47" fmla="*/ 2147483647 h 376"/>
                <a:gd name="T48" fmla="*/ 2147483647 w 532"/>
                <a:gd name="T49" fmla="*/ 2147483647 h 376"/>
                <a:gd name="T50" fmla="*/ 2147483647 w 532"/>
                <a:gd name="T51" fmla="*/ 2147483647 h 376"/>
                <a:gd name="T52" fmla="*/ 2147483647 w 532"/>
                <a:gd name="T53" fmla="*/ 0 h 376"/>
                <a:gd name="T54" fmla="*/ 2147483647 w 532"/>
                <a:gd name="T55" fmla="*/ 2147483647 h 376"/>
                <a:gd name="T56" fmla="*/ 2147483647 w 532"/>
                <a:gd name="T57" fmla="*/ 2147483647 h 376"/>
                <a:gd name="T58" fmla="*/ 2147483647 w 532"/>
                <a:gd name="T59" fmla="*/ 2147483647 h 376"/>
                <a:gd name="T60" fmla="*/ 2147483647 w 532"/>
                <a:gd name="T61" fmla="*/ 2147483647 h 376"/>
                <a:gd name="T62" fmla="*/ 2147483647 w 532"/>
                <a:gd name="T63" fmla="*/ 2147483647 h 376"/>
                <a:gd name="T64" fmla="*/ 2147483647 w 532"/>
                <a:gd name="T65" fmla="*/ 2147483647 h 376"/>
                <a:gd name="T66" fmla="*/ 2147483647 w 532"/>
                <a:gd name="T67" fmla="*/ 2147483647 h 376"/>
                <a:gd name="T68" fmla="*/ 2147483647 w 532"/>
                <a:gd name="T69" fmla="*/ 2147483647 h 376"/>
                <a:gd name="T70" fmla="*/ 0 w 532"/>
                <a:gd name="T71" fmla="*/ 2147483647 h 376"/>
                <a:gd name="T72" fmla="*/ 2147483647 w 532"/>
                <a:gd name="T73" fmla="*/ 2147483647 h 376"/>
                <a:gd name="T74" fmla="*/ 2147483647 w 532"/>
                <a:gd name="T75" fmla="*/ 2147483647 h 376"/>
                <a:gd name="T76" fmla="*/ 2147483647 w 532"/>
                <a:gd name="T77" fmla="*/ 2147483647 h 376"/>
                <a:gd name="T78" fmla="*/ 2147483647 w 532"/>
                <a:gd name="T79" fmla="*/ 2147483647 h 376"/>
                <a:gd name="T80" fmla="*/ 2147483647 w 532"/>
                <a:gd name="T81" fmla="*/ 2147483647 h 376"/>
                <a:gd name="T82" fmla="*/ 2147483647 w 532"/>
                <a:gd name="T83" fmla="*/ 2147483647 h 376"/>
                <a:gd name="T84" fmla="*/ 2147483647 w 532"/>
                <a:gd name="T85" fmla="*/ 2147483647 h 3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32" h="376">
                  <a:moveTo>
                    <a:pt x="174" y="47"/>
                  </a:moveTo>
                  <a:lnTo>
                    <a:pt x="174" y="47"/>
                  </a:lnTo>
                  <a:lnTo>
                    <a:pt x="160" y="79"/>
                  </a:lnTo>
                  <a:lnTo>
                    <a:pt x="149" y="111"/>
                  </a:lnTo>
                  <a:lnTo>
                    <a:pt x="139" y="142"/>
                  </a:lnTo>
                  <a:lnTo>
                    <a:pt x="131" y="172"/>
                  </a:lnTo>
                  <a:lnTo>
                    <a:pt x="123" y="203"/>
                  </a:lnTo>
                  <a:lnTo>
                    <a:pt x="117" y="232"/>
                  </a:lnTo>
                  <a:lnTo>
                    <a:pt x="113" y="261"/>
                  </a:lnTo>
                  <a:lnTo>
                    <a:pt x="110" y="288"/>
                  </a:lnTo>
                  <a:lnTo>
                    <a:pt x="151" y="363"/>
                  </a:lnTo>
                  <a:lnTo>
                    <a:pt x="165" y="285"/>
                  </a:lnTo>
                  <a:lnTo>
                    <a:pt x="177" y="206"/>
                  </a:lnTo>
                  <a:lnTo>
                    <a:pt x="209" y="276"/>
                  </a:lnTo>
                  <a:lnTo>
                    <a:pt x="241" y="347"/>
                  </a:lnTo>
                  <a:lnTo>
                    <a:pt x="258" y="264"/>
                  </a:lnTo>
                  <a:lnTo>
                    <a:pt x="273" y="181"/>
                  </a:lnTo>
                  <a:lnTo>
                    <a:pt x="317" y="250"/>
                  </a:lnTo>
                  <a:lnTo>
                    <a:pt x="364" y="319"/>
                  </a:lnTo>
                  <a:lnTo>
                    <a:pt x="349" y="160"/>
                  </a:lnTo>
                  <a:lnTo>
                    <a:pt x="398" y="226"/>
                  </a:lnTo>
                  <a:lnTo>
                    <a:pt x="449" y="290"/>
                  </a:lnTo>
                  <a:lnTo>
                    <a:pt x="452" y="221"/>
                  </a:lnTo>
                  <a:lnTo>
                    <a:pt x="454" y="152"/>
                  </a:lnTo>
                  <a:lnTo>
                    <a:pt x="492" y="215"/>
                  </a:lnTo>
                  <a:lnTo>
                    <a:pt x="532" y="276"/>
                  </a:lnTo>
                  <a:lnTo>
                    <a:pt x="530" y="235"/>
                  </a:lnTo>
                  <a:lnTo>
                    <a:pt x="527" y="160"/>
                  </a:lnTo>
                  <a:lnTo>
                    <a:pt x="510" y="140"/>
                  </a:lnTo>
                  <a:lnTo>
                    <a:pt x="494" y="122"/>
                  </a:lnTo>
                  <a:lnTo>
                    <a:pt x="477" y="105"/>
                  </a:lnTo>
                  <a:lnTo>
                    <a:pt x="459" y="88"/>
                  </a:lnTo>
                  <a:lnTo>
                    <a:pt x="442" y="73"/>
                  </a:lnTo>
                  <a:lnTo>
                    <a:pt x="424" y="59"/>
                  </a:lnTo>
                  <a:lnTo>
                    <a:pt x="405" y="47"/>
                  </a:lnTo>
                  <a:lnTo>
                    <a:pt x="387" y="35"/>
                  </a:lnTo>
                  <a:lnTo>
                    <a:pt x="369" y="26"/>
                  </a:lnTo>
                  <a:lnTo>
                    <a:pt x="350" y="17"/>
                  </a:lnTo>
                  <a:lnTo>
                    <a:pt x="332" y="11"/>
                  </a:lnTo>
                  <a:lnTo>
                    <a:pt x="314" y="6"/>
                  </a:lnTo>
                  <a:lnTo>
                    <a:pt x="296" y="2"/>
                  </a:lnTo>
                  <a:lnTo>
                    <a:pt x="277" y="0"/>
                  </a:lnTo>
                  <a:lnTo>
                    <a:pt x="259" y="0"/>
                  </a:lnTo>
                  <a:lnTo>
                    <a:pt x="241" y="3"/>
                  </a:lnTo>
                  <a:lnTo>
                    <a:pt x="219" y="8"/>
                  </a:lnTo>
                  <a:lnTo>
                    <a:pt x="200" y="14"/>
                  </a:lnTo>
                  <a:lnTo>
                    <a:pt x="180" y="24"/>
                  </a:lnTo>
                  <a:lnTo>
                    <a:pt x="162" y="35"/>
                  </a:lnTo>
                  <a:lnTo>
                    <a:pt x="143" y="49"/>
                  </a:lnTo>
                  <a:lnTo>
                    <a:pt x="125" y="66"/>
                  </a:lnTo>
                  <a:lnTo>
                    <a:pt x="110" y="82"/>
                  </a:lnTo>
                  <a:lnTo>
                    <a:pt x="93" y="102"/>
                  </a:lnTo>
                  <a:lnTo>
                    <a:pt x="78" y="123"/>
                  </a:lnTo>
                  <a:lnTo>
                    <a:pt x="64" y="145"/>
                  </a:lnTo>
                  <a:lnTo>
                    <a:pt x="52" y="169"/>
                  </a:lnTo>
                  <a:lnTo>
                    <a:pt x="40" y="194"/>
                  </a:lnTo>
                  <a:lnTo>
                    <a:pt x="27" y="219"/>
                  </a:lnTo>
                  <a:lnTo>
                    <a:pt x="17" y="247"/>
                  </a:lnTo>
                  <a:lnTo>
                    <a:pt x="8" y="274"/>
                  </a:lnTo>
                  <a:lnTo>
                    <a:pt x="0" y="303"/>
                  </a:lnTo>
                  <a:lnTo>
                    <a:pt x="31" y="376"/>
                  </a:lnTo>
                  <a:lnTo>
                    <a:pt x="38" y="340"/>
                  </a:lnTo>
                  <a:lnTo>
                    <a:pt x="47" y="305"/>
                  </a:lnTo>
                  <a:lnTo>
                    <a:pt x="56" y="271"/>
                  </a:lnTo>
                  <a:lnTo>
                    <a:pt x="69" y="241"/>
                  </a:lnTo>
                  <a:lnTo>
                    <a:pt x="79" y="212"/>
                  </a:lnTo>
                  <a:lnTo>
                    <a:pt x="91" y="184"/>
                  </a:lnTo>
                  <a:lnTo>
                    <a:pt x="104" y="160"/>
                  </a:lnTo>
                  <a:lnTo>
                    <a:pt x="116" y="137"/>
                  </a:lnTo>
                  <a:lnTo>
                    <a:pt x="137" y="99"/>
                  </a:lnTo>
                  <a:lnTo>
                    <a:pt x="155" y="70"/>
                  </a:lnTo>
                  <a:lnTo>
                    <a:pt x="174" y="47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Freeform 1240"/>
            <p:cNvSpPr>
              <a:spLocks/>
            </p:cNvSpPr>
            <p:nvPr userDrawn="1"/>
          </p:nvSpPr>
          <p:spPr bwMode="auto">
            <a:xfrm>
              <a:off x="4503534" y="4129151"/>
              <a:ext cx="128587" cy="166688"/>
            </a:xfrm>
            <a:custGeom>
              <a:avLst/>
              <a:gdLst>
                <a:gd name="T0" fmla="*/ 2147483647 w 81"/>
                <a:gd name="T1" fmla="*/ 0 h 105"/>
                <a:gd name="T2" fmla="*/ 2147483647 w 81"/>
                <a:gd name="T3" fmla="*/ 0 h 105"/>
                <a:gd name="T4" fmla="*/ 0 w 81"/>
                <a:gd name="T5" fmla="*/ 2147483647 h 105"/>
                <a:gd name="T6" fmla="*/ 2147483647 w 81"/>
                <a:gd name="T7" fmla="*/ 2147483647 h 105"/>
                <a:gd name="T8" fmla="*/ 2147483647 w 81"/>
                <a:gd name="T9" fmla="*/ 2147483647 h 105"/>
                <a:gd name="T10" fmla="*/ 2147483647 w 81"/>
                <a:gd name="T11" fmla="*/ 0 h 105"/>
                <a:gd name="T12" fmla="*/ 2147483647 w 81"/>
                <a:gd name="T13" fmla="*/ 0 h 10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" h="105">
                  <a:moveTo>
                    <a:pt x="21" y="0"/>
                  </a:moveTo>
                  <a:lnTo>
                    <a:pt x="21" y="0"/>
                  </a:lnTo>
                  <a:lnTo>
                    <a:pt x="0" y="105"/>
                  </a:lnTo>
                  <a:lnTo>
                    <a:pt x="81" y="7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7E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Freeform 1241"/>
            <p:cNvSpPr>
              <a:spLocks/>
            </p:cNvSpPr>
            <p:nvPr userDrawn="1"/>
          </p:nvSpPr>
          <p:spPr bwMode="auto">
            <a:xfrm>
              <a:off x="4399734" y="3087189"/>
              <a:ext cx="227012" cy="534988"/>
            </a:xfrm>
            <a:custGeom>
              <a:avLst/>
              <a:gdLst>
                <a:gd name="T0" fmla="*/ 2147483647 w 143"/>
                <a:gd name="T1" fmla="*/ 2147483647 h 337"/>
                <a:gd name="T2" fmla="*/ 2147483647 w 143"/>
                <a:gd name="T3" fmla="*/ 2147483647 h 337"/>
                <a:gd name="T4" fmla="*/ 2147483647 w 143"/>
                <a:gd name="T5" fmla="*/ 2147483647 h 337"/>
                <a:gd name="T6" fmla="*/ 2147483647 w 143"/>
                <a:gd name="T7" fmla="*/ 2147483647 h 337"/>
                <a:gd name="T8" fmla="*/ 2147483647 w 143"/>
                <a:gd name="T9" fmla="*/ 2147483647 h 337"/>
                <a:gd name="T10" fmla="*/ 2147483647 w 143"/>
                <a:gd name="T11" fmla="*/ 2147483647 h 337"/>
                <a:gd name="T12" fmla="*/ 2147483647 w 143"/>
                <a:gd name="T13" fmla="*/ 2147483647 h 337"/>
                <a:gd name="T14" fmla="*/ 2147483647 w 143"/>
                <a:gd name="T15" fmla="*/ 2147483647 h 337"/>
                <a:gd name="T16" fmla="*/ 2147483647 w 143"/>
                <a:gd name="T17" fmla="*/ 2147483647 h 337"/>
                <a:gd name="T18" fmla="*/ 2147483647 w 143"/>
                <a:gd name="T19" fmla="*/ 2147483647 h 337"/>
                <a:gd name="T20" fmla="*/ 2147483647 w 143"/>
                <a:gd name="T21" fmla="*/ 2147483647 h 337"/>
                <a:gd name="T22" fmla="*/ 2147483647 w 143"/>
                <a:gd name="T23" fmla="*/ 0 h 337"/>
                <a:gd name="T24" fmla="*/ 2147483647 w 143"/>
                <a:gd name="T25" fmla="*/ 0 h 337"/>
                <a:gd name="T26" fmla="*/ 2147483647 w 143"/>
                <a:gd name="T27" fmla="*/ 2147483647 h 337"/>
                <a:gd name="T28" fmla="*/ 2147483647 w 143"/>
                <a:gd name="T29" fmla="*/ 2147483647 h 337"/>
                <a:gd name="T30" fmla="*/ 2147483647 w 143"/>
                <a:gd name="T31" fmla="*/ 2147483647 h 337"/>
                <a:gd name="T32" fmla="*/ 2147483647 w 143"/>
                <a:gd name="T33" fmla="*/ 2147483647 h 337"/>
                <a:gd name="T34" fmla="*/ 2147483647 w 143"/>
                <a:gd name="T35" fmla="*/ 2147483647 h 337"/>
                <a:gd name="T36" fmla="*/ 2147483647 w 143"/>
                <a:gd name="T37" fmla="*/ 2147483647 h 337"/>
                <a:gd name="T38" fmla="*/ 2147483647 w 143"/>
                <a:gd name="T39" fmla="*/ 2147483647 h 337"/>
                <a:gd name="T40" fmla="*/ 2147483647 w 143"/>
                <a:gd name="T41" fmla="*/ 2147483647 h 337"/>
                <a:gd name="T42" fmla="*/ 2147483647 w 143"/>
                <a:gd name="T43" fmla="*/ 2147483647 h 337"/>
                <a:gd name="T44" fmla="*/ 2147483647 w 143"/>
                <a:gd name="T45" fmla="*/ 2147483647 h 337"/>
                <a:gd name="T46" fmla="*/ 0 w 143"/>
                <a:gd name="T47" fmla="*/ 2147483647 h 337"/>
                <a:gd name="T48" fmla="*/ 0 w 143"/>
                <a:gd name="T49" fmla="*/ 2147483647 h 337"/>
                <a:gd name="T50" fmla="*/ 2147483647 w 143"/>
                <a:gd name="T51" fmla="*/ 2147483647 h 337"/>
                <a:gd name="T52" fmla="*/ 2147483647 w 143"/>
                <a:gd name="T53" fmla="*/ 2147483647 h 337"/>
                <a:gd name="T54" fmla="*/ 2147483647 w 143"/>
                <a:gd name="T55" fmla="*/ 2147483647 h 337"/>
                <a:gd name="T56" fmla="*/ 2147483647 w 143"/>
                <a:gd name="T57" fmla="*/ 2147483647 h 337"/>
                <a:gd name="T58" fmla="*/ 2147483647 w 143"/>
                <a:gd name="T59" fmla="*/ 2147483647 h 33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43" h="337">
                  <a:moveTo>
                    <a:pt x="50" y="186"/>
                  </a:moveTo>
                  <a:lnTo>
                    <a:pt x="50" y="186"/>
                  </a:lnTo>
                  <a:lnTo>
                    <a:pt x="79" y="241"/>
                  </a:lnTo>
                  <a:lnTo>
                    <a:pt x="82" y="214"/>
                  </a:lnTo>
                  <a:lnTo>
                    <a:pt x="86" y="185"/>
                  </a:lnTo>
                  <a:lnTo>
                    <a:pt x="92" y="156"/>
                  </a:lnTo>
                  <a:lnTo>
                    <a:pt x="100" y="125"/>
                  </a:lnTo>
                  <a:lnTo>
                    <a:pt x="108" y="95"/>
                  </a:lnTo>
                  <a:lnTo>
                    <a:pt x="118" y="64"/>
                  </a:lnTo>
                  <a:lnTo>
                    <a:pt x="129" y="32"/>
                  </a:lnTo>
                  <a:lnTo>
                    <a:pt x="143" y="0"/>
                  </a:lnTo>
                  <a:lnTo>
                    <a:pt x="124" y="23"/>
                  </a:lnTo>
                  <a:lnTo>
                    <a:pt x="106" y="52"/>
                  </a:lnTo>
                  <a:lnTo>
                    <a:pt x="85" y="90"/>
                  </a:lnTo>
                  <a:lnTo>
                    <a:pt x="73" y="113"/>
                  </a:lnTo>
                  <a:lnTo>
                    <a:pt x="60" y="137"/>
                  </a:lnTo>
                  <a:lnTo>
                    <a:pt x="48" y="165"/>
                  </a:lnTo>
                  <a:lnTo>
                    <a:pt x="38" y="194"/>
                  </a:lnTo>
                  <a:lnTo>
                    <a:pt x="25" y="224"/>
                  </a:lnTo>
                  <a:lnTo>
                    <a:pt x="16" y="258"/>
                  </a:lnTo>
                  <a:lnTo>
                    <a:pt x="7" y="293"/>
                  </a:lnTo>
                  <a:lnTo>
                    <a:pt x="0" y="329"/>
                  </a:lnTo>
                  <a:lnTo>
                    <a:pt x="4" y="337"/>
                  </a:lnTo>
                  <a:lnTo>
                    <a:pt x="27" y="262"/>
                  </a:lnTo>
                  <a:lnTo>
                    <a:pt x="50" y="186"/>
                  </a:lnTo>
                  <a:close/>
                </a:path>
              </a:pathLst>
            </a:custGeom>
            <a:solidFill>
              <a:srgbClr val="D7E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Freeform 1242"/>
            <p:cNvSpPr>
              <a:spLocks/>
            </p:cNvSpPr>
            <p:nvPr userDrawn="1"/>
          </p:nvSpPr>
          <p:spPr bwMode="auto">
            <a:xfrm>
              <a:off x="4360398" y="3988033"/>
              <a:ext cx="928688" cy="614363"/>
            </a:xfrm>
            <a:custGeom>
              <a:avLst/>
              <a:gdLst>
                <a:gd name="T0" fmla="*/ 2147483647 w 585"/>
                <a:gd name="T1" fmla="*/ 2147483647 h 387"/>
                <a:gd name="T2" fmla="*/ 2147483647 w 585"/>
                <a:gd name="T3" fmla="*/ 2147483647 h 387"/>
                <a:gd name="T4" fmla="*/ 2147483647 w 585"/>
                <a:gd name="T5" fmla="*/ 2147483647 h 387"/>
                <a:gd name="T6" fmla="*/ 2147483647 w 585"/>
                <a:gd name="T7" fmla="*/ 2147483647 h 387"/>
                <a:gd name="T8" fmla="*/ 2147483647 w 585"/>
                <a:gd name="T9" fmla="*/ 2147483647 h 387"/>
                <a:gd name="T10" fmla="*/ 2147483647 w 585"/>
                <a:gd name="T11" fmla="*/ 2147483647 h 387"/>
                <a:gd name="T12" fmla="*/ 2147483647 w 585"/>
                <a:gd name="T13" fmla="*/ 2147483647 h 387"/>
                <a:gd name="T14" fmla="*/ 2147483647 w 585"/>
                <a:gd name="T15" fmla="*/ 2147483647 h 387"/>
                <a:gd name="T16" fmla="*/ 2147483647 w 585"/>
                <a:gd name="T17" fmla="*/ 2147483647 h 387"/>
                <a:gd name="T18" fmla="*/ 2147483647 w 585"/>
                <a:gd name="T19" fmla="*/ 2147483647 h 387"/>
                <a:gd name="T20" fmla="*/ 2147483647 w 585"/>
                <a:gd name="T21" fmla="*/ 2147483647 h 387"/>
                <a:gd name="T22" fmla="*/ 2147483647 w 585"/>
                <a:gd name="T23" fmla="*/ 2147483647 h 387"/>
                <a:gd name="T24" fmla="*/ 2147483647 w 585"/>
                <a:gd name="T25" fmla="*/ 2147483647 h 387"/>
                <a:gd name="T26" fmla="*/ 2147483647 w 585"/>
                <a:gd name="T27" fmla="*/ 2147483647 h 387"/>
                <a:gd name="T28" fmla="*/ 2147483647 w 585"/>
                <a:gd name="T29" fmla="*/ 2147483647 h 387"/>
                <a:gd name="T30" fmla="*/ 2147483647 w 585"/>
                <a:gd name="T31" fmla="*/ 2147483647 h 387"/>
                <a:gd name="T32" fmla="*/ 2147483647 w 585"/>
                <a:gd name="T33" fmla="*/ 2147483647 h 387"/>
                <a:gd name="T34" fmla="*/ 2147483647 w 585"/>
                <a:gd name="T35" fmla="*/ 2147483647 h 387"/>
                <a:gd name="T36" fmla="*/ 2147483647 w 585"/>
                <a:gd name="T37" fmla="*/ 2147483647 h 387"/>
                <a:gd name="T38" fmla="*/ 2147483647 w 585"/>
                <a:gd name="T39" fmla="*/ 2147483647 h 387"/>
                <a:gd name="T40" fmla="*/ 2147483647 w 585"/>
                <a:gd name="T41" fmla="*/ 2147483647 h 387"/>
                <a:gd name="T42" fmla="*/ 2147483647 w 585"/>
                <a:gd name="T43" fmla="*/ 2147483647 h 387"/>
                <a:gd name="T44" fmla="*/ 0 w 585"/>
                <a:gd name="T45" fmla="*/ 2147483647 h 387"/>
                <a:gd name="T46" fmla="*/ 2147483647 w 585"/>
                <a:gd name="T47" fmla="*/ 2147483647 h 387"/>
                <a:gd name="T48" fmla="*/ 2147483647 w 585"/>
                <a:gd name="T49" fmla="*/ 2147483647 h 387"/>
                <a:gd name="T50" fmla="*/ 2147483647 w 585"/>
                <a:gd name="T51" fmla="*/ 2147483647 h 387"/>
                <a:gd name="T52" fmla="*/ 2147483647 w 585"/>
                <a:gd name="T53" fmla="*/ 2147483647 h 387"/>
                <a:gd name="T54" fmla="*/ 2147483647 w 585"/>
                <a:gd name="T55" fmla="*/ 2147483647 h 387"/>
                <a:gd name="T56" fmla="*/ 2147483647 w 585"/>
                <a:gd name="T57" fmla="*/ 2147483647 h 387"/>
                <a:gd name="T58" fmla="*/ 2147483647 w 585"/>
                <a:gd name="T59" fmla="*/ 2147483647 h 387"/>
                <a:gd name="T60" fmla="*/ 2147483647 w 585"/>
                <a:gd name="T61" fmla="*/ 2147483647 h 387"/>
                <a:gd name="T62" fmla="*/ 2147483647 w 585"/>
                <a:gd name="T63" fmla="*/ 2147483647 h 387"/>
                <a:gd name="T64" fmla="*/ 2147483647 w 585"/>
                <a:gd name="T65" fmla="*/ 2147483647 h 387"/>
                <a:gd name="T66" fmla="*/ 2147483647 w 585"/>
                <a:gd name="T67" fmla="*/ 2147483647 h 387"/>
                <a:gd name="T68" fmla="*/ 2147483647 w 585"/>
                <a:gd name="T69" fmla="*/ 2147483647 h 387"/>
                <a:gd name="T70" fmla="*/ 2147483647 w 585"/>
                <a:gd name="T71" fmla="*/ 2147483647 h 387"/>
                <a:gd name="T72" fmla="*/ 2147483647 w 585"/>
                <a:gd name="T73" fmla="*/ 2147483647 h 387"/>
                <a:gd name="T74" fmla="*/ 2147483647 w 585"/>
                <a:gd name="T75" fmla="*/ 2147483647 h 387"/>
                <a:gd name="T76" fmla="*/ 2147483647 w 585"/>
                <a:gd name="T77" fmla="*/ 2147483647 h 387"/>
                <a:gd name="T78" fmla="*/ 2147483647 w 585"/>
                <a:gd name="T79" fmla="*/ 2147483647 h 387"/>
                <a:gd name="T80" fmla="*/ 2147483647 w 585"/>
                <a:gd name="T81" fmla="*/ 2147483647 h 387"/>
                <a:gd name="T82" fmla="*/ 2147483647 w 585"/>
                <a:gd name="T83" fmla="*/ 2147483647 h 387"/>
                <a:gd name="T84" fmla="*/ 2147483647 w 585"/>
                <a:gd name="T85" fmla="*/ 2147483647 h 387"/>
                <a:gd name="T86" fmla="*/ 2147483647 w 585"/>
                <a:gd name="T87" fmla="*/ 2147483647 h 387"/>
                <a:gd name="T88" fmla="*/ 2147483647 w 585"/>
                <a:gd name="T89" fmla="*/ 2147483647 h 38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585" h="387">
                  <a:moveTo>
                    <a:pt x="585" y="81"/>
                  </a:moveTo>
                  <a:lnTo>
                    <a:pt x="585" y="81"/>
                  </a:lnTo>
                  <a:lnTo>
                    <a:pt x="568" y="58"/>
                  </a:lnTo>
                  <a:lnTo>
                    <a:pt x="553" y="35"/>
                  </a:lnTo>
                  <a:lnTo>
                    <a:pt x="542" y="17"/>
                  </a:lnTo>
                  <a:lnTo>
                    <a:pt x="538" y="9"/>
                  </a:lnTo>
                  <a:lnTo>
                    <a:pt x="536" y="3"/>
                  </a:lnTo>
                  <a:lnTo>
                    <a:pt x="535" y="0"/>
                  </a:lnTo>
                  <a:lnTo>
                    <a:pt x="535" y="2"/>
                  </a:lnTo>
                  <a:lnTo>
                    <a:pt x="535" y="14"/>
                  </a:lnTo>
                  <a:lnTo>
                    <a:pt x="538" y="66"/>
                  </a:lnTo>
                  <a:lnTo>
                    <a:pt x="542" y="149"/>
                  </a:lnTo>
                  <a:lnTo>
                    <a:pt x="492" y="85"/>
                  </a:lnTo>
                  <a:lnTo>
                    <a:pt x="456" y="38"/>
                  </a:lnTo>
                  <a:lnTo>
                    <a:pt x="442" y="18"/>
                  </a:lnTo>
                  <a:lnTo>
                    <a:pt x="434" y="6"/>
                  </a:lnTo>
                  <a:lnTo>
                    <a:pt x="433" y="5"/>
                  </a:lnTo>
                  <a:lnTo>
                    <a:pt x="431" y="6"/>
                  </a:lnTo>
                  <a:lnTo>
                    <a:pt x="428" y="21"/>
                  </a:lnTo>
                  <a:lnTo>
                    <a:pt x="427" y="46"/>
                  </a:lnTo>
                  <a:lnTo>
                    <a:pt x="425" y="76"/>
                  </a:lnTo>
                  <a:lnTo>
                    <a:pt x="424" y="136"/>
                  </a:lnTo>
                  <a:lnTo>
                    <a:pt x="422" y="163"/>
                  </a:lnTo>
                  <a:lnTo>
                    <a:pt x="354" y="35"/>
                  </a:lnTo>
                  <a:lnTo>
                    <a:pt x="326" y="113"/>
                  </a:lnTo>
                  <a:lnTo>
                    <a:pt x="297" y="191"/>
                  </a:lnTo>
                  <a:lnTo>
                    <a:pt x="248" y="67"/>
                  </a:lnTo>
                  <a:lnTo>
                    <a:pt x="212" y="212"/>
                  </a:lnTo>
                  <a:lnTo>
                    <a:pt x="171" y="163"/>
                  </a:lnTo>
                  <a:lnTo>
                    <a:pt x="90" y="194"/>
                  </a:lnTo>
                  <a:lnTo>
                    <a:pt x="79" y="252"/>
                  </a:lnTo>
                  <a:lnTo>
                    <a:pt x="40" y="177"/>
                  </a:lnTo>
                  <a:lnTo>
                    <a:pt x="3" y="102"/>
                  </a:lnTo>
                  <a:lnTo>
                    <a:pt x="0" y="113"/>
                  </a:lnTo>
                  <a:lnTo>
                    <a:pt x="14" y="149"/>
                  </a:lnTo>
                  <a:lnTo>
                    <a:pt x="31" y="183"/>
                  </a:lnTo>
                  <a:lnTo>
                    <a:pt x="49" y="213"/>
                  </a:lnTo>
                  <a:lnTo>
                    <a:pt x="70" y="242"/>
                  </a:lnTo>
                  <a:lnTo>
                    <a:pt x="92" y="270"/>
                  </a:lnTo>
                  <a:lnTo>
                    <a:pt x="114" y="293"/>
                  </a:lnTo>
                  <a:lnTo>
                    <a:pt x="140" y="314"/>
                  </a:lnTo>
                  <a:lnTo>
                    <a:pt x="166" y="334"/>
                  </a:lnTo>
                  <a:lnTo>
                    <a:pt x="194" y="349"/>
                  </a:lnTo>
                  <a:lnTo>
                    <a:pt x="221" y="363"/>
                  </a:lnTo>
                  <a:lnTo>
                    <a:pt x="250" y="373"/>
                  </a:lnTo>
                  <a:lnTo>
                    <a:pt x="280" y="381"/>
                  </a:lnTo>
                  <a:lnTo>
                    <a:pt x="309" y="386"/>
                  </a:lnTo>
                  <a:lnTo>
                    <a:pt x="340" y="387"/>
                  </a:lnTo>
                  <a:lnTo>
                    <a:pt x="372" y="387"/>
                  </a:lnTo>
                  <a:lnTo>
                    <a:pt x="402" y="383"/>
                  </a:lnTo>
                  <a:lnTo>
                    <a:pt x="422" y="380"/>
                  </a:lnTo>
                  <a:lnTo>
                    <a:pt x="443" y="373"/>
                  </a:lnTo>
                  <a:lnTo>
                    <a:pt x="462" y="367"/>
                  </a:lnTo>
                  <a:lnTo>
                    <a:pt x="482" y="360"/>
                  </a:lnTo>
                  <a:lnTo>
                    <a:pt x="500" y="352"/>
                  </a:lnTo>
                  <a:lnTo>
                    <a:pt x="518" y="343"/>
                  </a:lnTo>
                  <a:lnTo>
                    <a:pt x="536" y="332"/>
                  </a:lnTo>
                  <a:lnTo>
                    <a:pt x="553" y="320"/>
                  </a:lnTo>
                  <a:lnTo>
                    <a:pt x="538" y="331"/>
                  </a:lnTo>
                  <a:lnTo>
                    <a:pt x="521" y="341"/>
                  </a:lnTo>
                  <a:lnTo>
                    <a:pt x="504" y="351"/>
                  </a:lnTo>
                  <a:lnTo>
                    <a:pt x="486" y="358"/>
                  </a:lnTo>
                  <a:lnTo>
                    <a:pt x="468" y="366"/>
                  </a:lnTo>
                  <a:lnTo>
                    <a:pt x="450" y="372"/>
                  </a:lnTo>
                  <a:lnTo>
                    <a:pt x="431" y="377"/>
                  </a:lnTo>
                  <a:lnTo>
                    <a:pt x="411" y="381"/>
                  </a:lnTo>
                  <a:lnTo>
                    <a:pt x="443" y="346"/>
                  </a:lnTo>
                  <a:lnTo>
                    <a:pt x="472" y="311"/>
                  </a:lnTo>
                  <a:lnTo>
                    <a:pt x="498" y="273"/>
                  </a:lnTo>
                  <a:lnTo>
                    <a:pt x="521" y="235"/>
                  </a:lnTo>
                  <a:lnTo>
                    <a:pt x="541" y="197"/>
                  </a:lnTo>
                  <a:lnTo>
                    <a:pt x="558" y="159"/>
                  </a:lnTo>
                  <a:lnTo>
                    <a:pt x="573" y="119"/>
                  </a:lnTo>
                  <a:lnTo>
                    <a:pt x="585" y="81"/>
                  </a:lnTo>
                  <a:close/>
                </a:path>
              </a:pathLst>
            </a:custGeom>
            <a:solidFill>
              <a:srgbClr val="B3D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Freeform 1243"/>
            <p:cNvSpPr>
              <a:spLocks/>
            </p:cNvSpPr>
            <p:nvPr userDrawn="1"/>
          </p:nvSpPr>
          <p:spPr bwMode="auto">
            <a:xfrm>
              <a:off x="5289117" y="3487651"/>
              <a:ext cx="184150" cy="731837"/>
            </a:xfrm>
            <a:custGeom>
              <a:avLst/>
              <a:gdLst>
                <a:gd name="T0" fmla="*/ 2147483647 w 116"/>
                <a:gd name="T1" fmla="*/ 2147483647 h 461"/>
                <a:gd name="T2" fmla="*/ 2147483647 w 116"/>
                <a:gd name="T3" fmla="*/ 2147483647 h 461"/>
                <a:gd name="T4" fmla="*/ 2147483647 w 116"/>
                <a:gd name="T5" fmla="*/ 2147483647 h 461"/>
                <a:gd name="T6" fmla="*/ 2147483647 w 116"/>
                <a:gd name="T7" fmla="*/ 2147483647 h 461"/>
                <a:gd name="T8" fmla="*/ 2147483647 w 116"/>
                <a:gd name="T9" fmla="*/ 2147483647 h 461"/>
                <a:gd name="T10" fmla="*/ 2147483647 w 116"/>
                <a:gd name="T11" fmla="*/ 2147483647 h 461"/>
                <a:gd name="T12" fmla="*/ 2147483647 w 116"/>
                <a:gd name="T13" fmla="*/ 2147483647 h 461"/>
                <a:gd name="T14" fmla="*/ 2147483647 w 116"/>
                <a:gd name="T15" fmla="*/ 2147483647 h 461"/>
                <a:gd name="T16" fmla="*/ 2147483647 w 116"/>
                <a:gd name="T17" fmla="*/ 2147483647 h 461"/>
                <a:gd name="T18" fmla="*/ 2147483647 w 116"/>
                <a:gd name="T19" fmla="*/ 2147483647 h 461"/>
                <a:gd name="T20" fmla="*/ 2147483647 w 116"/>
                <a:gd name="T21" fmla="*/ 2147483647 h 461"/>
                <a:gd name="T22" fmla="*/ 2147483647 w 116"/>
                <a:gd name="T23" fmla="*/ 2147483647 h 461"/>
                <a:gd name="T24" fmla="*/ 2147483647 w 116"/>
                <a:gd name="T25" fmla="*/ 2147483647 h 461"/>
                <a:gd name="T26" fmla="*/ 2147483647 w 116"/>
                <a:gd name="T27" fmla="*/ 2147483647 h 461"/>
                <a:gd name="T28" fmla="*/ 2147483647 w 116"/>
                <a:gd name="T29" fmla="*/ 2147483647 h 461"/>
                <a:gd name="T30" fmla="*/ 2147483647 w 116"/>
                <a:gd name="T31" fmla="*/ 2147483647 h 461"/>
                <a:gd name="T32" fmla="*/ 2147483647 w 116"/>
                <a:gd name="T33" fmla="*/ 2147483647 h 461"/>
                <a:gd name="T34" fmla="*/ 2147483647 w 116"/>
                <a:gd name="T35" fmla="*/ 2147483647 h 461"/>
                <a:gd name="T36" fmla="*/ 2147483647 w 116"/>
                <a:gd name="T37" fmla="*/ 0 h 461"/>
                <a:gd name="T38" fmla="*/ 2147483647 w 116"/>
                <a:gd name="T39" fmla="*/ 0 h 461"/>
                <a:gd name="T40" fmla="*/ 2147483647 w 116"/>
                <a:gd name="T41" fmla="*/ 2147483647 h 461"/>
                <a:gd name="T42" fmla="*/ 2147483647 w 116"/>
                <a:gd name="T43" fmla="*/ 2147483647 h 461"/>
                <a:gd name="T44" fmla="*/ 2147483647 w 116"/>
                <a:gd name="T45" fmla="*/ 2147483647 h 461"/>
                <a:gd name="T46" fmla="*/ 2147483647 w 116"/>
                <a:gd name="T47" fmla="*/ 2147483647 h 461"/>
                <a:gd name="T48" fmla="*/ 2147483647 w 116"/>
                <a:gd name="T49" fmla="*/ 2147483647 h 461"/>
                <a:gd name="T50" fmla="*/ 2147483647 w 116"/>
                <a:gd name="T51" fmla="*/ 2147483647 h 461"/>
                <a:gd name="T52" fmla="*/ 2147483647 w 116"/>
                <a:gd name="T53" fmla="*/ 2147483647 h 461"/>
                <a:gd name="T54" fmla="*/ 2147483647 w 116"/>
                <a:gd name="T55" fmla="*/ 2147483647 h 461"/>
                <a:gd name="T56" fmla="*/ 2147483647 w 116"/>
                <a:gd name="T57" fmla="*/ 2147483647 h 461"/>
                <a:gd name="T58" fmla="*/ 0 w 116"/>
                <a:gd name="T59" fmla="*/ 2147483647 h 461"/>
                <a:gd name="T60" fmla="*/ 0 w 116"/>
                <a:gd name="T61" fmla="*/ 2147483647 h 461"/>
                <a:gd name="T62" fmla="*/ 2147483647 w 116"/>
                <a:gd name="T63" fmla="*/ 2147483647 h 461"/>
                <a:gd name="T64" fmla="*/ 2147483647 w 116"/>
                <a:gd name="T65" fmla="*/ 2147483647 h 461"/>
                <a:gd name="T66" fmla="*/ 2147483647 w 116"/>
                <a:gd name="T67" fmla="*/ 2147483647 h 461"/>
                <a:gd name="T68" fmla="*/ 2147483647 w 116"/>
                <a:gd name="T69" fmla="*/ 2147483647 h 461"/>
                <a:gd name="T70" fmla="*/ 2147483647 w 116"/>
                <a:gd name="T71" fmla="*/ 2147483647 h 46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16" h="461">
                  <a:moveTo>
                    <a:pt x="41" y="294"/>
                  </a:moveTo>
                  <a:lnTo>
                    <a:pt x="41" y="294"/>
                  </a:lnTo>
                  <a:lnTo>
                    <a:pt x="114" y="370"/>
                  </a:lnTo>
                  <a:lnTo>
                    <a:pt x="113" y="378"/>
                  </a:lnTo>
                  <a:lnTo>
                    <a:pt x="116" y="344"/>
                  </a:lnTo>
                  <a:lnTo>
                    <a:pt x="116" y="308"/>
                  </a:lnTo>
                  <a:lnTo>
                    <a:pt x="113" y="271"/>
                  </a:lnTo>
                  <a:lnTo>
                    <a:pt x="108" y="233"/>
                  </a:lnTo>
                  <a:lnTo>
                    <a:pt x="102" y="204"/>
                  </a:lnTo>
                  <a:lnTo>
                    <a:pt x="96" y="173"/>
                  </a:lnTo>
                  <a:lnTo>
                    <a:pt x="87" y="144"/>
                  </a:lnTo>
                  <a:lnTo>
                    <a:pt x="78" y="116"/>
                  </a:lnTo>
                  <a:lnTo>
                    <a:pt x="66" y="85"/>
                  </a:lnTo>
                  <a:lnTo>
                    <a:pt x="53" y="56"/>
                  </a:lnTo>
                  <a:lnTo>
                    <a:pt x="41" y="27"/>
                  </a:lnTo>
                  <a:lnTo>
                    <a:pt x="26" y="0"/>
                  </a:lnTo>
                  <a:lnTo>
                    <a:pt x="31" y="29"/>
                  </a:lnTo>
                  <a:lnTo>
                    <a:pt x="34" y="65"/>
                  </a:lnTo>
                  <a:lnTo>
                    <a:pt x="35" y="109"/>
                  </a:lnTo>
                  <a:lnTo>
                    <a:pt x="35" y="158"/>
                  </a:lnTo>
                  <a:lnTo>
                    <a:pt x="32" y="213"/>
                  </a:lnTo>
                  <a:lnTo>
                    <a:pt x="26" y="271"/>
                  </a:lnTo>
                  <a:lnTo>
                    <a:pt x="21" y="301"/>
                  </a:lnTo>
                  <a:lnTo>
                    <a:pt x="15" y="332"/>
                  </a:lnTo>
                  <a:lnTo>
                    <a:pt x="9" y="364"/>
                  </a:lnTo>
                  <a:lnTo>
                    <a:pt x="0" y="396"/>
                  </a:lnTo>
                  <a:lnTo>
                    <a:pt x="37" y="442"/>
                  </a:lnTo>
                  <a:lnTo>
                    <a:pt x="55" y="461"/>
                  </a:lnTo>
                  <a:lnTo>
                    <a:pt x="41" y="294"/>
                  </a:lnTo>
                  <a:close/>
                </a:path>
              </a:pathLst>
            </a:custGeom>
            <a:solidFill>
              <a:srgbClr val="008A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Freeform 1244"/>
            <p:cNvSpPr>
              <a:spLocks/>
            </p:cNvSpPr>
            <p:nvPr userDrawn="1"/>
          </p:nvSpPr>
          <p:spPr bwMode="auto">
            <a:xfrm>
              <a:off x="5010516" y="3952183"/>
              <a:ext cx="457200" cy="638175"/>
            </a:xfrm>
            <a:custGeom>
              <a:avLst/>
              <a:gdLst>
                <a:gd name="T0" fmla="*/ 2147483647 w 288"/>
                <a:gd name="T1" fmla="*/ 2147483647 h 402"/>
                <a:gd name="T2" fmla="*/ 2147483647 w 288"/>
                <a:gd name="T3" fmla="*/ 2147483647 h 402"/>
                <a:gd name="T4" fmla="*/ 2147483647 w 288"/>
                <a:gd name="T5" fmla="*/ 2147483647 h 402"/>
                <a:gd name="T6" fmla="*/ 2147483647 w 288"/>
                <a:gd name="T7" fmla="*/ 2147483647 h 402"/>
                <a:gd name="T8" fmla="*/ 2147483647 w 288"/>
                <a:gd name="T9" fmla="*/ 2147483647 h 402"/>
                <a:gd name="T10" fmla="*/ 2147483647 w 288"/>
                <a:gd name="T11" fmla="*/ 2147483647 h 402"/>
                <a:gd name="T12" fmla="*/ 2147483647 w 288"/>
                <a:gd name="T13" fmla="*/ 2147483647 h 402"/>
                <a:gd name="T14" fmla="*/ 2147483647 w 288"/>
                <a:gd name="T15" fmla="*/ 2147483647 h 402"/>
                <a:gd name="T16" fmla="*/ 2147483647 w 288"/>
                <a:gd name="T17" fmla="*/ 2147483647 h 402"/>
                <a:gd name="T18" fmla="*/ 2147483647 w 288"/>
                <a:gd name="T19" fmla="*/ 2147483647 h 402"/>
                <a:gd name="T20" fmla="*/ 2147483647 w 288"/>
                <a:gd name="T21" fmla="*/ 2147483647 h 402"/>
                <a:gd name="T22" fmla="*/ 2147483647 w 288"/>
                <a:gd name="T23" fmla="*/ 2147483647 h 402"/>
                <a:gd name="T24" fmla="*/ 2147483647 w 288"/>
                <a:gd name="T25" fmla="*/ 2147483647 h 402"/>
                <a:gd name="T26" fmla="*/ 2147483647 w 288"/>
                <a:gd name="T27" fmla="*/ 2147483647 h 402"/>
                <a:gd name="T28" fmla="*/ 2147483647 w 288"/>
                <a:gd name="T29" fmla="*/ 2147483647 h 402"/>
                <a:gd name="T30" fmla="*/ 2147483647 w 288"/>
                <a:gd name="T31" fmla="*/ 2147483647 h 402"/>
                <a:gd name="T32" fmla="*/ 2147483647 w 288"/>
                <a:gd name="T33" fmla="*/ 2147483647 h 402"/>
                <a:gd name="T34" fmla="*/ 2147483647 w 288"/>
                <a:gd name="T35" fmla="*/ 2147483647 h 402"/>
                <a:gd name="T36" fmla="*/ 2147483647 w 288"/>
                <a:gd name="T37" fmla="*/ 2147483647 h 402"/>
                <a:gd name="T38" fmla="*/ 2147483647 w 288"/>
                <a:gd name="T39" fmla="*/ 0 h 402"/>
                <a:gd name="T40" fmla="*/ 2147483647 w 288"/>
                <a:gd name="T41" fmla="*/ 2147483647 h 402"/>
                <a:gd name="T42" fmla="*/ 2147483647 w 288"/>
                <a:gd name="T43" fmla="*/ 2147483647 h 402"/>
                <a:gd name="T44" fmla="*/ 2147483647 w 288"/>
                <a:gd name="T45" fmla="*/ 2147483647 h 402"/>
                <a:gd name="T46" fmla="*/ 2147483647 w 288"/>
                <a:gd name="T47" fmla="*/ 2147483647 h 402"/>
                <a:gd name="T48" fmla="*/ 2147483647 w 288"/>
                <a:gd name="T49" fmla="*/ 2147483647 h 402"/>
                <a:gd name="T50" fmla="*/ 2147483647 w 288"/>
                <a:gd name="T51" fmla="*/ 2147483647 h 402"/>
                <a:gd name="T52" fmla="*/ 0 w 288"/>
                <a:gd name="T53" fmla="*/ 2147483647 h 402"/>
                <a:gd name="T54" fmla="*/ 2147483647 w 288"/>
                <a:gd name="T55" fmla="*/ 2147483647 h 402"/>
                <a:gd name="T56" fmla="*/ 2147483647 w 288"/>
                <a:gd name="T57" fmla="*/ 2147483647 h 402"/>
                <a:gd name="T58" fmla="*/ 2147483647 w 288"/>
                <a:gd name="T59" fmla="*/ 2147483647 h 402"/>
                <a:gd name="T60" fmla="*/ 2147483647 w 288"/>
                <a:gd name="T61" fmla="*/ 2147483647 h 402"/>
                <a:gd name="T62" fmla="*/ 2147483647 w 288"/>
                <a:gd name="T63" fmla="*/ 2147483647 h 402"/>
                <a:gd name="T64" fmla="*/ 2147483647 w 288"/>
                <a:gd name="T65" fmla="*/ 2147483647 h 402"/>
                <a:gd name="T66" fmla="*/ 2147483647 w 288"/>
                <a:gd name="T67" fmla="*/ 2147483647 h 402"/>
                <a:gd name="T68" fmla="*/ 2147483647 w 288"/>
                <a:gd name="T69" fmla="*/ 2147483647 h 402"/>
                <a:gd name="T70" fmla="*/ 2147483647 w 288"/>
                <a:gd name="T71" fmla="*/ 2147483647 h 402"/>
                <a:gd name="T72" fmla="*/ 2147483647 w 288"/>
                <a:gd name="T73" fmla="*/ 2147483647 h 402"/>
                <a:gd name="T74" fmla="*/ 2147483647 w 288"/>
                <a:gd name="T75" fmla="*/ 2147483647 h 402"/>
                <a:gd name="T76" fmla="*/ 2147483647 w 288"/>
                <a:gd name="T77" fmla="*/ 2147483647 h 402"/>
                <a:gd name="T78" fmla="*/ 2147483647 w 288"/>
                <a:gd name="T79" fmla="*/ 2147483647 h 402"/>
                <a:gd name="T80" fmla="*/ 2147483647 w 288"/>
                <a:gd name="T81" fmla="*/ 2147483647 h 402"/>
                <a:gd name="T82" fmla="*/ 2147483647 w 288"/>
                <a:gd name="T83" fmla="*/ 2147483647 h 402"/>
                <a:gd name="T84" fmla="*/ 2147483647 w 288"/>
                <a:gd name="T85" fmla="*/ 2147483647 h 40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88" h="402">
                  <a:moveTo>
                    <a:pt x="238" y="236"/>
                  </a:moveTo>
                  <a:lnTo>
                    <a:pt x="238" y="236"/>
                  </a:lnTo>
                  <a:lnTo>
                    <a:pt x="244" y="225"/>
                  </a:lnTo>
                  <a:lnTo>
                    <a:pt x="247" y="219"/>
                  </a:lnTo>
                  <a:lnTo>
                    <a:pt x="252" y="210"/>
                  </a:lnTo>
                  <a:lnTo>
                    <a:pt x="255" y="204"/>
                  </a:lnTo>
                  <a:lnTo>
                    <a:pt x="259" y="195"/>
                  </a:lnTo>
                  <a:lnTo>
                    <a:pt x="261" y="189"/>
                  </a:lnTo>
                  <a:lnTo>
                    <a:pt x="266" y="177"/>
                  </a:lnTo>
                  <a:lnTo>
                    <a:pt x="269" y="167"/>
                  </a:lnTo>
                  <a:lnTo>
                    <a:pt x="273" y="155"/>
                  </a:lnTo>
                  <a:lnTo>
                    <a:pt x="275" y="148"/>
                  </a:lnTo>
                  <a:lnTo>
                    <a:pt x="278" y="138"/>
                  </a:lnTo>
                  <a:lnTo>
                    <a:pt x="279" y="129"/>
                  </a:lnTo>
                  <a:lnTo>
                    <a:pt x="281" y="122"/>
                  </a:lnTo>
                  <a:lnTo>
                    <a:pt x="284" y="111"/>
                  </a:lnTo>
                  <a:lnTo>
                    <a:pt x="284" y="103"/>
                  </a:lnTo>
                  <a:lnTo>
                    <a:pt x="285" y="93"/>
                  </a:lnTo>
                  <a:lnTo>
                    <a:pt x="287" y="84"/>
                  </a:lnTo>
                  <a:lnTo>
                    <a:pt x="288" y="76"/>
                  </a:lnTo>
                  <a:lnTo>
                    <a:pt x="215" y="0"/>
                  </a:lnTo>
                  <a:lnTo>
                    <a:pt x="229" y="167"/>
                  </a:lnTo>
                  <a:lnTo>
                    <a:pt x="211" y="148"/>
                  </a:lnTo>
                  <a:lnTo>
                    <a:pt x="174" y="102"/>
                  </a:lnTo>
                  <a:lnTo>
                    <a:pt x="162" y="140"/>
                  </a:lnTo>
                  <a:lnTo>
                    <a:pt x="147" y="180"/>
                  </a:lnTo>
                  <a:lnTo>
                    <a:pt x="130" y="218"/>
                  </a:lnTo>
                  <a:lnTo>
                    <a:pt x="110" y="256"/>
                  </a:lnTo>
                  <a:lnTo>
                    <a:pt x="87" y="294"/>
                  </a:lnTo>
                  <a:lnTo>
                    <a:pt x="61" y="332"/>
                  </a:lnTo>
                  <a:lnTo>
                    <a:pt x="32" y="367"/>
                  </a:lnTo>
                  <a:lnTo>
                    <a:pt x="0" y="402"/>
                  </a:lnTo>
                  <a:lnTo>
                    <a:pt x="20" y="398"/>
                  </a:lnTo>
                  <a:lnTo>
                    <a:pt x="39" y="393"/>
                  </a:lnTo>
                  <a:lnTo>
                    <a:pt x="57" y="387"/>
                  </a:lnTo>
                  <a:lnTo>
                    <a:pt x="75" y="379"/>
                  </a:lnTo>
                  <a:lnTo>
                    <a:pt x="93" y="372"/>
                  </a:lnTo>
                  <a:lnTo>
                    <a:pt x="110" y="362"/>
                  </a:lnTo>
                  <a:lnTo>
                    <a:pt x="127" y="352"/>
                  </a:lnTo>
                  <a:lnTo>
                    <a:pt x="142" y="341"/>
                  </a:lnTo>
                  <a:lnTo>
                    <a:pt x="144" y="341"/>
                  </a:lnTo>
                  <a:lnTo>
                    <a:pt x="156" y="330"/>
                  </a:lnTo>
                  <a:lnTo>
                    <a:pt x="176" y="314"/>
                  </a:lnTo>
                  <a:lnTo>
                    <a:pt x="194" y="297"/>
                  </a:lnTo>
                  <a:lnTo>
                    <a:pt x="195" y="294"/>
                  </a:lnTo>
                  <a:lnTo>
                    <a:pt x="205" y="285"/>
                  </a:lnTo>
                  <a:lnTo>
                    <a:pt x="206" y="282"/>
                  </a:lnTo>
                  <a:lnTo>
                    <a:pt x="215" y="271"/>
                  </a:lnTo>
                  <a:lnTo>
                    <a:pt x="217" y="268"/>
                  </a:lnTo>
                  <a:lnTo>
                    <a:pt x="235" y="241"/>
                  </a:lnTo>
                  <a:lnTo>
                    <a:pt x="238" y="236"/>
                  </a:lnTo>
                  <a:close/>
                </a:path>
              </a:pathLst>
            </a:custGeom>
            <a:solidFill>
              <a:srgbClr val="95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Freeform 1245"/>
            <p:cNvSpPr>
              <a:spLocks/>
            </p:cNvSpPr>
            <p:nvPr userDrawn="1"/>
          </p:nvSpPr>
          <p:spPr bwMode="auto">
            <a:xfrm>
              <a:off x="4386659" y="3385026"/>
              <a:ext cx="331787" cy="917575"/>
            </a:xfrm>
            <a:custGeom>
              <a:avLst/>
              <a:gdLst>
                <a:gd name="T0" fmla="*/ 2147483647 w 209"/>
                <a:gd name="T1" fmla="*/ 2147483647 h 578"/>
                <a:gd name="T2" fmla="*/ 2147483647 w 209"/>
                <a:gd name="T3" fmla="*/ 0 h 578"/>
                <a:gd name="T4" fmla="*/ 2147483647 w 209"/>
                <a:gd name="T5" fmla="*/ 2147483647 h 578"/>
                <a:gd name="T6" fmla="*/ 2147483647 w 209"/>
                <a:gd name="T7" fmla="*/ 2147483647 h 578"/>
                <a:gd name="T8" fmla="*/ 2147483647 w 209"/>
                <a:gd name="T9" fmla="*/ 2147483647 h 578"/>
                <a:gd name="T10" fmla="*/ 0 w 209"/>
                <a:gd name="T11" fmla="*/ 2147483647 h 578"/>
                <a:gd name="T12" fmla="*/ 2147483647 w 209"/>
                <a:gd name="T13" fmla="*/ 2147483647 h 578"/>
                <a:gd name="T14" fmla="*/ 2147483647 w 209"/>
                <a:gd name="T15" fmla="*/ 2147483647 h 578"/>
                <a:gd name="T16" fmla="*/ 2147483647 w 209"/>
                <a:gd name="T17" fmla="*/ 2147483647 h 578"/>
                <a:gd name="T18" fmla="*/ 2147483647 w 209"/>
                <a:gd name="T19" fmla="*/ 2147483647 h 578"/>
                <a:gd name="T20" fmla="*/ 2147483647 w 209"/>
                <a:gd name="T21" fmla="*/ 2147483647 h 578"/>
                <a:gd name="T22" fmla="*/ 2147483647 w 209"/>
                <a:gd name="T23" fmla="*/ 2147483647 h 578"/>
                <a:gd name="T24" fmla="*/ 2147483647 w 209"/>
                <a:gd name="T25" fmla="*/ 2147483647 h 578"/>
                <a:gd name="T26" fmla="*/ 2147483647 w 209"/>
                <a:gd name="T27" fmla="*/ 2147483647 h 578"/>
                <a:gd name="T28" fmla="*/ 2147483647 w 209"/>
                <a:gd name="T29" fmla="*/ 2147483647 h 578"/>
                <a:gd name="T30" fmla="*/ 2147483647 w 209"/>
                <a:gd name="T31" fmla="*/ 2147483647 h 578"/>
                <a:gd name="T32" fmla="*/ 0 w 209"/>
                <a:gd name="T33" fmla="*/ 2147483647 h 578"/>
                <a:gd name="T34" fmla="*/ 2147483647 w 209"/>
                <a:gd name="T35" fmla="*/ 2147483647 h 578"/>
                <a:gd name="T36" fmla="*/ 2147483647 w 209"/>
                <a:gd name="T37" fmla="*/ 2147483647 h 578"/>
                <a:gd name="T38" fmla="*/ 2147483647 w 209"/>
                <a:gd name="T39" fmla="*/ 2147483647 h 578"/>
                <a:gd name="T40" fmla="*/ 2147483647 w 209"/>
                <a:gd name="T41" fmla="*/ 2147483647 h 578"/>
                <a:gd name="T42" fmla="*/ 2147483647 w 209"/>
                <a:gd name="T43" fmla="*/ 2147483647 h 578"/>
                <a:gd name="T44" fmla="*/ 2147483647 w 209"/>
                <a:gd name="T45" fmla="*/ 2147483647 h 578"/>
                <a:gd name="T46" fmla="*/ 2147483647 w 209"/>
                <a:gd name="T47" fmla="*/ 2147483647 h 578"/>
                <a:gd name="T48" fmla="*/ 2147483647 w 209"/>
                <a:gd name="T49" fmla="*/ 2147483647 h 578"/>
                <a:gd name="T50" fmla="*/ 2147483647 w 209"/>
                <a:gd name="T51" fmla="*/ 2147483647 h 578"/>
                <a:gd name="T52" fmla="*/ 2147483647 w 209"/>
                <a:gd name="T53" fmla="*/ 2147483647 h 578"/>
                <a:gd name="T54" fmla="*/ 2147483647 w 209"/>
                <a:gd name="T55" fmla="*/ 2147483647 h 578"/>
                <a:gd name="T56" fmla="*/ 2147483647 w 209"/>
                <a:gd name="T57" fmla="*/ 2147483647 h 578"/>
                <a:gd name="T58" fmla="*/ 2147483647 w 209"/>
                <a:gd name="T59" fmla="*/ 2147483647 h 578"/>
                <a:gd name="T60" fmla="*/ 2147483647 w 209"/>
                <a:gd name="T61" fmla="*/ 2147483647 h 578"/>
                <a:gd name="T62" fmla="*/ 2147483647 w 209"/>
                <a:gd name="T63" fmla="*/ 2147483647 h 578"/>
                <a:gd name="T64" fmla="*/ 2147483647 w 209"/>
                <a:gd name="T65" fmla="*/ 2147483647 h 57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9" h="578">
                  <a:moveTo>
                    <a:pt x="89" y="55"/>
                  </a:moveTo>
                  <a:lnTo>
                    <a:pt x="89" y="55"/>
                  </a:lnTo>
                  <a:lnTo>
                    <a:pt x="60" y="0"/>
                  </a:lnTo>
                  <a:lnTo>
                    <a:pt x="37" y="76"/>
                  </a:lnTo>
                  <a:lnTo>
                    <a:pt x="14" y="151"/>
                  </a:lnTo>
                  <a:lnTo>
                    <a:pt x="10" y="143"/>
                  </a:lnTo>
                  <a:lnTo>
                    <a:pt x="3" y="180"/>
                  </a:lnTo>
                  <a:lnTo>
                    <a:pt x="0" y="220"/>
                  </a:lnTo>
                  <a:lnTo>
                    <a:pt x="6" y="218"/>
                  </a:lnTo>
                  <a:lnTo>
                    <a:pt x="16" y="217"/>
                  </a:lnTo>
                  <a:lnTo>
                    <a:pt x="26" y="220"/>
                  </a:lnTo>
                  <a:lnTo>
                    <a:pt x="35" y="223"/>
                  </a:lnTo>
                  <a:lnTo>
                    <a:pt x="43" y="229"/>
                  </a:lnTo>
                  <a:lnTo>
                    <a:pt x="51" y="236"/>
                  </a:lnTo>
                  <a:lnTo>
                    <a:pt x="57" y="244"/>
                  </a:lnTo>
                  <a:lnTo>
                    <a:pt x="63" y="255"/>
                  </a:lnTo>
                  <a:lnTo>
                    <a:pt x="64" y="265"/>
                  </a:lnTo>
                  <a:lnTo>
                    <a:pt x="66" y="278"/>
                  </a:lnTo>
                  <a:lnTo>
                    <a:pt x="64" y="288"/>
                  </a:lnTo>
                  <a:lnTo>
                    <a:pt x="61" y="299"/>
                  </a:lnTo>
                  <a:lnTo>
                    <a:pt x="57" y="308"/>
                  </a:lnTo>
                  <a:lnTo>
                    <a:pt x="51" y="317"/>
                  </a:lnTo>
                  <a:lnTo>
                    <a:pt x="43" y="323"/>
                  </a:lnTo>
                  <a:lnTo>
                    <a:pt x="34" y="328"/>
                  </a:lnTo>
                  <a:lnTo>
                    <a:pt x="25" y="331"/>
                  </a:lnTo>
                  <a:lnTo>
                    <a:pt x="13" y="331"/>
                  </a:lnTo>
                  <a:lnTo>
                    <a:pt x="0" y="328"/>
                  </a:lnTo>
                  <a:lnTo>
                    <a:pt x="3" y="358"/>
                  </a:lnTo>
                  <a:lnTo>
                    <a:pt x="8" y="387"/>
                  </a:lnTo>
                  <a:lnTo>
                    <a:pt x="14" y="418"/>
                  </a:lnTo>
                  <a:lnTo>
                    <a:pt x="22" y="450"/>
                  </a:lnTo>
                  <a:lnTo>
                    <a:pt x="31" y="480"/>
                  </a:lnTo>
                  <a:lnTo>
                    <a:pt x="42" y="512"/>
                  </a:lnTo>
                  <a:lnTo>
                    <a:pt x="54" y="544"/>
                  </a:lnTo>
                  <a:lnTo>
                    <a:pt x="69" y="578"/>
                  </a:lnTo>
                  <a:lnTo>
                    <a:pt x="75" y="575"/>
                  </a:lnTo>
                  <a:lnTo>
                    <a:pt x="96" y="470"/>
                  </a:lnTo>
                  <a:lnTo>
                    <a:pt x="156" y="544"/>
                  </a:lnTo>
                  <a:lnTo>
                    <a:pt x="209" y="523"/>
                  </a:lnTo>
                  <a:lnTo>
                    <a:pt x="203" y="515"/>
                  </a:lnTo>
                  <a:lnTo>
                    <a:pt x="186" y="491"/>
                  </a:lnTo>
                  <a:lnTo>
                    <a:pt x="176" y="473"/>
                  </a:lnTo>
                  <a:lnTo>
                    <a:pt x="163" y="451"/>
                  </a:lnTo>
                  <a:lnTo>
                    <a:pt x="150" y="427"/>
                  </a:lnTo>
                  <a:lnTo>
                    <a:pt x="137" y="398"/>
                  </a:lnTo>
                  <a:lnTo>
                    <a:pt x="125" y="366"/>
                  </a:lnTo>
                  <a:lnTo>
                    <a:pt x="113" y="331"/>
                  </a:lnTo>
                  <a:lnTo>
                    <a:pt x="102" y="293"/>
                  </a:lnTo>
                  <a:lnTo>
                    <a:pt x="95" y="252"/>
                  </a:lnTo>
                  <a:lnTo>
                    <a:pt x="89" y="206"/>
                  </a:lnTo>
                  <a:lnTo>
                    <a:pt x="84" y="159"/>
                  </a:lnTo>
                  <a:lnTo>
                    <a:pt x="84" y="108"/>
                  </a:lnTo>
                  <a:lnTo>
                    <a:pt x="86" y="82"/>
                  </a:lnTo>
                  <a:lnTo>
                    <a:pt x="89" y="55"/>
                  </a:lnTo>
                  <a:close/>
                </a:path>
              </a:pathLst>
            </a:custGeom>
            <a:solidFill>
              <a:srgbClr val="78D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Freeform 1246"/>
            <p:cNvSpPr>
              <a:spLocks/>
            </p:cNvSpPr>
            <p:nvPr userDrawn="1"/>
          </p:nvSpPr>
          <p:spPr bwMode="auto">
            <a:xfrm>
              <a:off x="4772415" y="3728807"/>
              <a:ext cx="161925" cy="180975"/>
            </a:xfrm>
            <a:custGeom>
              <a:avLst/>
              <a:gdLst>
                <a:gd name="T0" fmla="*/ 2147483647 w 102"/>
                <a:gd name="T1" fmla="*/ 0 h 114"/>
                <a:gd name="T2" fmla="*/ 2147483647 w 102"/>
                <a:gd name="T3" fmla="*/ 0 h 114"/>
                <a:gd name="T4" fmla="*/ 2147483647 w 102"/>
                <a:gd name="T5" fmla="*/ 2147483647 h 114"/>
                <a:gd name="T6" fmla="*/ 2147483647 w 102"/>
                <a:gd name="T7" fmla="*/ 2147483647 h 114"/>
                <a:gd name="T8" fmla="*/ 2147483647 w 102"/>
                <a:gd name="T9" fmla="*/ 2147483647 h 114"/>
                <a:gd name="T10" fmla="*/ 2147483647 w 102"/>
                <a:gd name="T11" fmla="*/ 2147483647 h 114"/>
                <a:gd name="T12" fmla="*/ 2147483647 w 102"/>
                <a:gd name="T13" fmla="*/ 2147483647 h 114"/>
                <a:gd name="T14" fmla="*/ 2147483647 w 102"/>
                <a:gd name="T15" fmla="*/ 2147483647 h 114"/>
                <a:gd name="T16" fmla="*/ 0 w 102"/>
                <a:gd name="T17" fmla="*/ 2147483647 h 114"/>
                <a:gd name="T18" fmla="*/ 2147483647 w 102"/>
                <a:gd name="T19" fmla="*/ 2147483647 h 114"/>
                <a:gd name="T20" fmla="*/ 2147483647 w 102"/>
                <a:gd name="T21" fmla="*/ 2147483647 h 114"/>
                <a:gd name="T22" fmla="*/ 2147483647 w 102"/>
                <a:gd name="T23" fmla="*/ 2147483647 h 114"/>
                <a:gd name="T24" fmla="*/ 2147483647 w 102"/>
                <a:gd name="T25" fmla="*/ 2147483647 h 114"/>
                <a:gd name="T26" fmla="*/ 2147483647 w 102"/>
                <a:gd name="T27" fmla="*/ 2147483647 h 114"/>
                <a:gd name="T28" fmla="*/ 2147483647 w 102"/>
                <a:gd name="T29" fmla="*/ 2147483647 h 114"/>
                <a:gd name="T30" fmla="*/ 2147483647 w 102"/>
                <a:gd name="T31" fmla="*/ 2147483647 h 114"/>
                <a:gd name="T32" fmla="*/ 2147483647 w 102"/>
                <a:gd name="T33" fmla="*/ 2147483647 h 114"/>
                <a:gd name="T34" fmla="*/ 2147483647 w 102"/>
                <a:gd name="T35" fmla="*/ 2147483647 h 114"/>
                <a:gd name="T36" fmla="*/ 2147483647 w 102"/>
                <a:gd name="T37" fmla="*/ 2147483647 h 114"/>
                <a:gd name="T38" fmla="*/ 2147483647 w 102"/>
                <a:gd name="T39" fmla="*/ 2147483647 h 114"/>
                <a:gd name="T40" fmla="*/ 2147483647 w 102"/>
                <a:gd name="T41" fmla="*/ 2147483647 h 114"/>
                <a:gd name="T42" fmla="*/ 2147483647 w 102"/>
                <a:gd name="T43" fmla="*/ 2147483647 h 114"/>
                <a:gd name="T44" fmla="*/ 2147483647 w 102"/>
                <a:gd name="T45" fmla="*/ 2147483647 h 114"/>
                <a:gd name="T46" fmla="*/ 2147483647 w 102"/>
                <a:gd name="T47" fmla="*/ 2147483647 h 114"/>
                <a:gd name="T48" fmla="*/ 2147483647 w 102"/>
                <a:gd name="T49" fmla="*/ 2147483647 h 114"/>
                <a:gd name="T50" fmla="*/ 2147483647 w 102"/>
                <a:gd name="T51" fmla="*/ 2147483647 h 114"/>
                <a:gd name="T52" fmla="*/ 2147483647 w 102"/>
                <a:gd name="T53" fmla="*/ 2147483647 h 114"/>
                <a:gd name="T54" fmla="*/ 2147483647 w 102"/>
                <a:gd name="T55" fmla="*/ 2147483647 h 114"/>
                <a:gd name="T56" fmla="*/ 2147483647 w 102"/>
                <a:gd name="T57" fmla="*/ 2147483647 h 114"/>
                <a:gd name="T58" fmla="*/ 2147483647 w 102"/>
                <a:gd name="T59" fmla="*/ 2147483647 h 114"/>
                <a:gd name="T60" fmla="*/ 2147483647 w 102"/>
                <a:gd name="T61" fmla="*/ 2147483647 h 114"/>
                <a:gd name="T62" fmla="*/ 2147483647 w 102"/>
                <a:gd name="T63" fmla="*/ 2147483647 h 114"/>
                <a:gd name="T64" fmla="*/ 2147483647 w 102"/>
                <a:gd name="T65" fmla="*/ 2147483647 h 114"/>
                <a:gd name="T66" fmla="*/ 2147483647 w 102"/>
                <a:gd name="T67" fmla="*/ 2147483647 h 114"/>
                <a:gd name="T68" fmla="*/ 2147483647 w 102"/>
                <a:gd name="T69" fmla="*/ 2147483647 h 114"/>
                <a:gd name="T70" fmla="*/ 2147483647 w 102"/>
                <a:gd name="T71" fmla="*/ 0 h 114"/>
                <a:gd name="T72" fmla="*/ 2147483647 w 102"/>
                <a:gd name="T73" fmla="*/ 0 h 114"/>
                <a:gd name="T74" fmla="*/ 2147483647 w 102"/>
                <a:gd name="T75" fmla="*/ 0 h 11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2" h="114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3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5" y="32"/>
                  </a:lnTo>
                  <a:lnTo>
                    <a:pt x="2" y="43"/>
                  </a:lnTo>
                  <a:lnTo>
                    <a:pt x="0" y="53"/>
                  </a:lnTo>
                  <a:lnTo>
                    <a:pt x="2" y="66"/>
                  </a:lnTo>
                  <a:lnTo>
                    <a:pt x="5" y="76"/>
                  </a:lnTo>
                  <a:lnTo>
                    <a:pt x="9" y="87"/>
                  </a:lnTo>
                  <a:lnTo>
                    <a:pt x="15" y="96"/>
                  </a:lnTo>
                  <a:lnTo>
                    <a:pt x="23" y="102"/>
                  </a:lnTo>
                  <a:lnTo>
                    <a:pt x="31" y="108"/>
                  </a:lnTo>
                  <a:lnTo>
                    <a:pt x="41" y="113"/>
                  </a:lnTo>
                  <a:lnTo>
                    <a:pt x="50" y="114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7" y="99"/>
                  </a:lnTo>
                  <a:lnTo>
                    <a:pt x="93" y="92"/>
                  </a:lnTo>
                  <a:lnTo>
                    <a:pt x="98" y="81"/>
                  </a:lnTo>
                  <a:lnTo>
                    <a:pt x="101" y="72"/>
                  </a:lnTo>
                  <a:lnTo>
                    <a:pt x="102" y="60"/>
                  </a:lnTo>
                  <a:lnTo>
                    <a:pt x="101" y="49"/>
                  </a:lnTo>
                  <a:lnTo>
                    <a:pt x="98" y="37"/>
                  </a:lnTo>
                  <a:lnTo>
                    <a:pt x="93" y="28"/>
                  </a:lnTo>
                  <a:lnTo>
                    <a:pt x="87" y="18"/>
                  </a:lnTo>
                  <a:lnTo>
                    <a:pt x="79" y="11"/>
                  </a:lnTo>
                  <a:lnTo>
                    <a:pt x="72" y="5"/>
                  </a:lnTo>
                  <a:lnTo>
                    <a:pt x="63" y="2"/>
                  </a:lnTo>
                  <a:lnTo>
                    <a:pt x="52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Freeform 1247"/>
            <p:cNvSpPr>
              <a:spLocks/>
            </p:cNvSpPr>
            <p:nvPr userDrawn="1"/>
          </p:nvSpPr>
          <p:spPr bwMode="auto">
            <a:xfrm>
              <a:off x="4978753" y="3661675"/>
              <a:ext cx="161925" cy="182562"/>
            </a:xfrm>
            <a:custGeom>
              <a:avLst/>
              <a:gdLst>
                <a:gd name="T0" fmla="*/ 2147483647 w 102"/>
                <a:gd name="T1" fmla="*/ 0 h 115"/>
                <a:gd name="T2" fmla="*/ 2147483647 w 102"/>
                <a:gd name="T3" fmla="*/ 0 h 115"/>
                <a:gd name="T4" fmla="*/ 2147483647 w 102"/>
                <a:gd name="T5" fmla="*/ 2147483647 h 115"/>
                <a:gd name="T6" fmla="*/ 2147483647 w 102"/>
                <a:gd name="T7" fmla="*/ 2147483647 h 115"/>
                <a:gd name="T8" fmla="*/ 2147483647 w 102"/>
                <a:gd name="T9" fmla="*/ 2147483647 h 115"/>
                <a:gd name="T10" fmla="*/ 2147483647 w 102"/>
                <a:gd name="T11" fmla="*/ 2147483647 h 115"/>
                <a:gd name="T12" fmla="*/ 2147483647 w 102"/>
                <a:gd name="T13" fmla="*/ 2147483647 h 115"/>
                <a:gd name="T14" fmla="*/ 2147483647 w 102"/>
                <a:gd name="T15" fmla="*/ 2147483647 h 115"/>
                <a:gd name="T16" fmla="*/ 0 w 102"/>
                <a:gd name="T17" fmla="*/ 2147483647 h 115"/>
                <a:gd name="T18" fmla="*/ 2147483647 w 102"/>
                <a:gd name="T19" fmla="*/ 2147483647 h 115"/>
                <a:gd name="T20" fmla="*/ 2147483647 w 102"/>
                <a:gd name="T21" fmla="*/ 2147483647 h 115"/>
                <a:gd name="T22" fmla="*/ 2147483647 w 102"/>
                <a:gd name="T23" fmla="*/ 2147483647 h 115"/>
                <a:gd name="T24" fmla="*/ 2147483647 w 102"/>
                <a:gd name="T25" fmla="*/ 2147483647 h 115"/>
                <a:gd name="T26" fmla="*/ 2147483647 w 102"/>
                <a:gd name="T27" fmla="*/ 2147483647 h 115"/>
                <a:gd name="T28" fmla="*/ 2147483647 w 102"/>
                <a:gd name="T29" fmla="*/ 2147483647 h 115"/>
                <a:gd name="T30" fmla="*/ 2147483647 w 102"/>
                <a:gd name="T31" fmla="*/ 2147483647 h 115"/>
                <a:gd name="T32" fmla="*/ 2147483647 w 102"/>
                <a:gd name="T33" fmla="*/ 2147483647 h 115"/>
                <a:gd name="T34" fmla="*/ 2147483647 w 102"/>
                <a:gd name="T35" fmla="*/ 2147483647 h 115"/>
                <a:gd name="T36" fmla="*/ 2147483647 w 102"/>
                <a:gd name="T37" fmla="*/ 2147483647 h 115"/>
                <a:gd name="T38" fmla="*/ 2147483647 w 102"/>
                <a:gd name="T39" fmla="*/ 2147483647 h 115"/>
                <a:gd name="T40" fmla="*/ 2147483647 w 102"/>
                <a:gd name="T41" fmla="*/ 2147483647 h 115"/>
                <a:gd name="T42" fmla="*/ 2147483647 w 102"/>
                <a:gd name="T43" fmla="*/ 2147483647 h 115"/>
                <a:gd name="T44" fmla="*/ 2147483647 w 102"/>
                <a:gd name="T45" fmla="*/ 2147483647 h 115"/>
                <a:gd name="T46" fmla="*/ 2147483647 w 102"/>
                <a:gd name="T47" fmla="*/ 2147483647 h 115"/>
                <a:gd name="T48" fmla="*/ 2147483647 w 102"/>
                <a:gd name="T49" fmla="*/ 2147483647 h 115"/>
                <a:gd name="T50" fmla="*/ 2147483647 w 102"/>
                <a:gd name="T51" fmla="*/ 2147483647 h 115"/>
                <a:gd name="T52" fmla="*/ 2147483647 w 102"/>
                <a:gd name="T53" fmla="*/ 2147483647 h 115"/>
                <a:gd name="T54" fmla="*/ 2147483647 w 102"/>
                <a:gd name="T55" fmla="*/ 2147483647 h 115"/>
                <a:gd name="T56" fmla="*/ 2147483647 w 102"/>
                <a:gd name="T57" fmla="*/ 2147483647 h 115"/>
                <a:gd name="T58" fmla="*/ 2147483647 w 102"/>
                <a:gd name="T59" fmla="*/ 2147483647 h 115"/>
                <a:gd name="T60" fmla="*/ 2147483647 w 102"/>
                <a:gd name="T61" fmla="*/ 2147483647 h 115"/>
                <a:gd name="T62" fmla="*/ 2147483647 w 102"/>
                <a:gd name="T63" fmla="*/ 2147483647 h 115"/>
                <a:gd name="T64" fmla="*/ 2147483647 w 102"/>
                <a:gd name="T65" fmla="*/ 2147483647 h 115"/>
                <a:gd name="T66" fmla="*/ 2147483647 w 102"/>
                <a:gd name="T67" fmla="*/ 2147483647 h 115"/>
                <a:gd name="T68" fmla="*/ 2147483647 w 102"/>
                <a:gd name="T69" fmla="*/ 2147483647 h 115"/>
                <a:gd name="T70" fmla="*/ 2147483647 w 102"/>
                <a:gd name="T71" fmla="*/ 0 h 115"/>
                <a:gd name="T72" fmla="*/ 2147483647 w 102"/>
                <a:gd name="T73" fmla="*/ 0 h 115"/>
                <a:gd name="T74" fmla="*/ 2147483647 w 102"/>
                <a:gd name="T75" fmla="*/ 0 h 1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2" h="115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2" y="8"/>
                  </a:lnTo>
                  <a:lnTo>
                    <a:pt x="15" y="14"/>
                  </a:lnTo>
                  <a:lnTo>
                    <a:pt x="9" y="23"/>
                  </a:lnTo>
                  <a:lnTo>
                    <a:pt x="4" y="32"/>
                  </a:lnTo>
                  <a:lnTo>
                    <a:pt x="1" y="43"/>
                  </a:lnTo>
                  <a:lnTo>
                    <a:pt x="0" y="54"/>
                  </a:lnTo>
                  <a:lnTo>
                    <a:pt x="1" y="66"/>
                  </a:lnTo>
                  <a:lnTo>
                    <a:pt x="4" y="77"/>
                  </a:lnTo>
                  <a:lnTo>
                    <a:pt x="9" y="87"/>
                  </a:lnTo>
                  <a:lnTo>
                    <a:pt x="15" y="95"/>
                  </a:lnTo>
                  <a:lnTo>
                    <a:pt x="22" y="103"/>
                  </a:lnTo>
                  <a:lnTo>
                    <a:pt x="32" y="109"/>
                  </a:lnTo>
                  <a:lnTo>
                    <a:pt x="41" y="112"/>
                  </a:lnTo>
                  <a:lnTo>
                    <a:pt x="50" y="115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6"/>
                  </a:lnTo>
                  <a:lnTo>
                    <a:pt x="86" y="99"/>
                  </a:lnTo>
                  <a:lnTo>
                    <a:pt x="93" y="90"/>
                  </a:lnTo>
                  <a:lnTo>
                    <a:pt x="97" y="81"/>
                  </a:lnTo>
                  <a:lnTo>
                    <a:pt x="100" y="71"/>
                  </a:lnTo>
                  <a:lnTo>
                    <a:pt x="102" y="60"/>
                  </a:lnTo>
                  <a:lnTo>
                    <a:pt x="100" y="49"/>
                  </a:lnTo>
                  <a:lnTo>
                    <a:pt x="99" y="37"/>
                  </a:lnTo>
                  <a:lnTo>
                    <a:pt x="93" y="28"/>
                  </a:lnTo>
                  <a:lnTo>
                    <a:pt x="86" y="19"/>
                  </a:lnTo>
                  <a:lnTo>
                    <a:pt x="79" y="11"/>
                  </a:lnTo>
                  <a:lnTo>
                    <a:pt x="71" y="5"/>
                  </a:lnTo>
                  <a:lnTo>
                    <a:pt x="62" y="2"/>
                  </a:lnTo>
                  <a:lnTo>
                    <a:pt x="5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Freeform 1248"/>
            <p:cNvSpPr>
              <a:spLocks/>
            </p:cNvSpPr>
            <p:nvPr userDrawn="1"/>
          </p:nvSpPr>
          <p:spPr bwMode="auto">
            <a:xfrm>
              <a:off x="5185643" y="3550086"/>
              <a:ext cx="160337" cy="182563"/>
            </a:xfrm>
            <a:custGeom>
              <a:avLst/>
              <a:gdLst>
                <a:gd name="T0" fmla="*/ 2147483647 w 101"/>
                <a:gd name="T1" fmla="*/ 2147483647 h 115"/>
                <a:gd name="T2" fmla="*/ 2147483647 w 101"/>
                <a:gd name="T3" fmla="*/ 2147483647 h 115"/>
                <a:gd name="T4" fmla="*/ 2147483647 w 101"/>
                <a:gd name="T5" fmla="*/ 2147483647 h 115"/>
                <a:gd name="T6" fmla="*/ 2147483647 w 101"/>
                <a:gd name="T7" fmla="*/ 2147483647 h 115"/>
                <a:gd name="T8" fmla="*/ 2147483647 w 101"/>
                <a:gd name="T9" fmla="*/ 2147483647 h 115"/>
                <a:gd name="T10" fmla="*/ 2147483647 w 101"/>
                <a:gd name="T11" fmla="*/ 2147483647 h 115"/>
                <a:gd name="T12" fmla="*/ 2147483647 w 101"/>
                <a:gd name="T13" fmla="*/ 2147483647 h 115"/>
                <a:gd name="T14" fmla="*/ 0 w 101"/>
                <a:gd name="T15" fmla="*/ 2147483647 h 115"/>
                <a:gd name="T16" fmla="*/ 0 w 101"/>
                <a:gd name="T17" fmla="*/ 2147483647 h 115"/>
                <a:gd name="T18" fmla="*/ 0 w 101"/>
                <a:gd name="T19" fmla="*/ 2147483647 h 115"/>
                <a:gd name="T20" fmla="*/ 0 w 101"/>
                <a:gd name="T21" fmla="*/ 2147483647 h 115"/>
                <a:gd name="T22" fmla="*/ 2147483647 w 101"/>
                <a:gd name="T23" fmla="*/ 2147483647 h 115"/>
                <a:gd name="T24" fmla="*/ 2147483647 w 101"/>
                <a:gd name="T25" fmla="*/ 2147483647 h 115"/>
                <a:gd name="T26" fmla="*/ 2147483647 w 101"/>
                <a:gd name="T27" fmla="*/ 2147483647 h 115"/>
                <a:gd name="T28" fmla="*/ 2147483647 w 101"/>
                <a:gd name="T29" fmla="*/ 2147483647 h 115"/>
                <a:gd name="T30" fmla="*/ 2147483647 w 101"/>
                <a:gd name="T31" fmla="*/ 2147483647 h 115"/>
                <a:gd name="T32" fmla="*/ 2147483647 w 101"/>
                <a:gd name="T33" fmla="*/ 2147483647 h 115"/>
                <a:gd name="T34" fmla="*/ 2147483647 w 101"/>
                <a:gd name="T35" fmla="*/ 2147483647 h 115"/>
                <a:gd name="T36" fmla="*/ 2147483647 w 101"/>
                <a:gd name="T37" fmla="*/ 2147483647 h 115"/>
                <a:gd name="T38" fmla="*/ 2147483647 w 101"/>
                <a:gd name="T39" fmla="*/ 2147483647 h 115"/>
                <a:gd name="T40" fmla="*/ 2147483647 w 101"/>
                <a:gd name="T41" fmla="*/ 2147483647 h 115"/>
                <a:gd name="T42" fmla="*/ 2147483647 w 101"/>
                <a:gd name="T43" fmla="*/ 2147483647 h 115"/>
                <a:gd name="T44" fmla="*/ 2147483647 w 101"/>
                <a:gd name="T45" fmla="*/ 2147483647 h 115"/>
                <a:gd name="T46" fmla="*/ 2147483647 w 101"/>
                <a:gd name="T47" fmla="*/ 2147483647 h 115"/>
                <a:gd name="T48" fmla="*/ 2147483647 w 101"/>
                <a:gd name="T49" fmla="*/ 2147483647 h 115"/>
                <a:gd name="T50" fmla="*/ 2147483647 w 101"/>
                <a:gd name="T51" fmla="*/ 2147483647 h 115"/>
                <a:gd name="T52" fmla="*/ 2147483647 w 101"/>
                <a:gd name="T53" fmla="*/ 2147483647 h 115"/>
                <a:gd name="T54" fmla="*/ 2147483647 w 101"/>
                <a:gd name="T55" fmla="*/ 2147483647 h 115"/>
                <a:gd name="T56" fmla="*/ 2147483647 w 101"/>
                <a:gd name="T57" fmla="*/ 2147483647 h 115"/>
                <a:gd name="T58" fmla="*/ 2147483647 w 101"/>
                <a:gd name="T59" fmla="*/ 2147483647 h 115"/>
                <a:gd name="T60" fmla="*/ 2147483647 w 101"/>
                <a:gd name="T61" fmla="*/ 2147483647 h 115"/>
                <a:gd name="T62" fmla="*/ 2147483647 w 101"/>
                <a:gd name="T63" fmla="*/ 2147483647 h 115"/>
                <a:gd name="T64" fmla="*/ 2147483647 w 101"/>
                <a:gd name="T65" fmla="*/ 2147483647 h 115"/>
                <a:gd name="T66" fmla="*/ 2147483647 w 101"/>
                <a:gd name="T67" fmla="*/ 2147483647 h 115"/>
                <a:gd name="T68" fmla="*/ 2147483647 w 101"/>
                <a:gd name="T69" fmla="*/ 2147483647 h 115"/>
                <a:gd name="T70" fmla="*/ 2147483647 w 101"/>
                <a:gd name="T71" fmla="*/ 0 h 115"/>
                <a:gd name="T72" fmla="*/ 2147483647 w 101"/>
                <a:gd name="T73" fmla="*/ 2147483647 h 115"/>
                <a:gd name="T74" fmla="*/ 2147483647 w 101"/>
                <a:gd name="T75" fmla="*/ 2147483647 h 1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1" h="115">
                  <a:moveTo>
                    <a:pt x="41" y="2"/>
                  </a:moveTo>
                  <a:lnTo>
                    <a:pt x="41" y="2"/>
                  </a:lnTo>
                  <a:lnTo>
                    <a:pt x="31" y="3"/>
                  </a:lnTo>
                  <a:lnTo>
                    <a:pt x="21" y="9"/>
                  </a:lnTo>
                  <a:lnTo>
                    <a:pt x="14" y="16"/>
                  </a:lnTo>
                  <a:lnTo>
                    <a:pt x="8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3" y="77"/>
                  </a:lnTo>
                  <a:lnTo>
                    <a:pt x="8" y="87"/>
                  </a:lnTo>
                  <a:lnTo>
                    <a:pt x="14" y="96"/>
                  </a:lnTo>
                  <a:lnTo>
                    <a:pt x="21" y="104"/>
                  </a:lnTo>
                  <a:lnTo>
                    <a:pt x="31" y="109"/>
                  </a:lnTo>
                  <a:lnTo>
                    <a:pt x="40" y="113"/>
                  </a:lnTo>
                  <a:lnTo>
                    <a:pt x="49" y="115"/>
                  </a:lnTo>
                  <a:lnTo>
                    <a:pt x="60" y="115"/>
                  </a:lnTo>
                  <a:lnTo>
                    <a:pt x="70" y="112"/>
                  </a:lnTo>
                  <a:lnTo>
                    <a:pt x="78" y="107"/>
                  </a:lnTo>
                  <a:lnTo>
                    <a:pt x="85" y="99"/>
                  </a:lnTo>
                  <a:lnTo>
                    <a:pt x="92" y="92"/>
                  </a:lnTo>
                  <a:lnTo>
                    <a:pt x="98" y="83"/>
                  </a:lnTo>
                  <a:lnTo>
                    <a:pt x="99" y="72"/>
                  </a:lnTo>
                  <a:lnTo>
                    <a:pt x="101" y="61"/>
                  </a:lnTo>
                  <a:lnTo>
                    <a:pt x="101" y="49"/>
                  </a:lnTo>
                  <a:lnTo>
                    <a:pt x="98" y="38"/>
                  </a:lnTo>
                  <a:lnTo>
                    <a:pt x="93" y="28"/>
                  </a:lnTo>
                  <a:lnTo>
                    <a:pt x="87" y="19"/>
                  </a:lnTo>
                  <a:lnTo>
                    <a:pt x="79" y="11"/>
                  </a:lnTo>
                  <a:lnTo>
                    <a:pt x="70" y="6"/>
                  </a:lnTo>
                  <a:lnTo>
                    <a:pt x="61" y="2"/>
                  </a:lnTo>
                  <a:lnTo>
                    <a:pt x="50" y="0"/>
                  </a:lnTo>
                  <a:lnTo>
                    <a:pt x="41" y="2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" name="Freeform 1249"/>
            <p:cNvSpPr>
              <a:spLocks/>
            </p:cNvSpPr>
            <p:nvPr userDrawn="1"/>
          </p:nvSpPr>
          <p:spPr bwMode="auto">
            <a:xfrm>
              <a:off x="4554040" y="3734164"/>
              <a:ext cx="158750" cy="180975"/>
            </a:xfrm>
            <a:custGeom>
              <a:avLst/>
              <a:gdLst>
                <a:gd name="T0" fmla="*/ 2147483647 w 100"/>
                <a:gd name="T1" fmla="*/ 0 h 114"/>
                <a:gd name="T2" fmla="*/ 2147483647 w 100"/>
                <a:gd name="T3" fmla="*/ 0 h 114"/>
                <a:gd name="T4" fmla="*/ 2147483647 w 100"/>
                <a:gd name="T5" fmla="*/ 2147483647 h 114"/>
                <a:gd name="T6" fmla="*/ 2147483647 w 100"/>
                <a:gd name="T7" fmla="*/ 2147483647 h 114"/>
                <a:gd name="T8" fmla="*/ 2147483647 w 100"/>
                <a:gd name="T9" fmla="*/ 2147483647 h 114"/>
                <a:gd name="T10" fmla="*/ 2147483647 w 100"/>
                <a:gd name="T11" fmla="*/ 2147483647 h 114"/>
                <a:gd name="T12" fmla="*/ 2147483647 w 100"/>
                <a:gd name="T13" fmla="*/ 2147483647 h 114"/>
                <a:gd name="T14" fmla="*/ 0 w 100"/>
                <a:gd name="T15" fmla="*/ 2147483647 h 114"/>
                <a:gd name="T16" fmla="*/ 0 w 100"/>
                <a:gd name="T17" fmla="*/ 2147483647 h 114"/>
                <a:gd name="T18" fmla="*/ 0 w 100"/>
                <a:gd name="T19" fmla="*/ 2147483647 h 114"/>
                <a:gd name="T20" fmla="*/ 0 w 100"/>
                <a:gd name="T21" fmla="*/ 2147483647 h 114"/>
                <a:gd name="T22" fmla="*/ 2147483647 w 100"/>
                <a:gd name="T23" fmla="*/ 2147483647 h 114"/>
                <a:gd name="T24" fmla="*/ 2147483647 w 100"/>
                <a:gd name="T25" fmla="*/ 2147483647 h 114"/>
                <a:gd name="T26" fmla="*/ 2147483647 w 100"/>
                <a:gd name="T27" fmla="*/ 2147483647 h 114"/>
                <a:gd name="T28" fmla="*/ 2147483647 w 100"/>
                <a:gd name="T29" fmla="*/ 2147483647 h 114"/>
                <a:gd name="T30" fmla="*/ 2147483647 w 100"/>
                <a:gd name="T31" fmla="*/ 2147483647 h 114"/>
                <a:gd name="T32" fmla="*/ 2147483647 w 100"/>
                <a:gd name="T33" fmla="*/ 2147483647 h 114"/>
                <a:gd name="T34" fmla="*/ 2147483647 w 100"/>
                <a:gd name="T35" fmla="*/ 2147483647 h 114"/>
                <a:gd name="T36" fmla="*/ 2147483647 w 100"/>
                <a:gd name="T37" fmla="*/ 2147483647 h 114"/>
                <a:gd name="T38" fmla="*/ 2147483647 w 100"/>
                <a:gd name="T39" fmla="*/ 2147483647 h 114"/>
                <a:gd name="T40" fmla="*/ 2147483647 w 100"/>
                <a:gd name="T41" fmla="*/ 2147483647 h 114"/>
                <a:gd name="T42" fmla="*/ 2147483647 w 100"/>
                <a:gd name="T43" fmla="*/ 2147483647 h 114"/>
                <a:gd name="T44" fmla="*/ 2147483647 w 100"/>
                <a:gd name="T45" fmla="*/ 2147483647 h 114"/>
                <a:gd name="T46" fmla="*/ 2147483647 w 100"/>
                <a:gd name="T47" fmla="*/ 2147483647 h 114"/>
                <a:gd name="T48" fmla="*/ 2147483647 w 100"/>
                <a:gd name="T49" fmla="*/ 2147483647 h 114"/>
                <a:gd name="T50" fmla="*/ 2147483647 w 100"/>
                <a:gd name="T51" fmla="*/ 2147483647 h 114"/>
                <a:gd name="T52" fmla="*/ 2147483647 w 100"/>
                <a:gd name="T53" fmla="*/ 2147483647 h 114"/>
                <a:gd name="T54" fmla="*/ 2147483647 w 100"/>
                <a:gd name="T55" fmla="*/ 2147483647 h 114"/>
                <a:gd name="T56" fmla="*/ 2147483647 w 100"/>
                <a:gd name="T57" fmla="*/ 2147483647 h 114"/>
                <a:gd name="T58" fmla="*/ 2147483647 w 100"/>
                <a:gd name="T59" fmla="*/ 2147483647 h 114"/>
                <a:gd name="T60" fmla="*/ 2147483647 w 100"/>
                <a:gd name="T61" fmla="*/ 2147483647 h 114"/>
                <a:gd name="T62" fmla="*/ 2147483647 w 100"/>
                <a:gd name="T63" fmla="*/ 2147483647 h 114"/>
                <a:gd name="T64" fmla="*/ 2147483647 w 100"/>
                <a:gd name="T65" fmla="*/ 2147483647 h 114"/>
                <a:gd name="T66" fmla="*/ 2147483647 w 100"/>
                <a:gd name="T67" fmla="*/ 2147483647 h 114"/>
                <a:gd name="T68" fmla="*/ 2147483647 w 100"/>
                <a:gd name="T69" fmla="*/ 2147483647 h 114"/>
                <a:gd name="T70" fmla="*/ 2147483647 w 100"/>
                <a:gd name="T71" fmla="*/ 0 h 114"/>
                <a:gd name="T72" fmla="*/ 2147483647 w 100"/>
                <a:gd name="T73" fmla="*/ 0 h 114"/>
                <a:gd name="T74" fmla="*/ 2147483647 w 100"/>
                <a:gd name="T75" fmla="*/ 0 h 11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0" h="114">
                  <a:moveTo>
                    <a:pt x="41" y="0"/>
                  </a:moveTo>
                  <a:lnTo>
                    <a:pt x="41" y="0"/>
                  </a:lnTo>
                  <a:lnTo>
                    <a:pt x="30" y="3"/>
                  </a:lnTo>
                  <a:lnTo>
                    <a:pt x="22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3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7"/>
                  </a:lnTo>
                  <a:lnTo>
                    <a:pt x="13" y="96"/>
                  </a:lnTo>
                  <a:lnTo>
                    <a:pt x="21" y="102"/>
                  </a:lnTo>
                  <a:lnTo>
                    <a:pt x="30" y="108"/>
                  </a:lnTo>
                  <a:lnTo>
                    <a:pt x="39" y="113"/>
                  </a:lnTo>
                  <a:lnTo>
                    <a:pt x="50" y="114"/>
                  </a:lnTo>
                  <a:lnTo>
                    <a:pt x="59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6" y="99"/>
                  </a:lnTo>
                  <a:lnTo>
                    <a:pt x="92" y="92"/>
                  </a:lnTo>
                  <a:lnTo>
                    <a:pt x="97" y="81"/>
                  </a:lnTo>
                  <a:lnTo>
                    <a:pt x="100" y="72"/>
                  </a:lnTo>
                  <a:lnTo>
                    <a:pt x="100" y="60"/>
                  </a:lnTo>
                  <a:lnTo>
                    <a:pt x="100" y="49"/>
                  </a:lnTo>
                  <a:lnTo>
                    <a:pt x="97" y="37"/>
                  </a:lnTo>
                  <a:lnTo>
                    <a:pt x="92" y="28"/>
                  </a:lnTo>
                  <a:lnTo>
                    <a:pt x="86" y="18"/>
                  </a:lnTo>
                  <a:lnTo>
                    <a:pt x="79" y="11"/>
                  </a:lnTo>
                  <a:lnTo>
                    <a:pt x="70" y="5"/>
                  </a:lnTo>
                  <a:lnTo>
                    <a:pt x="60" y="2"/>
                  </a:lnTo>
                  <a:lnTo>
                    <a:pt x="5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Freeform 1250"/>
            <p:cNvSpPr>
              <a:spLocks/>
            </p:cNvSpPr>
            <p:nvPr userDrawn="1"/>
          </p:nvSpPr>
          <p:spPr bwMode="auto">
            <a:xfrm>
              <a:off x="4328699" y="3731915"/>
              <a:ext cx="57150" cy="171450"/>
            </a:xfrm>
            <a:custGeom>
              <a:avLst/>
              <a:gdLst>
                <a:gd name="T0" fmla="*/ 2147483647 w 36"/>
                <a:gd name="T1" fmla="*/ 2147483647 h 108"/>
                <a:gd name="T2" fmla="*/ 2147483647 w 36"/>
                <a:gd name="T3" fmla="*/ 2147483647 h 108"/>
                <a:gd name="T4" fmla="*/ 2147483647 w 36"/>
                <a:gd name="T5" fmla="*/ 2147483647 h 108"/>
                <a:gd name="T6" fmla="*/ 2147483647 w 36"/>
                <a:gd name="T7" fmla="*/ 2147483647 h 108"/>
                <a:gd name="T8" fmla="*/ 2147483647 w 36"/>
                <a:gd name="T9" fmla="*/ 2147483647 h 108"/>
                <a:gd name="T10" fmla="*/ 2147483647 w 36"/>
                <a:gd name="T11" fmla="*/ 2147483647 h 108"/>
                <a:gd name="T12" fmla="*/ 2147483647 w 36"/>
                <a:gd name="T13" fmla="*/ 2147483647 h 108"/>
                <a:gd name="T14" fmla="*/ 2147483647 w 36"/>
                <a:gd name="T15" fmla="*/ 2147483647 h 108"/>
                <a:gd name="T16" fmla="*/ 2147483647 w 36"/>
                <a:gd name="T17" fmla="*/ 2147483647 h 108"/>
                <a:gd name="T18" fmla="*/ 2147483647 w 36"/>
                <a:gd name="T19" fmla="*/ 2147483647 h 108"/>
                <a:gd name="T20" fmla="*/ 2147483647 w 36"/>
                <a:gd name="T21" fmla="*/ 2147483647 h 108"/>
                <a:gd name="T22" fmla="*/ 2147483647 w 36"/>
                <a:gd name="T23" fmla="*/ 2147483647 h 108"/>
                <a:gd name="T24" fmla="*/ 2147483647 w 36"/>
                <a:gd name="T25" fmla="*/ 2147483647 h 108"/>
                <a:gd name="T26" fmla="*/ 2147483647 w 36"/>
                <a:gd name="T27" fmla="*/ 2147483647 h 108"/>
                <a:gd name="T28" fmla="*/ 2147483647 w 36"/>
                <a:gd name="T29" fmla="*/ 0 h 108"/>
                <a:gd name="T30" fmla="*/ 2147483647 w 36"/>
                <a:gd name="T31" fmla="*/ 0 h 108"/>
                <a:gd name="T32" fmla="*/ 2147483647 w 36"/>
                <a:gd name="T33" fmla="*/ 2147483647 h 108"/>
                <a:gd name="T34" fmla="*/ 2147483647 w 36"/>
                <a:gd name="T35" fmla="*/ 2147483647 h 108"/>
                <a:gd name="T36" fmla="*/ 2147483647 w 36"/>
                <a:gd name="T37" fmla="*/ 2147483647 h 108"/>
                <a:gd name="T38" fmla="*/ 2147483647 w 36"/>
                <a:gd name="T39" fmla="*/ 2147483647 h 108"/>
                <a:gd name="T40" fmla="*/ 2147483647 w 36"/>
                <a:gd name="T41" fmla="*/ 2147483647 h 108"/>
                <a:gd name="T42" fmla="*/ 2147483647 w 36"/>
                <a:gd name="T43" fmla="*/ 2147483647 h 108"/>
                <a:gd name="T44" fmla="*/ 0 w 36"/>
                <a:gd name="T45" fmla="*/ 2147483647 h 108"/>
                <a:gd name="T46" fmla="*/ 2147483647 w 36"/>
                <a:gd name="T47" fmla="*/ 2147483647 h 108"/>
                <a:gd name="T48" fmla="*/ 2147483647 w 36"/>
                <a:gd name="T49" fmla="*/ 2147483647 h 1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" h="108">
                  <a:moveTo>
                    <a:pt x="1" y="62"/>
                  </a:moveTo>
                  <a:lnTo>
                    <a:pt x="1" y="62"/>
                  </a:lnTo>
                  <a:lnTo>
                    <a:pt x="3" y="71"/>
                  </a:lnTo>
                  <a:lnTo>
                    <a:pt x="6" y="79"/>
                  </a:lnTo>
                  <a:lnTo>
                    <a:pt x="9" y="85"/>
                  </a:lnTo>
                  <a:lnTo>
                    <a:pt x="14" y="91"/>
                  </a:lnTo>
                  <a:lnTo>
                    <a:pt x="20" y="97"/>
                  </a:lnTo>
                  <a:lnTo>
                    <a:pt x="24" y="102"/>
                  </a:lnTo>
                  <a:lnTo>
                    <a:pt x="30" y="105"/>
                  </a:lnTo>
                  <a:lnTo>
                    <a:pt x="36" y="108"/>
                  </a:lnTo>
                  <a:lnTo>
                    <a:pt x="35" y="80"/>
                  </a:lnTo>
                  <a:lnTo>
                    <a:pt x="35" y="53"/>
                  </a:lnTo>
                  <a:lnTo>
                    <a:pt x="35" y="26"/>
                  </a:lnTo>
                  <a:lnTo>
                    <a:pt x="36" y="0"/>
                  </a:lnTo>
                  <a:lnTo>
                    <a:pt x="27" y="3"/>
                  </a:lnTo>
                  <a:lnTo>
                    <a:pt x="20" y="9"/>
                  </a:lnTo>
                  <a:lnTo>
                    <a:pt x="14" y="15"/>
                  </a:lnTo>
                  <a:lnTo>
                    <a:pt x="7" y="22"/>
                  </a:lnTo>
                  <a:lnTo>
                    <a:pt x="4" y="32"/>
                  </a:lnTo>
                  <a:lnTo>
                    <a:pt x="1" y="42"/>
                  </a:lnTo>
                  <a:lnTo>
                    <a:pt x="0" y="51"/>
                  </a:lnTo>
                  <a:lnTo>
                    <a:pt x="1" y="62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Freeform 1251"/>
            <p:cNvSpPr>
              <a:spLocks/>
            </p:cNvSpPr>
            <p:nvPr userDrawn="1"/>
          </p:nvSpPr>
          <p:spPr bwMode="auto">
            <a:xfrm>
              <a:off x="4382557" y="3728055"/>
              <a:ext cx="106363" cy="180975"/>
            </a:xfrm>
            <a:custGeom>
              <a:avLst/>
              <a:gdLst>
                <a:gd name="T0" fmla="*/ 2147483647 w 67"/>
                <a:gd name="T1" fmla="*/ 2147483647 h 114"/>
                <a:gd name="T2" fmla="*/ 2147483647 w 67"/>
                <a:gd name="T3" fmla="*/ 2147483647 h 114"/>
                <a:gd name="T4" fmla="*/ 2147483647 w 67"/>
                <a:gd name="T5" fmla="*/ 2147483647 h 114"/>
                <a:gd name="T6" fmla="*/ 2147483647 w 67"/>
                <a:gd name="T7" fmla="*/ 2147483647 h 114"/>
                <a:gd name="T8" fmla="*/ 2147483647 w 67"/>
                <a:gd name="T9" fmla="*/ 2147483647 h 114"/>
                <a:gd name="T10" fmla="*/ 2147483647 w 67"/>
                <a:gd name="T11" fmla="*/ 2147483647 h 114"/>
                <a:gd name="T12" fmla="*/ 2147483647 w 67"/>
                <a:gd name="T13" fmla="*/ 2147483647 h 114"/>
                <a:gd name="T14" fmla="*/ 2147483647 w 67"/>
                <a:gd name="T15" fmla="*/ 2147483647 h 114"/>
                <a:gd name="T16" fmla="*/ 2147483647 w 67"/>
                <a:gd name="T17" fmla="*/ 0 h 114"/>
                <a:gd name="T18" fmla="*/ 2147483647 w 67"/>
                <a:gd name="T19" fmla="*/ 2147483647 h 114"/>
                <a:gd name="T20" fmla="*/ 2147483647 w 67"/>
                <a:gd name="T21" fmla="*/ 2147483647 h 114"/>
                <a:gd name="T22" fmla="*/ 2147483647 w 67"/>
                <a:gd name="T23" fmla="*/ 2147483647 h 114"/>
                <a:gd name="T24" fmla="*/ 2147483647 w 67"/>
                <a:gd name="T25" fmla="*/ 2147483647 h 114"/>
                <a:gd name="T26" fmla="*/ 0 w 67"/>
                <a:gd name="T27" fmla="*/ 2147483647 h 114"/>
                <a:gd name="T28" fmla="*/ 0 w 67"/>
                <a:gd name="T29" fmla="*/ 2147483647 h 114"/>
                <a:gd name="T30" fmla="*/ 0 w 67"/>
                <a:gd name="T31" fmla="*/ 2147483647 h 114"/>
                <a:gd name="T32" fmla="*/ 2147483647 w 67"/>
                <a:gd name="T33" fmla="*/ 2147483647 h 114"/>
                <a:gd name="T34" fmla="*/ 2147483647 w 67"/>
                <a:gd name="T35" fmla="*/ 2147483647 h 114"/>
                <a:gd name="T36" fmla="*/ 2147483647 w 67"/>
                <a:gd name="T37" fmla="*/ 2147483647 h 114"/>
                <a:gd name="T38" fmla="*/ 2147483647 w 67"/>
                <a:gd name="T39" fmla="*/ 2147483647 h 114"/>
                <a:gd name="T40" fmla="*/ 2147483647 w 67"/>
                <a:gd name="T41" fmla="*/ 2147483647 h 114"/>
                <a:gd name="T42" fmla="*/ 2147483647 w 67"/>
                <a:gd name="T43" fmla="*/ 2147483647 h 114"/>
                <a:gd name="T44" fmla="*/ 2147483647 w 67"/>
                <a:gd name="T45" fmla="*/ 2147483647 h 114"/>
                <a:gd name="T46" fmla="*/ 2147483647 w 67"/>
                <a:gd name="T47" fmla="*/ 2147483647 h 114"/>
                <a:gd name="T48" fmla="*/ 2147483647 w 67"/>
                <a:gd name="T49" fmla="*/ 2147483647 h 114"/>
                <a:gd name="T50" fmla="*/ 2147483647 w 67"/>
                <a:gd name="T51" fmla="*/ 2147483647 h 114"/>
                <a:gd name="T52" fmla="*/ 2147483647 w 67"/>
                <a:gd name="T53" fmla="*/ 2147483647 h 114"/>
                <a:gd name="T54" fmla="*/ 2147483647 w 67"/>
                <a:gd name="T55" fmla="*/ 2147483647 h 114"/>
                <a:gd name="T56" fmla="*/ 2147483647 w 67"/>
                <a:gd name="T57" fmla="*/ 2147483647 h 114"/>
                <a:gd name="T58" fmla="*/ 2147483647 w 67"/>
                <a:gd name="T59" fmla="*/ 2147483647 h 11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7" h="114">
                  <a:moveTo>
                    <a:pt x="65" y="48"/>
                  </a:moveTo>
                  <a:lnTo>
                    <a:pt x="65" y="48"/>
                  </a:lnTo>
                  <a:lnTo>
                    <a:pt x="64" y="38"/>
                  </a:lnTo>
                  <a:lnTo>
                    <a:pt x="58" y="27"/>
                  </a:lnTo>
                  <a:lnTo>
                    <a:pt x="52" y="19"/>
                  </a:lnTo>
                  <a:lnTo>
                    <a:pt x="44" y="12"/>
                  </a:lnTo>
                  <a:lnTo>
                    <a:pt x="36" y="6"/>
                  </a:lnTo>
                  <a:lnTo>
                    <a:pt x="27" y="3"/>
                  </a:lnTo>
                  <a:lnTo>
                    <a:pt x="17" y="0"/>
                  </a:lnTo>
                  <a:lnTo>
                    <a:pt x="7" y="1"/>
                  </a:lnTo>
                  <a:lnTo>
                    <a:pt x="1" y="3"/>
                  </a:lnTo>
                  <a:lnTo>
                    <a:pt x="0" y="29"/>
                  </a:lnTo>
                  <a:lnTo>
                    <a:pt x="0" y="56"/>
                  </a:lnTo>
                  <a:lnTo>
                    <a:pt x="0" y="83"/>
                  </a:lnTo>
                  <a:lnTo>
                    <a:pt x="1" y="111"/>
                  </a:lnTo>
                  <a:lnTo>
                    <a:pt x="14" y="114"/>
                  </a:lnTo>
                  <a:lnTo>
                    <a:pt x="26" y="114"/>
                  </a:lnTo>
                  <a:lnTo>
                    <a:pt x="35" y="111"/>
                  </a:lnTo>
                  <a:lnTo>
                    <a:pt x="44" y="106"/>
                  </a:lnTo>
                  <a:lnTo>
                    <a:pt x="52" y="100"/>
                  </a:lnTo>
                  <a:lnTo>
                    <a:pt x="58" y="91"/>
                  </a:lnTo>
                  <a:lnTo>
                    <a:pt x="62" y="82"/>
                  </a:lnTo>
                  <a:lnTo>
                    <a:pt x="65" y="71"/>
                  </a:lnTo>
                  <a:lnTo>
                    <a:pt x="67" y="61"/>
                  </a:lnTo>
                  <a:lnTo>
                    <a:pt x="65" y="48"/>
                  </a:ln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1" name="组合 84"/>
          <p:cNvGrpSpPr>
            <a:grpSpLocks/>
          </p:cNvGrpSpPr>
          <p:nvPr userDrawn="1"/>
        </p:nvGrpSpPr>
        <p:grpSpPr bwMode="auto">
          <a:xfrm rot="642897">
            <a:off x="7964488" y="1570038"/>
            <a:ext cx="857250" cy="1217612"/>
            <a:chOff x="7699398" y="4130680"/>
            <a:chExt cx="1035050" cy="1431925"/>
          </a:xfrm>
        </p:grpSpPr>
        <p:sp>
          <p:nvSpPr>
            <p:cNvPr id="102" name="Freeform 1167"/>
            <p:cNvSpPr>
              <a:spLocks/>
            </p:cNvSpPr>
            <p:nvPr userDrawn="1"/>
          </p:nvSpPr>
          <p:spPr bwMode="auto">
            <a:xfrm>
              <a:off x="7699398" y="4130680"/>
              <a:ext cx="1035050" cy="1431925"/>
            </a:xfrm>
            <a:custGeom>
              <a:avLst/>
              <a:gdLst>
                <a:gd name="T0" fmla="*/ 2147483647 w 652"/>
                <a:gd name="T1" fmla="*/ 2147483647 h 902"/>
                <a:gd name="T2" fmla="*/ 2147483647 w 652"/>
                <a:gd name="T3" fmla="*/ 2147483647 h 902"/>
                <a:gd name="T4" fmla="*/ 2147483647 w 652"/>
                <a:gd name="T5" fmla="*/ 2147483647 h 902"/>
                <a:gd name="T6" fmla="*/ 2147483647 w 652"/>
                <a:gd name="T7" fmla="*/ 2147483647 h 902"/>
                <a:gd name="T8" fmla="*/ 2147483647 w 652"/>
                <a:gd name="T9" fmla="*/ 2147483647 h 902"/>
                <a:gd name="T10" fmla="*/ 2147483647 w 652"/>
                <a:gd name="T11" fmla="*/ 2147483647 h 902"/>
                <a:gd name="T12" fmla="*/ 2147483647 w 652"/>
                <a:gd name="T13" fmla="*/ 2147483647 h 902"/>
                <a:gd name="T14" fmla="*/ 2147483647 w 652"/>
                <a:gd name="T15" fmla="*/ 2147483647 h 902"/>
                <a:gd name="T16" fmla="*/ 2147483647 w 652"/>
                <a:gd name="T17" fmla="*/ 2147483647 h 902"/>
                <a:gd name="T18" fmla="*/ 2147483647 w 652"/>
                <a:gd name="T19" fmla="*/ 2147483647 h 902"/>
                <a:gd name="T20" fmla="*/ 2147483647 w 652"/>
                <a:gd name="T21" fmla="*/ 2147483647 h 902"/>
                <a:gd name="T22" fmla="*/ 2147483647 w 652"/>
                <a:gd name="T23" fmla="*/ 2147483647 h 902"/>
                <a:gd name="T24" fmla="*/ 2147483647 w 652"/>
                <a:gd name="T25" fmla="*/ 2147483647 h 902"/>
                <a:gd name="T26" fmla="*/ 2147483647 w 652"/>
                <a:gd name="T27" fmla="*/ 2147483647 h 902"/>
                <a:gd name="T28" fmla="*/ 2147483647 w 652"/>
                <a:gd name="T29" fmla="*/ 2147483647 h 902"/>
                <a:gd name="T30" fmla="*/ 2147483647 w 652"/>
                <a:gd name="T31" fmla="*/ 2147483647 h 902"/>
                <a:gd name="T32" fmla="*/ 2147483647 w 652"/>
                <a:gd name="T33" fmla="*/ 2147483647 h 902"/>
                <a:gd name="T34" fmla="*/ 0 w 652"/>
                <a:gd name="T35" fmla="*/ 2147483647 h 902"/>
                <a:gd name="T36" fmla="*/ 2147483647 w 652"/>
                <a:gd name="T37" fmla="*/ 2147483647 h 902"/>
                <a:gd name="T38" fmla="*/ 2147483647 w 652"/>
                <a:gd name="T39" fmla="*/ 2147483647 h 902"/>
                <a:gd name="T40" fmla="*/ 2147483647 w 652"/>
                <a:gd name="T41" fmla="*/ 2147483647 h 902"/>
                <a:gd name="T42" fmla="*/ 2147483647 w 652"/>
                <a:gd name="T43" fmla="*/ 2147483647 h 902"/>
                <a:gd name="T44" fmla="*/ 2147483647 w 652"/>
                <a:gd name="T45" fmla="*/ 2147483647 h 902"/>
                <a:gd name="T46" fmla="*/ 2147483647 w 652"/>
                <a:gd name="T47" fmla="*/ 2147483647 h 902"/>
                <a:gd name="T48" fmla="*/ 2147483647 w 652"/>
                <a:gd name="T49" fmla="*/ 2147483647 h 902"/>
                <a:gd name="T50" fmla="*/ 2147483647 w 652"/>
                <a:gd name="T51" fmla="*/ 2147483647 h 902"/>
                <a:gd name="T52" fmla="*/ 2147483647 w 652"/>
                <a:gd name="T53" fmla="*/ 2147483647 h 902"/>
                <a:gd name="T54" fmla="*/ 2147483647 w 652"/>
                <a:gd name="T55" fmla="*/ 2147483647 h 902"/>
                <a:gd name="T56" fmla="*/ 2147483647 w 652"/>
                <a:gd name="T57" fmla="*/ 2147483647 h 902"/>
                <a:gd name="T58" fmla="*/ 2147483647 w 652"/>
                <a:gd name="T59" fmla="*/ 0 h 902"/>
                <a:gd name="T60" fmla="*/ 2147483647 w 652"/>
                <a:gd name="T61" fmla="*/ 2147483647 h 902"/>
                <a:gd name="T62" fmla="*/ 2147483647 w 652"/>
                <a:gd name="T63" fmla="*/ 2147483647 h 902"/>
                <a:gd name="T64" fmla="*/ 2147483647 w 652"/>
                <a:gd name="T65" fmla="*/ 2147483647 h 902"/>
                <a:gd name="T66" fmla="*/ 2147483647 w 652"/>
                <a:gd name="T67" fmla="*/ 2147483647 h 902"/>
                <a:gd name="T68" fmla="*/ 2147483647 w 652"/>
                <a:gd name="T69" fmla="*/ 2147483647 h 902"/>
                <a:gd name="T70" fmla="*/ 2147483647 w 652"/>
                <a:gd name="T71" fmla="*/ 2147483647 h 902"/>
                <a:gd name="T72" fmla="*/ 2147483647 w 652"/>
                <a:gd name="T73" fmla="*/ 2147483647 h 902"/>
                <a:gd name="T74" fmla="*/ 2147483647 w 652"/>
                <a:gd name="T75" fmla="*/ 2147483647 h 902"/>
                <a:gd name="T76" fmla="*/ 2147483647 w 652"/>
                <a:gd name="T77" fmla="*/ 2147483647 h 902"/>
                <a:gd name="T78" fmla="*/ 2147483647 w 652"/>
                <a:gd name="T79" fmla="*/ 2147483647 h 902"/>
                <a:gd name="T80" fmla="*/ 2147483647 w 652"/>
                <a:gd name="T81" fmla="*/ 2147483647 h 902"/>
                <a:gd name="T82" fmla="*/ 2147483647 w 652"/>
                <a:gd name="T83" fmla="*/ 2147483647 h 90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52" h="902">
                  <a:moveTo>
                    <a:pt x="646" y="580"/>
                  </a:moveTo>
                  <a:lnTo>
                    <a:pt x="646" y="580"/>
                  </a:lnTo>
                  <a:lnTo>
                    <a:pt x="643" y="603"/>
                  </a:lnTo>
                  <a:lnTo>
                    <a:pt x="638" y="623"/>
                  </a:lnTo>
                  <a:lnTo>
                    <a:pt x="632" y="644"/>
                  </a:lnTo>
                  <a:lnTo>
                    <a:pt x="626" y="664"/>
                  </a:lnTo>
                  <a:lnTo>
                    <a:pt x="620" y="683"/>
                  </a:lnTo>
                  <a:lnTo>
                    <a:pt x="612" y="701"/>
                  </a:lnTo>
                  <a:lnTo>
                    <a:pt x="595" y="734"/>
                  </a:lnTo>
                  <a:lnTo>
                    <a:pt x="577" y="765"/>
                  </a:lnTo>
                  <a:lnTo>
                    <a:pt x="556" y="792"/>
                  </a:lnTo>
                  <a:lnTo>
                    <a:pt x="533" y="817"/>
                  </a:lnTo>
                  <a:lnTo>
                    <a:pt x="507" y="838"/>
                  </a:lnTo>
                  <a:lnTo>
                    <a:pt x="481" y="856"/>
                  </a:lnTo>
                  <a:lnTo>
                    <a:pt x="454" y="872"/>
                  </a:lnTo>
                  <a:lnTo>
                    <a:pt x="425" y="884"/>
                  </a:lnTo>
                  <a:lnTo>
                    <a:pt x="394" y="893"/>
                  </a:lnTo>
                  <a:lnTo>
                    <a:pt x="364" y="899"/>
                  </a:lnTo>
                  <a:lnTo>
                    <a:pt x="332" y="902"/>
                  </a:lnTo>
                  <a:lnTo>
                    <a:pt x="300" y="900"/>
                  </a:lnTo>
                  <a:lnTo>
                    <a:pt x="268" y="897"/>
                  </a:lnTo>
                  <a:lnTo>
                    <a:pt x="237" y="891"/>
                  </a:lnTo>
                  <a:lnTo>
                    <a:pt x="207" y="882"/>
                  </a:lnTo>
                  <a:lnTo>
                    <a:pt x="178" y="870"/>
                  </a:lnTo>
                  <a:lnTo>
                    <a:pt x="151" y="853"/>
                  </a:lnTo>
                  <a:lnTo>
                    <a:pt x="125" y="835"/>
                  </a:lnTo>
                  <a:lnTo>
                    <a:pt x="102" y="814"/>
                  </a:lnTo>
                  <a:lnTo>
                    <a:pt x="79" y="789"/>
                  </a:lnTo>
                  <a:lnTo>
                    <a:pt x="61" y="762"/>
                  </a:lnTo>
                  <a:lnTo>
                    <a:pt x="42" y="733"/>
                  </a:lnTo>
                  <a:lnTo>
                    <a:pt x="29" y="701"/>
                  </a:lnTo>
                  <a:lnTo>
                    <a:pt x="17" y="667"/>
                  </a:lnTo>
                  <a:lnTo>
                    <a:pt x="7" y="631"/>
                  </a:lnTo>
                  <a:lnTo>
                    <a:pt x="3" y="593"/>
                  </a:lnTo>
                  <a:lnTo>
                    <a:pt x="0" y="553"/>
                  </a:lnTo>
                  <a:lnTo>
                    <a:pt x="1" y="512"/>
                  </a:lnTo>
                  <a:lnTo>
                    <a:pt x="6" y="468"/>
                  </a:lnTo>
                  <a:lnTo>
                    <a:pt x="14" y="424"/>
                  </a:lnTo>
                  <a:lnTo>
                    <a:pt x="26" y="378"/>
                  </a:lnTo>
                  <a:lnTo>
                    <a:pt x="39" y="334"/>
                  </a:lnTo>
                  <a:lnTo>
                    <a:pt x="58" y="291"/>
                  </a:lnTo>
                  <a:lnTo>
                    <a:pt x="78" y="250"/>
                  </a:lnTo>
                  <a:lnTo>
                    <a:pt x="100" y="209"/>
                  </a:lnTo>
                  <a:lnTo>
                    <a:pt x="125" y="172"/>
                  </a:lnTo>
                  <a:lnTo>
                    <a:pt x="152" y="136"/>
                  </a:lnTo>
                  <a:lnTo>
                    <a:pt x="180" y="104"/>
                  </a:lnTo>
                  <a:lnTo>
                    <a:pt x="210" y="76"/>
                  </a:lnTo>
                  <a:lnTo>
                    <a:pt x="225" y="62"/>
                  </a:lnTo>
                  <a:lnTo>
                    <a:pt x="240" y="52"/>
                  </a:lnTo>
                  <a:lnTo>
                    <a:pt x="256" y="40"/>
                  </a:lnTo>
                  <a:lnTo>
                    <a:pt x="271" y="30"/>
                  </a:lnTo>
                  <a:lnTo>
                    <a:pt x="288" y="23"/>
                  </a:lnTo>
                  <a:lnTo>
                    <a:pt x="303" y="15"/>
                  </a:lnTo>
                  <a:lnTo>
                    <a:pt x="320" y="9"/>
                  </a:lnTo>
                  <a:lnTo>
                    <a:pt x="335" y="4"/>
                  </a:lnTo>
                  <a:lnTo>
                    <a:pt x="352" y="1"/>
                  </a:lnTo>
                  <a:lnTo>
                    <a:pt x="368" y="0"/>
                  </a:lnTo>
                  <a:lnTo>
                    <a:pt x="384" y="0"/>
                  </a:lnTo>
                  <a:lnTo>
                    <a:pt x="400" y="1"/>
                  </a:lnTo>
                  <a:lnTo>
                    <a:pt x="416" y="4"/>
                  </a:lnTo>
                  <a:lnTo>
                    <a:pt x="431" y="9"/>
                  </a:lnTo>
                  <a:lnTo>
                    <a:pt x="446" y="17"/>
                  </a:lnTo>
                  <a:lnTo>
                    <a:pt x="460" y="24"/>
                  </a:lnTo>
                  <a:lnTo>
                    <a:pt x="475" y="33"/>
                  </a:lnTo>
                  <a:lnTo>
                    <a:pt x="489" y="44"/>
                  </a:lnTo>
                  <a:lnTo>
                    <a:pt x="503" y="56"/>
                  </a:lnTo>
                  <a:lnTo>
                    <a:pt x="515" y="70"/>
                  </a:lnTo>
                  <a:lnTo>
                    <a:pt x="527" y="84"/>
                  </a:lnTo>
                  <a:lnTo>
                    <a:pt x="539" y="99"/>
                  </a:lnTo>
                  <a:lnTo>
                    <a:pt x="550" y="116"/>
                  </a:lnTo>
                  <a:lnTo>
                    <a:pt x="562" y="134"/>
                  </a:lnTo>
                  <a:lnTo>
                    <a:pt x="582" y="171"/>
                  </a:lnTo>
                  <a:lnTo>
                    <a:pt x="600" y="212"/>
                  </a:lnTo>
                  <a:lnTo>
                    <a:pt x="615" y="254"/>
                  </a:lnTo>
                  <a:lnTo>
                    <a:pt x="627" y="300"/>
                  </a:lnTo>
                  <a:lnTo>
                    <a:pt x="638" y="346"/>
                  </a:lnTo>
                  <a:lnTo>
                    <a:pt x="646" y="393"/>
                  </a:lnTo>
                  <a:lnTo>
                    <a:pt x="650" y="442"/>
                  </a:lnTo>
                  <a:lnTo>
                    <a:pt x="652" y="489"/>
                  </a:lnTo>
                  <a:lnTo>
                    <a:pt x="650" y="536"/>
                  </a:lnTo>
                  <a:lnTo>
                    <a:pt x="646" y="580"/>
                  </a:lnTo>
                  <a:close/>
                </a:path>
              </a:pathLst>
            </a:custGeom>
            <a:solidFill>
              <a:srgbClr val="EC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" name="Freeform 1168"/>
            <p:cNvSpPr>
              <a:spLocks/>
            </p:cNvSpPr>
            <p:nvPr userDrawn="1"/>
          </p:nvSpPr>
          <p:spPr bwMode="auto">
            <a:xfrm>
              <a:off x="7758722" y="5279391"/>
              <a:ext cx="210844" cy="222163"/>
            </a:xfrm>
            <a:custGeom>
              <a:avLst/>
              <a:gdLst>
                <a:gd name="T0" fmla="*/ 2147483647 w 133"/>
                <a:gd name="T1" fmla="*/ 2147483647 h 139"/>
                <a:gd name="T2" fmla="*/ 2147483647 w 133"/>
                <a:gd name="T3" fmla="*/ 2147483647 h 139"/>
                <a:gd name="T4" fmla="*/ 2147483647 w 133"/>
                <a:gd name="T5" fmla="*/ 2147483647 h 139"/>
                <a:gd name="T6" fmla="*/ 2147483647 w 133"/>
                <a:gd name="T7" fmla="*/ 2147483647 h 139"/>
                <a:gd name="T8" fmla="*/ 2147483647 w 133"/>
                <a:gd name="T9" fmla="*/ 2147483647 h 139"/>
                <a:gd name="T10" fmla="*/ 2147483647 w 133"/>
                <a:gd name="T11" fmla="*/ 0 h 139"/>
                <a:gd name="T12" fmla="*/ 2147483647 w 133"/>
                <a:gd name="T13" fmla="*/ 0 h 139"/>
                <a:gd name="T14" fmla="*/ 2147483647 w 133"/>
                <a:gd name="T15" fmla="*/ 0 h 139"/>
                <a:gd name="T16" fmla="*/ 2147483647 w 133"/>
                <a:gd name="T17" fmla="*/ 2147483647 h 139"/>
                <a:gd name="T18" fmla="*/ 0 w 133"/>
                <a:gd name="T19" fmla="*/ 2147483647 h 139"/>
                <a:gd name="T20" fmla="*/ 0 w 133"/>
                <a:gd name="T21" fmla="*/ 2147483647 h 139"/>
                <a:gd name="T22" fmla="*/ 2147483647 w 133"/>
                <a:gd name="T23" fmla="*/ 2147483647 h 139"/>
                <a:gd name="T24" fmla="*/ 2147483647 w 133"/>
                <a:gd name="T25" fmla="*/ 2147483647 h 139"/>
                <a:gd name="T26" fmla="*/ 2147483647 w 133"/>
                <a:gd name="T27" fmla="*/ 2147483647 h 139"/>
                <a:gd name="T28" fmla="*/ 2147483647 w 133"/>
                <a:gd name="T29" fmla="*/ 2147483647 h 139"/>
                <a:gd name="T30" fmla="*/ 2147483647 w 133"/>
                <a:gd name="T31" fmla="*/ 2147483647 h 139"/>
                <a:gd name="T32" fmla="*/ 2147483647 w 133"/>
                <a:gd name="T33" fmla="*/ 2147483647 h 139"/>
                <a:gd name="T34" fmla="*/ 2147483647 w 133"/>
                <a:gd name="T35" fmla="*/ 2147483647 h 139"/>
                <a:gd name="T36" fmla="*/ 2147483647 w 133"/>
                <a:gd name="T37" fmla="*/ 2147483647 h 139"/>
                <a:gd name="T38" fmla="*/ 2147483647 w 133"/>
                <a:gd name="T39" fmla="*/ 2147483647 h 139"/>
                <a:gd name="T40" fmla="*/ 2147483647 w 133"/>
                <a:gd name="T41" fmla="*/ 2147483647 h 139"/>
                <a:gd name="T42" fmla="*/ 2147483647 w 133"/>
                <a:gd name="T43" fmla="*/ 2147483647 h 139"/>
                <a:gd name="T44" fmla="*/ 2147483647 w 133"/>
                <a:gd name="T45" fmla="*/ 2147483647 h 139"/>
                <a:gd name="T46" fmla="*/ 2147483647 w 133"/>
                <a:gd name="T47" fmla="*/ 2147483647 h 139"/>
                <a:gd name="T48" fmla="*/ 2147483647 w 133"/>
                <a:gd name="T49" fmla="*/ 2147483647 h 139"/>
                <a:gd name="T50" fmla="*/ 2147483647 w 133"/>
                <a:gd name="T51" fmla="*/ 2147483647 h 139"/>
                <a:gd name="T52" fmla="*/ 2147483647 w 133"/>
                <a:gd name="T53" fmla="*/ 2147483647 h 139"/>
                <a:gd name="T54" fmla="*/ 2147483647 w 133"/>
                <a:gd name="T55" fmla="*/ 2147483647 h 139"/>
                <a:gd name="T56" fmla="*/ 2147483647 w 133"/>
                <a:gd name="T57" fmla="*/ 2147483647 h 139"/>
                <a:gd name="T58" fmla="*/ 2147483647 w 133"/>
                <a:gd name="T59" fmla="*/ 2147483647 h 139"/>
                <a:gd name="T60" fmla="*/ 2147483647 w 133"/>
                <a:gd name="T61" fmla="*/ 2147483647 h 139"/>
                <a:gd name="T62" fmla="*/ 2147483647 w 133"/>
                <a:gd name="T63" fmla="*/ 2147483647 h 139"/>
                <a:gd name="T64" fmla="*/ 2147483647 w 133"/>
                <a:gd name="T65" fmla="*/ 2147483647 h 139"/>
                <a:gd name="T66" fmla="*/ 2147483647 w 133"/>
                <a:gd name="T67" fmla="*/ 2147483647 h 139"/>
                <a:gd name="T68" fmla="*/ 2147483647 w 133"/>
                <a:gd name="T69" fmla="*/ 2147483647 h 139"/>
                <a:gd name="T70" fmla="*/ 2147483647 w 133"/>
                <a:gd name="T71" fmla="*/ 2147483647 h 139"/>
                <a:gd name="T72" fmla="*/ 2147483647 w 133"/>
                <a:gd name="T73" fmla="*/ 2147483647 h 139"/>
                <a:gd name="T74" fmla="*/ 2147483647 w 133"/>
                <a:gd name="T75" fmla="*/ 2147483647 h 139"/>
                <a:gd name="T76" fmla="*/ 2147483647 w 133"/>
                <a:gd name="T77" fmla="*/ 2147483647 h 139"/>
                <a:gd name="T78" fmla="*/ 2147483647 w 133"/>
                <a:gd name="T79" fmla="*/ 2147483647 h 139"/>
                <a:gd name="T80" fmla="*/ 2147483647 w 133"/>
                <a:gd name="T81" fmla="*/ 2147483647 h 139"/>
                <a:gd name="T82" fmla="*/ 2147483647 w 133"/>
                <a:gd name="T83" fmla="*/ 2147483647 h 139"/>
                <a:gd name="T84" fmla="*/ 2147483647 w 133"/>
                <a:gd name="T85" fmla="*/ 2147483647 h 13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33" h="139">
                  <a:moveTo>
                    <a:pt x="92" y="19"/>
                  </a:moveTo>
                  <a:lnTo>
                    <a:pt x="92" y="19"/>
                  </a:lnTo>
                  <a:lnTo>
                    <a:pt x="81" y="12"/>
                  </a:lnTo>
                  <a:lnTo>
                    <a:pt x="71" y="6"/>
                  </a:lnTo>
                  <a:lnTo>
                    <a:pt x="58" y="3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22" y="0"/>
                  </a:lnTo>
                  <a:lnTo>
                    <a:pt x="11" y="2"/>
                  </a:lnTo>
                  <a:lnTo>
                    <a:pt x="0" y="5"/>
                  </a:lnTo>
                  <a:lnTo>
                    <a:pt x="10" y="23"/>
                  </a:lnTo>
                  <a:lnTo>
                    <a:pt x="22" y="20"/>
                  </a:lnTo>
                  <a:lnTo>
                    <a:pt x="36" y="20"/>
                  </a:lnTo>
                  <a:lnTo>
                    <a:pt x="51" y="23"/>
                  </a:lnTo>
                  <a:lnTo>
                    <a:pt x="66" y="28"/>
                  </a:lnTo>
                  <a:lnTo>
                    <a:pt x="83" y="37"/>
                  </a:lnTo>
                  <a:lnTo>
                    <a:pt x="95" y="46"/>
                  </a:lnTo>
                  <a:lnTo>
                    <a:pt x="104" y="58"/>
                  </a:lnTo>
                  <a:lnTo>
                    <a:pt x="112" y="70"/>
                  </a:lnTo>
                  <a:lnTo>
                    <a:pt x="115" y="84"/>
                  </a:lnTo>
                  <a:lnTo>
                    <a:pt x="115" y="98"/>
                  </a:lnTo>
                  <a:lnTo>
                    <a:pt x="113" y="113"/>
                  </a:lnTo>
                  <a:lnTo>
                    <a:pt x="110" y="125"/>
                  </a:lnTo>
                  <a:lnTo>
                    <a:pt x="109" y="128"/>
                  </a:lnTo>
                  <a:lnTo>
                    <a:pt x="127" y="139"/>
                  </a:lnTo>
                  <a:lnTo>
                    <a:pt x="130" y="128"/>
                  </a:lnTo>
                  <a:lnTo>
                    <a:pt x="131" y="116"/>
                  </a:lnTo>
                  <a:lnTo>
                    <a:pt x="133" y="101"/>
                  </a:lnTo>
                  <a:lnTo>
                    <a:pt x="133" y="87"/>
                  </a:lnTo>
                  <a:lnTo>
                    <a:pt x="130" y="73"/>
                  </a:lnTo>
                  <a:lnTo>
                    <a:pt x="125" y="60"/>
                  </a:lnTo>
                  <a:lnTo>
                    <a:pt x="119" y="49"/>
                  </a:lnTo>
                  <a:lnTo>
                    <a:pt x="112" y="37"/>
                  </a:lnTo>
                  <a:lnTo>
                    <a:pt x="103" y="28"/>
                  </a:lnTo>
                  <a:lnTo>
                    <a:pt x="92" y="19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Freeform 1169"/>
            <p:cNvSpPr>
              <a:spLocks/>
            </p:cNvSpPr>
            <p:nvPr userDrawn="1"/>
          </p:nvSpPr>
          <p:spPr bwMode="auto">
            <a:xfrm>
              <a:off x="7727844" y="5192079"/>
              <a:ext cx="26835" cy="35472"/>
            </a:xfrm>
            <a:custGeom>
              <a:avLst/>
              <a:gdLst>
                <a:gd name="T0" fmla="*/ 2147483647 w 17"/>
                <a:gd name="T1" fmla="*/ 0 h 23"/>
                <a:gd name="T2" fmla="*/ 2147483647 w 17"/>
                <a:gd name="T3" fmla="*/ 0 h 23"/>
                <a:gd name="T4" fmla="*/ 2147483647 w 17"/>
                <a:gd name="T5" fmla="*/ 0 h 23"/>
                <a:gd name="T6" fmla="*/ 0 w 17"/>
                <a:gd name="T7" fmla="*/ 2147483647 h 23"/>
                <a:gd name="T8" fmla="*/ 0 w 17"/>
                <a:gd name="T9" fmla="*/ 2147483647 h 23"/>
                <a:gd name="T10" fmla="*/ 2147483647 w 17"/>
                <a:gd name="T11" fmla="*/ 2147483647 h 23"/>
                <a:gd name="T12" fmla="*/ 2147483647 w 17"/>
                <a:gd name="T13" fmla="*/ 2147483647 h 23"/>
                <a:gd name="T14" fmla="*/ 2147483647 w 17"/>
                <a:gd name="T15" fmla="*/ 2147483647 h 23"/>
                <a:gd name="T16" fmla="*/ 2147483647 w 17"/>
                <a:gd name="T17" fmla="*/ 2147483647 h 23"/>
                <a:gd name="T18" fmla="*/ 2147483647 w 17"/>
                <a:gd name="T19" fmla="*/ 2147483647 h 23"/>
                <a:gd name="T20" fmla="*/ 2147483647 w 17"/>
                <a:gd name="T21" fmla="*/ 2147483647 h 23"/>
                <a:gd name="T22" fmla="*/ 2147483647 w 17"/>
                <a:gd name="T23" fmla="*/ 2147483647 h 23"/>
                <a:gd name="T24" fmla="*/ 2147483647 w 17"/>
                <a:gd name="T25" fmla="*/ 0 h 23"/>
                <a:gd name="T26" fmla="*/ 2147483647 w 17"/>
                <a:gd name="T27" fmla="*/ 0 h 2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7" h="23">
                  <a:moveTo>
                    <a:pt x="15" y="0"/>
                  </a:moveTo>
                  <a:lnTo>
                    <a:pt x="15" y="0"/>
                  </a:lnTo>
                  <a:lnTo>
                    <a:pt x="9" y="0"/>
                  </a:lnTo>
                  <a:lnTo>
                    <a:pt x="0" y="4"/>
                  </a:lnTo>
                  <a:lnTo>
                    <a:pt x="6" y="23"/>
                  </a:lnTo>
                  <a:lnTo>
                    <a:pt x="14" y="14"/>
                  </a:lnTo>
                  <a:lnTo>
                    <a:pt x="17" y="9"/>
                  </a:lnTo>
                  <a:lnTo>
                    <a:pt x="17" y="4"/>
                  </a:lnTo>
                  <a:lnTo>
                    <a:pt x="17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1170"/>
            <p:cNvSpPr>
              <a:spLocks/>
            </p:cNvSpPr>
            <p:nvPr userDrawn="1"/>
          </p:nvSpPr>
          <p:spPr bwMode="auto">
            <a:xfrm>
              <a:off x="7803241" y="5351112"/>
              <a:ext cx="72837" cy="87745"/>
            </a:xfrm>
            <a:custGeom>
              <a:avLst/>
              <a:gdLst>
                <a:gd name="T0" fmla="*/ 2147483647 w 46"/>
                <a:gd name="T1" fmla="*/ 0 h 55"/>
                <a:gd name="T2" fmla="*/ 2147483647 w 46"/>
                <a:gd name="T3" fmla="*/ 0 h 55"/>
                <a:gd name="T4" fmla="*/ 2147483647 w 46"/>
                <a:gd name="T5" fmla="*/ 2147483647 h 55"/>
                <a:gd name="T6" fmla="*/ 0 w 46"/>
                <a:gd name="T7" fmla="*/ 2147483647 h 55"/>
                <a:gd name="T8" fmla="*/ 0 w 46"/>
                <a:gd name="T9" fmla="*/ 2147483647 h 55"/>
                <a:gd name="T10" fmla="*/ 2147483647 w 46"/>
                <a:gd name="T11" fmla="*/ 2147483647 h 55"/>
                <a:gd name="T12" fmla="*/ 2147483647 w 46"/>
                <a:gd name="T13" fmla="*/ 2147483647 h 55"/>
                <a:gd name="T14" fmla="*/ 2147483647 w 46"/>
                <a:gd name="T15" fmla="*/ 2147483647 h 55"/>
                <a:gd name="T16" fmla="*/ 2147483647 w 46"/>
                <a:gd name="T17" fmla="*/ 2147483647 h 55"/>
                <a:gd name="T18" fmla="*/ 2147483647 w 46"/>
                <a:gd name="T19" fmla="*/ 2147483647 h 55"/>
                <a:gd name="T20" fmla="*/ 2147483647 w 46"/>
                <a:gd name="T21" fmla="*/ 2147483647 h 55"/>
                <a:gd name="T22" fmla="*/ 2147483647 w 46"/>
                <a:gd name="T23" fmla="*/ 2147483647 h 55"/>
                <a:gd name="T24" fmla="*/ 2147483647 w 46"/>
                <a:gd name="T25" fmla="*/ 2147483647 h 55"/>
                <a:gd name="T26" fmla="*/ 2147483647 w 46"/>
                <a:gd name="T27" fmla="*/ 2147483647 h 55"/>
                <a:gd name="T28" fmla="*/ 2147483647 w 46"/>
                <a:gd name="T29" fmla="*/ 2147483647 h 55"/>
                <a:gd name="T30" fmla="*/ 2147483647 w 46"/>
                <a:gd name="T31" fmla="*/ 2147483647 h 55"/>
                <a:gd name="T32" fmla="*/ 2147483647 w 46"/>
                <a:gd name="T33" fmla="*/ 2147483647 h 55"/>
                <a:gd name="T34" fmla="*/ 2147483647 w 46"/>
                <a:gd name="T35" fmla="*/ 2147483647 h 55"/>
                <a:gd name="T36" fmla="*/ 2147483647 w 46"/>
                <a:gd name="T37" fmla="*/ 2147483647 h 55"/>
                <a:gd name="T38" fmla="*/ 2147483647 w 46"/>
                <a:gd name="T39" fmla="*/ 2147483647 h 55"/>
                <a:gd name="T40" fmla="*/ 2147483647 w 46"/>
                <a:gd name="T41" fmla="*/ 2147483647 h 55"/>
                <a:gd name="T42" fmla="*/ 2147483647 w 46"/>
                <a:gd name="T43" fmla="*/ 0 h 55"/>
                <a:gd name="T44" fmla="*/ 2147483647 w 46"/>
                <a:gd name="T45" fmla="*/ 0 h 55"/>
                <a:gd name="T46" fmla="*/ 2147483647 w 46"/>
                <a:gd name="T47" fmla="*/ 0 h 5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6" h="55">
                  <a:moveTo>
                    <a:pt x="8" y="0"/>
                  </a:moveTo>
                  <a:lnTo>
                    <a:pt x="8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9" y="17"/>
                  </a:lnTo>
                  <a:lnTo>
                    <a:pt x="11" y="16"/>
                  </a:lnTo>
                  <a:lnTo>
                    <a:pt x="12" y="20"/>
                  </a:lnTo>
                  <a:lnTo>
                    <a:pt x="29" y="39"/>
                  </a:lnTo>
                  <a:lnTo>
                    <a:pt x="46" y="55"/>
                  </a:lnTo>
                  <a:lnTo>
                    <a:pt x="46" y="43"/>
                  </a:lnTo>
                  <a:lnTo>
                    <a:pt x="44" y="34"/>
                  </a:lnTo>
                  <a:lnTo>
                    <a:pt x="41" y="25"/>
                  </a:lnTo>
                  <a:lnTo>
                    <a:pt x="36" y="16"/>
                  </a:lnTo>
                  <a:lnTo>
                    <a:pt x="30" y="8"/>
                  </a:lnTo>
                  <a:lnTo>
                    <a:pt x="23" y="4"/>
                  </a:lnTo>
                  <a:lnTo>
                    <a:pt x="1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Freeform 1171"/>
            <p:cNvSpPr>
              <a:spLocks/>
            </p:cNvSpPr>
            <p:nvPr userDrawn="1"/>
          </p:nvSpPr>
          <p:spPr bwMode="auto">
            <a:xfrm>
              <a:off x="8255411" y="4128905"/>
              <a:ext cx="195509" cy="207227"/>
            </a:xfrm>
            <a:custGeom>
              <a:avLst/>
              <a:gdLst>
                <a:gd name="T0" fmla="*/ 2147483647 w 123"/>
                <a:gd name="T1" fmla="*/ 2147483647 h 131"/>
                <a:gd name="T2" fmla="*/ 2147483647 w 123"/>
                <a:gd name="T3" fmla="*/ 2147483647 h 131"/>
                <a:gd name="T4" fmla="*/ 2147483647 w 123"/>
                <a:gd name="T5" fmla="*/ 2147483647 h 131"/>
                <a:gd name="T6" fmla="*/ 2147483647 w 123"/>
                <a:gd name="T7" fmla="*/ 2147483647 h 131"/>
                <a:gd name="T8" fmla="*/ 2147483647 w 123"/>
                <a:gd name="T9" fmla="*/ 2147483647 h 131"/>
                <a:gd name="T10" fmla="*/ 2147483647 w 123"/>
                <a:gd name="T11" fmla="*/ 2147483647 h 131"/>
                <a:gd name="T12" fmla="*/ 2147483647 w 123"/>
                <a:gd name="T13" fmla="*/ 2147483647 h 131"/>
                <a:gd name="T14" fmla="*/ 2147483647 w 123"/>
                <a:gd name="T15" fmla="*/ 2147483647 h 131"/>
                <a:gd name="T16" fmla="*/ 2147483647 w 123"/>
                <a:gd name="T17" fmla="*/ 2147483647 h 131"/>
                <a:gd name="T18" fmla="*/ 2147483647 w 123"/>
                <a:gd name="T19" fmla="*/ 2147483647 h 131"/>
                <a:gd name="T20" fmla="*/ 2147483647 w 123"/>
                <a:gd name="T21" fmla="*/ 2147483647 h 131"/>
                <a:gd name="T22" fmla="*/ 2147483647 w 123"/>
                <a:gd name="T23" fmla="*/ 2147483647 h 131"/>
                <a:gd name="T24" fmla="*/ 2147483647 w 123"/>
                <a:gd name="T25" fmla="*/ 2147483647 h 131"/>
                <a:gd name="T26" fmla="*/ 2147483647 w 123"/>
                <a:gd name="T27" fmla="*/ 2147483647 h 131"/>
                <a:gd name="T28" fmla="*/ 2147483647 w 123"/>
                <a:gd name="T29" fmla="*/ 2147483647 h 131"/>
                <a:gd name="T30" fmla="*/ 2147483647 w 123"/>
                <a:gd name="T31" fmla="*/ 2147483647 h 131"/>
                <a:gd name="T32" fmla="*/ 2147483647 w 123"/>
                <a:gd name="T33" fmla="*/ 2147483647 h 131"/>
                <a:gd name="T34" fmla="*/ 2147483647 w 123"/>
                <a:gd name="T35" fmla="*/ 2147483647 h 131"/>
                <a:gd name="T36" fmla="*/ 2147483647 w 123"/>
                <a:gd name="T37" fmla="*/ 2147483647 h 131"/>
                <a:gd name="T38" fmla="*/ 2147483647 w 123"/>
                <a:gd name="T39" fmla="*/ 2147483647 h 131"/>
                <a:gd name="T40" fmla="*/ 2147483647 w 123"/>
                <a:gd name="T41" fmla="*/ 2147483647 h 131"/>
                <a:gd name="T42" fmla="*/ 2147483647 w 123"/>
                <a:gd name="T43" fmla="*/ 2147483647 h 131"/>
                <a:gd name="T44" fmla="*/ 2147483647 w 123"/>
                <a:gd name="T45" fmla="*/ 2147483647 h 131"/>
                <a:gd name="T46" fmla="*/ 2147483647 w 123"/>
                <a:gd name="T47" fmla="*/ 2147483647 h 131"/>
                <a:gd name="T48" fmla="*/ 2147483647 w 123"/>
                <a:gd name="T49" fmla="*/ 2147483647 h 131"/>
                <a:gd name="T50" fmla="*/ 2147483647 w 123"/>
                <a:gd name="T51" fmla="*/ 2147483647 h 131"/>
                <a:gd name="T52" fmla="*/ 2147483647 w 123"/>
                <a:gd name="T53" fmla="*/ 2147483647 h 131"/>
                <a:gd name="T54" fmla="*/ 2147483647 w 123"/>
                <a:gd name="T55" fmla="*/ 2147483647 h 131"/>
                <a:gd name="T56" fmla="*/ 2147483647 w 123"/>
                <a:gd name="T57" fmla="*/ 2147483647 h 131"/>
                <a:gd name="T58" fmla="*/ 2147483647 w 123"/>
                <a:gd name="T59" fmla="*/ 2147483647 h 131"/>
                <a:gd name="T60" fmla="*/ 2147483647 w 123"/>
                <a:gd name="T61" fmla="*/ 2147483647 h 131"/>
                <a:gd name="T62" fmla="*/ 2147483647 w 123"/>
                <a:gd name="T63" fmla="*/ 2147483647 h 131"/>
                <a:gd name="T64" fmla="*/ 2147483647 w 123"/>
                <a:gd name="T65" fmla="*/ 2147483647 h 131"/>
                <a:gd name="T66" fmla="*/ 2147483647 w 123"/>
                <a:gd name="T67" fmla="*/ 2147483647 h 131"/>
                <a:gd name="T68" fmla="*/ 2147483647 w 123"/>
                <a:gd name="T69" fmla="*/ 2147483647 h 131"/>
                <a:gd name="T70" fmla="*/ 2147483647 w 123"/>
                <a:gd name="T71" fmla="*/ 2147483647 h 131"/>
                <a:gd name="T72" fmla="*/ 2147483647 w 123"/>
                <a:gd name="T73" fmla="*/ 0 h 131"/>
                <a:gd name="T74" fmla="*/ 2147483647 w 123"/>
                <a:gd name="T75" fmla="*/ 2147483647 h 131"/>
                <a:gd name="T76" fmla="*/ 2147483647 w 123"/>
                <a:gd name="T77" fmla="*/ 2147483647 h 131"/>
                <a:gd name="T78" fmla="*/ 2147483647 w 123"/>
                <a:gd name="T79" fmla="*/ 2147483647 h 131"/>
                <a:gd name="T80" fmla="*/ 0 w 123"/>
                <a:gd name="T81" fmla="*/ 2147483647 h 131"/>
                <a:gd name="T82" fmla="*/ 2147483647 w 123"/>
                <a:gd name="T83" fmla="*/ 2147483647 h 131"/>
                <a:gd name="T84" fmla="*/ 2147483647 w 123"/>
                <a:gd name="T85" fmla="*/ 2147483647 h 131"/>
                <a:gd name="T86" fmla="*/ 2147483647 w 123"/>
                <a:gd name="T87" fmla="*/ 2147483647 h 131"/>
                <a:gd name="T88" fmla="*/ 2147483647 w 123"/>
                <a:gd name="T89" fmla="*/ 2147483647 h 131"/>
                <a:gd name="T90" fmla="*/ 2147483647 w 123"/>
                <a:gd name="T91" fmla="*/ 2147483647 h 13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23" h="131">
                  <a:moveTo>
                    <a:pt x="53" y="128"/>
                  </a:moveTo>
                  <a:lnTo>
                    <a:pt x="53" y="128"/>
                  </a:lnTo>
                  <a:lnTo>
                    <a:pt x="62" y="129"/>
                  </a:lnTo>
                  <a:lnTo>
                    <a:pt x="71" y="131"/>
                  </a:lnTo>
                  <a:lnTo>
                    <a:pt x="80" y="129"/>
                  </a:lnTo>
                  <a:lnTo>
                    <a:pt x="88" y="126"/>
                  </a:lnTo>
                  <a:lnTo>
                    <a:pt x="96" y="122"/>
                  </a:lnTo>
                  <a:lnTo>
                    <a:pt x="103" y="117"/>
                  </a:lnTo>
                  <a:lnTo>
                    <a:pt x="109" y="110"/>
                  </a:lnTo>
                  <a:lnTo>
                    <a:pt x="116" y="102"/>
                  </a:lnTo>
                  <a:lnTo>
                    <a:pt x="119" y="94"/>
                  </a:lnTo>
                  <a:lnTo>
                    <a:pt x="122" y="85"/>
                  </a:lnTo>
                  <a:lnTo>
                    <a:pt x="123" y="78"/>
                  </a:lnTo>
                  <a:lnTo>
                    <a:pt x="123" y="70"/>
                  </a:lnTo>
                  <a:lnTo>
                    <a:pt x="122" y="62"/>
                  </a:lnTo>
                  <a:lnTo>
                    <a:pt x="119" y="56"/>
                  </a:lnTo>
                  <a:lnTo>
                    <a:pt x="112" y="44"/>
                  </a:lnTo>
                  <a:lnTo>
                    <a:pt x="106" y="36"/>
                  </a:lnTo>
                  <a:lnTo>
                    <a:pt x="99" y="32"/>
                  </a:lnTo>
                  <a:lnTo>
                    <a:pt x="91" y="29"/>
                  </a:lnTo>
                  <a:lnTo>
                    <a:pt x="84" y="29"/>
                  </a:lnTo>
                  <a:lnTo>
                    <a:pt x="77" y="30"/>
                  </a:lnTo>
                  <a:lnTo>
                    <a:pt x="73" y="35"/>
                  </a:lnTo>
                  <a:lnTo>
                    <a:pt x="70" y="41"/>
                  </a:lnTo>
                  <a:lnTo>
                    <a:pt x="67" y="49"/>
                  </a:lnTo>
                  <a:lnTo>
                    <a:pt x="67" y="50"/>
                  </a:lnTo>
                  <a:lnTo>
                    <a:pt x="68" y="53"/>
                  </a:lnTo>
                  <a:lnTo>
                    <a:pt x="70" y="55"/>
                  </a:lnTo>
                  <a:lnTo>
                    <a:pt x="73" y="55"/>
                  </a:lnTo>
                  <a:lnTo>
                    <a:pt x="79" y="50"/>
                  </a:lnTo>
                  <a:lnTo>
                    <a:pt x="87" y="44"/>
                  </a:lnTo>
                  <a:lnTo>
                    <a:pt x="91" y="55"/>
                  </a:lnTo>
                  <a:lnTo>
                    <a:pt x="94" y="64"/>
                  </a:lnTo>
                  <a:lnTo>
                    <a:pt x="99" y="75"/>
                  </a:lnTo>
                  <a:lnTo>
                    <a:pt x="100" y="85"/>
                  </a:lnTo>
                  <a:lnTo>
                    <a:pt x="100" y="90"/>
                  </a:lnTo>
                  <a:lnTo>
                    <a:pt x="100" y="94"/>
                  </a:lnTo>
                  <a:lnTo>
                    <a:pt x="99" y="96"/>
                  </a:lnTo>
                  <a:lnTo>
                    <a:pt x="96" y="102"/>
                  </a:lnTo>
                  <a:lnTo>
                    <a:pt x="90" y="105"/>
                  </a:lnTo>
                  <a:lnTo>
                    <a:pt x="79" y="107"/>
                  </a:lnTo>
                  <a:lnTo>
                    <a:pt x="71" y="107"/>
                  </a:lnTo>
                  <a:lnTo>
                    <a:pt x="64" y="107"/>
                  </a:lnTo>
                  <a:lnTo>
                    <a:pt x="56" y="104"/>
                  </a:lnTo>
                  <a:lnTo>
                    <a:pt x="52" y="100"/>
                  </a:lnTo>
                  <a:lnTo>
                    <a:pt x="47" y="97"/>
                  </a:lnTo>
                  <a:lnTo>
                    <a:pt x="39" y="90"/>
                  </a:lnTo>
                  <a:lnTo>
                    <a:pt x="35" y="81"/>
                  </a:lnTo>
                  <a:lnTo>
                    <a:pt x="32" y="72"/>
                  </a:lnTo>
                  <a:lnTo>
                    <a:pt x="29" y="62"/>
                  </a:lnTo>
                  <a:lnTo>
                    <a:pt x="29" y="53"/>
                  </a:lnTo>
                  <a:lnTo>
                    <a:pt x="29" y="44"/>
                  </a:lnTo>
                  <a:lnTo>
                    <a:pt x="32" y="35"/>
                  </a:lnTo>
                  <a:lnTo>
                    <a:pt x="35" y="26"/>
                  </a:lnTo>
                  <a:lnTo>
                    <a:pt x="39" y="18"/>
                  </a:lnTo>
                  <a:lnTo>
                    <a:pt x="48" y="11"/>
                  </a:lnTo>
                  <a:lnTo>
                    <a:pt x="59" y="4"/>
                  </a:lnTo>
                  <a:lnTo>
                    <a:pt x="45" y="1"/>
                  </a:lnTo>
                  <a:lnTo>
                    <a:pt x="26" y="0"/>
                  </a:lnTo>
                  <a:lnTo>
                    <a:pt x="20" y="6"/>
                  </a:lnTo>
                  <a:lnTo>
                    <a:pt x="13" y="12"/>
                  </a:lnTo>
                  <a:lnTo>
                    <a:pt x="9" y="20"/>
                  </a:lnTo>
                  <a:lnTo>
                    <a:pt x="6" y="27"/>
                  </a:lnTo>
                  <a:lnTo>
                    <a:pt x="3" y="35"/>
                  </a:lnTo>
                  <a:lnTo>
                    <a:pt x="1" y="44"/>
                  </a:lnTo>
                  <a:lnTo>
                    <a:pt x="0" y="64"/>
                  </a:lnTo>
                  <a:lnTo>
                    <a:pt x="1" y="76"/>
                  </a:lnTo>
                  <a:lnTo>
                    <a:pt x="4" y="87"/>
                  </a:lnTo>
                  <a:lnTo>
                    <a:pt x="10" y="97"/>
                  </a:lnTo>
                  <a:lnTo>
                    <a:pt x="17" y="107"/>
                  </a:lnTo>
                  <a:lnTo>
                    <a:pt x="26" y="114"/>
                  </a:lnTo>
                  <a:lnTo>
                    <a:pt x="33" y="120"/>
                  </a:lnTo>
                  <a:lnTo>
                    <a:pt x="44" y="125"/>
                  </a:lnTo>
                  <a:lnTo>
                    <a:pt x="53" y="128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Freeform 1172"/>
            <p:cNvSpPr>
              <a:spLocks/>
            </p:cNvSpPr>
            <p:nvPr userDrawn="1"/>
          </p:nvSpPr>
          <p:spPr bwMode="auto">
            <a:xfrm>
              <a:off x="8150099" y="4145649"/>
              <a:ext cx="46002" cy="67209"/>
            </a:xfrm>
            <a:custGeom>
              <a:avLst/>
              <a:gdLst>
                <a:gd name="T0" fmla="*/ 2147483647 w 29"/>
                <a:gd name="T1" fmla="*/ 2147483647 h 42"/>
                <a:gd name="T2" fmla="*/ 2147483647 w 29"/>
                <a:gd name="T3" fmla="*/ 2147483647 h 42"/>
                <a:gd name="T4" fmla="*/ 2147483647 w 29"/>
                <a:gd name="T5" fmla="*/ 0 h 42"/>
                <a:gd name="T6" fmla="*/ 2147483647 w 29"/>
                <a:gd name="T7" fmla="*/ 0 h 42"/>
                <a:gd name="T8" fmla="*/ 2147483647 w 29"/>
                <a:gd name="T9" fmla="*/ 2147483647 h 42"/>
                <a:gd name="T10" fmla="*/ 2147483647 w 29"/>
                <a:gd name="T11" fmla="*/ 2147483647 h 42"/>
                <a:gd name="T12" fmla="*/ 2147483647 w 29"/>
                <a:gd name="T13" fmla="*/ 2147483647 h 42"/>
                <a:gd name="T14" fmla="*/ 0 w 29"/>
                <a:gd name="T15" fmla="*/ 2147483647 h 42"/>
                <a:gd name="T16" fmla="*/ 0 w 29"/>
                <a:gd name="T17" fmla="*/ 2147483647 h 42"/>
                <a:gd name="T18" fmla="*/ 2147483647 w 29"/>
                <a:gd name="T19" fmla="*/ 2147483647 h 42"/>
                <a:gd name="T20" fmla="*/ 2147483647 w 29"/>
                <a:gd name="T21" fmla="*/ 2147483647 h 42"/>
                <a:gd name="T22" fmla="*/ 2147483647 w 29"/>
                <a:gd name="T23" fmla="*/ 2147483647 h 42"/>
                <a:gd name="T24" fmla="*/ 2147483647 w 29"/>
                <a:gd name="T25" fmla="*/ 2147483647 h 42"/>
                <a:gd name="T26" fmla="*/ 2147483647 w 29"/>
                <a:gd name="T27" fmla="*/ 2147483647 h 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9" h="42">
                  <a:moveTo>
                    <a:pt x="29" y="1"/>
                  </a:moveTo>
                  <a:lnTo>
                    <a:pt x="29" y="1"/>
                  </a:lnTo>
                  <a:lnTo>
                    <a:pt x="29" y="0"/>
                  </a:lnTo>
                  <a:lnTo>
                    <a:pt x="6" y="9"/>
                  </a:lnTo>
                  <a:lnTo>
                    <a:pt x="1" y="25"/>
                  </a:lnTo>
                  <a:lnTo>
                    <a:pt x="0" y="42"/>
                  </a:lnTo>
                  <a:lnTo>
                    <a:pt x="24" y="24"/>
                  </a:lnTo>
                  <a:lnTo>
                    <a:pt x="26" y="12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1173"/>
            <p:cNvSpPr>
              <a:spLocks/>
            </p:cNvSpPr>
            <p:nvPr userDrawn="1"/>
          </p:nvSpPr>
          <p:spPr bwMode="auto">
            <a:xfrm>
              <a:off x="8150084" y="4197039"/>
              <a:ext cx="392935" cy="253901"/>
            </a:xfrm>
            <a:custGeom>
              <a:avLst/>
              <a:gdLst>
                <a:gd name="T0" fmla="*/ 2147483647 w 247"/>
                <a:gd name="T1" fmla="*/ 2147483647 h 159"/>
                <a:gd name="T2" fmla="*/ 2147483647 w 247"/>
                <a:gd name="T3" fmla="*/ 2147483647 h 159"/>
                <a:gd name="T4" fmla="*/ 2147483647 w 247"/>
                <a:gd name="T5" fmla="*/ 2147483647 h 159"/>
                <a:gd name="T6" fmla="*/ 2147483647 w 247"/>
                <a:gd name="T7" fmla="*/ 2147483647 h 159"/>
                <a:gd name="T8" fmla="*/ 2147483647 w 247"/>
                <a:gd name="T9" fmla="*/ 2147483647 h 159"/>
                <a:gd name="T10" fmla="*/ 2147483647 w 247"/>
                <a:gd name="T11" fmla="*/ 2147483647 h 159"/>
                <a:gd name="T12" fmla="*/ 2147483647 w 247"/>
                <a:gd name="T13" fmla="*/ 2147483647 h 159"/>
                <a:gd name="T14" fmla="*/ 2147483647 w 247"/>
                <a:gd name="T15" fmla="*/ 2147483647 h 159"/>
                <a:gd name="T16" fmla="*/ 2147483647 w 247"/>
                <a:gd name="T17" fmla="*/ 2147483647 h 159"/>
                <a:gd name="T18" fmla="*/ 2147483647 w 247"/>
                <a:gd name="T19" fmla="*/ 2147483647 h 159"/>
                <a:gd name="T20" fmla="*/ 2147483647 w 247"/>
                <a:gd name="T21" fmla="*/ 2147483647 h 159"/>
                <a:gd name="T22" fmla="*/ 2147483647 w 247"/>
                <a:gd name="T23" fmla="*/ 2147483647 h 159"/>
                <a:gd name="T24" fmla="*/ 2147483647 w 247"/>
                <a:gd name="T25" fmla="*/ 2147483647 h 159"/>
                <a:gd name="T26" fmla="*/ 2147483647 w 247"/>
                <a:gd name="T27" fmla="*/ 2147483647 h 159"/>
                <a:gd name="T28" fmla="*/ 2147483647 w 247"/>
                <a:gd name="T29" fmla="*/ 2147483647 h 159"/>
                <a:gd name="T30" fmla="*/ 2147483647 w 247"/>
                <a:gd name="T31" fmla="*/ 2147483647 h 159"/>
                <a:gd name="T32" fmla="*/ 2147483647 w 247"/>
                <a:gd name="T33" fmla="*/ 2147483647 h 159"/>
                <a:gd name="T34" fmla="*/ 2147483647 w 247"/>
                <a:gd name="T35" fmla="*/ 2147483647 h 159"/>
                <a:gd name="T36" fmla="*/ 2147483647 w 247"/>
                <a:gd name="T37" fmla="*/ 2147483647 h 159"/>
                <a:gd name="T38" fmla="*/ 2147483647 w 247"/>
                <a:gd name="T39" fmla="*/ 2147483647 h 159"/>
                <a:gd name="T40" fmla="*/ 2147483647 w 247"/>
                <a:gd name="T41" fmla="*/ 2147483647 h 159"/>
                <a:gd name="T42" fmla="*/ 2147483647 w 247"/>
                <a:gd name="T43" fmla="*/ 2147483647 h 159"/>
                <a:gd name="T44" fmla="*/ 2147483647 w 247"/>
                <a:gd name="T45" fmla="*/ 2147483647 h 159"/>
                <a:gd name="T46" fmla="*/ 2147483647 w 247"/>
                <a:gd name="T47" fmla="*/ 2147483647 h 159"/>
                <a:gd name="T48" fmla="*/ 2147483647 w 247"/>
                <a:gd name="T49" fmla="*/ 2147483647 h 159"/>
                <a:gd name="T50" fmla="*/ 2147483647 w 247"/>
                <a:gd name="T51" fmla="*/ 2147483647 h 159"/>
                <a:gd name="T52" fmla="*/ 2147483647 w 247"/>
                <a:gd name="T53" fmla="*/ 2147483647 h 159"/>
                <a:gd name="T54" fmla="*/ 2147483647 w 247"/>
                <a:gd name="T55" fmla="*/ 2147483647 h 159"/>
                <a:gd name="T56" fmla="*/ 2147483647 w 247"/>
                <a:gd name="T57" fmla="*/ 2147483647 h 159"/>
                <a:gd name="T58" fmla="*/ 2147483647 w 247"/>
                <a:gd name="T59" fmla="*/ 2147483647 h 159"/>
                <a:gd name="T60" fmla="*/ 2147483647 w 247"/>
                <a:gd name="T61" fmla="*/ 2147483647 h 159"/>
                <a:gd name="T62" fmla="*/ 2147483647 w 247"/>
                <a:gd name="T63" fmla="*/ 2147483647 h 159"/>
                <a:gd name="T64" fmla="*/ 2147483647 w 247"/>
                <a:gd name="T65" fmla="*/ 2147483647 h 159"/>
                <a:gd name="T66" fmla="*/ 2147483647 w 247"/>
                <a:gd name="T67" fmla="*/ 2147483647 h 159"/>
                <a:gd name="T68" fmla="*/ 2147483647 w 247"/>
                <a:gd name="T69" fmla="*/ 2147483647 h 159"/>
                <a:gd name="T70" fmla="*/ 2147483647 w 247"/>
                <a:gd name="T71" fmla="*/ 2147483647 h 159"/>
                <a:gd name="T72" fmla="*/ 2147483647 w 247"/>
                <a:gd name="T73" fmla="*/ 2147483647 h 159"/>
                <a:gd name="T74" fmla="*/ 2147483647 w 247"/>
                <a:gd name="T75" fmla="*/ 2147483647 h 159"/>
                <a:gd name="T76" fmla="*/ 2147483647 w 247"/>
                <a:gd name="T77" fmla="*/ 2147483647 h 159"/>
                <a:gd name="T78" fmla="*/ 2147483647 w 247"/>
                <a:gd name="T79" fmla="*/ 2147483647 h 159"/>
                <a:gd name="T80" fmla="*/ 2147483647 w 247"/>
                <a:gd name="T81" fmla="*/ 2147483647 h 159"/>
                <a:gd name="T82" fmla="*/ 2147483647 w 247"/>
                <a:gd name="T83" fmla="*/ 2147483647 h 159"/>
                <a:gd name="T84" fmla="*/ 2147483647 w 247"/>
                <a:gd name="T85" fmla="*/ 2147483647 h 159"/>
                <a:gd name="T86" fmla="*/ 2147483647 w 247"/>
                <a:gd name="T87" fmla="*/ 2147483647 h 159"/>
                <a:gd name="T88" fmla="*/ 2147483647 w 247"/>
                <a:gd name="T89" fmla="*/ 2147483647 h 159"/>
                <a:gd name="T90" fmla="*/ 2147483647 w 247"/>
                <a:gd name="T91" fmla="*/ 2147483647 h 159"/>
                <a:gd name="T92" fmla="*/ 2147483647 w 247"/>
                <a:gd name="T93" fmla="*/ 2147483647 h 159"/>
                <a:gd name="T94" fmla="*/ 2147483647 w 247"/>
                <a:gd name="T95" fmla="*/ 2147483647 h 159"/>
                <a:gd name="T96" fmla="*/ 2147483647 w 247"/>
                <a:gd name="T97" fmla="*/ 2147483647 h 159"/>
                <a:gd name="T98" fmla="*/ 2147483647 w 247"/>
                <a:gd name="T99" fmla="*/ 2147483647 h 159"/>
                <a:gd name="T100" fmla="*/ 2147483647 w 247"/>
                <a:gd name="T101" fmla="*/ 2147483647 h 159"/>
                <a:gd name="T102" fmla="*/ 2147483647 w 247"/>
                <a:gd name="T103" fmla="*/ 2147483647 h 159"/>
                <a:gd name="T104" fmla="*/ 2147483647 w 247"/>
                <a:gd name="T105" fmla="*/ 0 h 159"/>
                <a:gd name="T106" fmla="*/ 2147483647 w 247"/>
                <a:gd name="T107" fmla="*/ 0 h 159"/>
                <a:gd name="T108" fmla="*/ 0 w 247"/>
                <a:gd name="T109" fmla="*/ 2147483647 h 159"/>
                <a:gd name="T110" fmla="*/ 0 w 247"/>
                <a:gd name="T111" fmla="*/ 2147483647 h 159"/>
                <a:gd name="T112" fmla="*/ 2147483647 w 247"/>
                <a:gd name="T113" fmla="*/ 2147483647 h 159"/>
                <a:gd name="T114" fmla="*/ 2147483647 w 247"/>
                <a:gd name="T115" fmla="*/ 2147483647 h 159"/>
                <a:gd name="T116" fmla="*/ 2147483647 w 247"/>
                <a:gd name="T117" fmla="*/ 2147483647 h 159"/>
                <a:gd name="T118" fmla="*/ 2147483647 w 247"/>
                <a:gd name="T119" fmla="*/ 2147483647 h 159"/>
                <a:gd name="T120" fmla="*/ 2147483647 w 247"/>
                <a:gd name="T121" fmla="*/ 2147483647 h 1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47" h="159">
                  <a:moveTo>
                    <a:pt x="22" y="101"/>
                  </a:moveTo>
                  <a:lnTo>
                    <a:pt x="22" y="101"/>
                  </a:lnTo>
                  <a:lnTo>
                    <a:pt x="31" y="116"/>
                  </a:lnTo>
                  <a:lnTo>
                    <a:pt x="43" y="128"/>
                  </a:lnTo>
                  <a:lnTo>
                    <a:pt x="55" y="140"/>
                  </a:lnTo>
                  <a:lnTo>
                    <a:pt x="70" y="148"/>
                  </a:lnTo>
                  <a:lnTo>
                    <a:pt x="86" y="154"/>
                  </a:lnTo>
                  <a:lnTo>
                    <a:pt x="104" y="157"/>
                  </a:lnTo>
                  <a:lnTo>
                    <a:pt x="121" y="159"/>
                  </a:lnTo>
                  <a:lnTo>
                    <a:pt x="140" y="157"/>
                  </a:lnTo>
                  <a:lnTo>
                    <a:pt x="160" y="151"/>
                  </a:lnTo>
                  <a:lnTo>
                    <a:pt x="180" y="143"/>
                  </a:lnTo>
                  <a:lnTo>
                    <a:pt x="197" y="133"/>
                  </a:lnTo>
                  <a:lnTo>
                    <a:pt x="212" y="120"/>
                  </a:lnTo>
                  <a:lnTo>
                    <a:pt x="224" y="107"/>
                  </a:lnTo>
                  <a:lnTo>
                    <a:pt x="235" y="90"/>
                  </a:lnTo>
                  <a:lnTo>
                    <a:pt x="242" y="72"/>
                  </a:lnTo>
                  <a:lnTo>
                    <a:pt x="247" y="53"/>
                  </a:lnTo>
                  <a:lnTo>
                    <a:pt x="247" y="50"/>
                  </a:lnTo>
                  <a:lnTo>
                    <a:pt x="230" y="29"/>
                  </a:lnTo>
                  <a:lnTo>
                    <a:pt x="229" y="47"/>
                  </a:lnTo>
                  <a:lnTo>
                    <a:pt x="224" y="63"/>
                  </a:lnTo>
                  <a:lnTo>
                    <a:pt x="217" y="79"/>
                  </a:lnTo>
                  <a:lnTo>
                    <a:pt x="206" y="95"/>
                  </a:lnTo>
                  <a:lnTo>
                    <a:pt x="192" y="107"/>
                  </a:lnTo>
                  <a:lnTo>
                    <a:pt x="185" y="113"/>
                  </a:lnTo>
                  <a:lnTo>
                    <a:pt x="175" y="117"/>
                  </a:lnTo>
                  <a:lnTo>
                    <a:pt x="168" y="120"/>
                  </a:lnTo>
                  <a:lnTo>
                    <a:pt x="157" y="125"/>
                  </a:lnTo>
                  <a:lnTo>
                    <a:pt x="148" y="127"/>
                  </a:lnTo>
                  <a:lnTo>
                    <a:pt x="137" y="128"/>
                  </a:lnTo>
                  <a:lnTo>
                    <a:pt x="127" y="128"/>
                  </a:lnTo>
                  <a:lnTo>
                    <a:pt x="116" y="127"/>
                  </a:lnTo>
                  <a:lnTo>
                    <a:pt x="105" y="125"/>
                  </a:lnTo>
                  <a:lnTo>
                    <a:pt x="93" y="120"/>
                  </a:lnTo>
                  <a:lnTo>
                    <a:pt x="79" y="114"/>
                  </a:lnTo>
                  <a:lnTo>
                    <a:pt x="67" y="107"/>
                  </a:lnTo>
                  <a:lnTo>
                    <a:pt x="55" y="96"/>
                  </a:lnTo>
                  <a:lnTo>
                    <a:pt x="46" y="84"/>
                  </a:lnTo>
                  <a:lnTo>
                    <a:pt x="37" y="70"/>
                  </a:lnTo>
                  <a:lnTo>
                    <a:pt x="31" y="56"/>
                  </a:lnTo>
                  <a:lnTo>
                    <a:pt x="26" y="40"/>
                  </a:lnTo>
                  <a:lnTo>
                    <a:pt x="25" y="23"/>
                  </a:lnTo>
                  <a:lnTo>
                    <a:pt x="23" y="12"/>
                  </a:lnTo>
                  <a:lnTo>
                    <a:pt x="22" y="0"/>
                  </a:lnTo>
                  <a:lnTo>
                    <a:pt x="0" y="29"/>
                  </a:lnTo>
                  <a:lnTo>
                    <a:pt x="3" y="46"/>
                  </a:lnTo>
                  <a:lnTo>
                    <a:pt x="8" y="64"/>
                  </a:lnTo>
                  <a:lnTo>
                    <a:pt x="14" y="82"/>
                  </a:lnTo>
                  <a:lnTo>
                    <a:pt x="22" y="101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Freeform 1174"/>
            <p:cNvSpPr>
              <a:spLocks/>
            </p:cNvSpPr>
            <p:nvPr userDrawn="1"/>
          </p:nvSpPr>
          <p:spPr bwMode="auto">
            <a:xfrm>
              <a:off x="7942648" y="4558223"/>
              <a:ext cx="425521" cy="586212"/>
            </a:xfrm>
            <a:custGeom>
              <a:avLst/>
              <a:gdLst>
                <a:gd name="T0" fmla="*/ 2147483647 w 269"/>
                <a:gd name="T1" fmla="*/ 2147483647 h 370"/>
                <a:gd name="T2" fmla="*/ 2147483647 w 269"/>
                <a:gd name="T3" fmla="*/ 2147483647 h 370"/>
                <a:gd name="T4" fmla="*/ 2147483647 w 269"/>
                <a:gd name="T5" fmla="*/ 2147483647 h 370"/>
                <a:gd name="T6" fmla="*/ 2147483647 w 269"/>
                <a:gd name="T7" fmla="*/ 2147483647 h 370"/>
                <a:gd name="T8" fmla="*/ 2147483647 w 269"/>
                <a:gd name="T9" fmla="*/ 0 h 370"/>
                <a:gd name="T10" fmla="*/ 2147483647 w 269"/>
                <a:gd name="T11" fmla="*/ 2147483647 h 370"/>
                <a:gd name="T12" fmla="*/ 2147483647 w 269"/>
                <a:gd name="T13" fmla="*/ 2147483647 h 370"/>
                <a:gd name="T14" fmla="*/ 2147483647 w 269"/>
                <a:gd name="T15" fmla="*/ 2147483647 h 370"/>
                <a:gd name="T16" fmla="*/ 0 w 269"/>
                <a:gd name="T17" fmla="*/ 2147483647 h 370"/>
                <a:gd name="T18" fmla="*/ 2147483647 w 269"/>
                <a:gd name="T19" fmla="*/ 2147483647 h 370"/>
                <a:gd name="T20" fmla="*/ 2147483647 w 269"/>
                <a:gd name="T21" fmla="*/ 2147483647 h 370"/>
                <a:gd name="T22" fmla="*/ 2147483647 w 269"/>
                <a:gd name="T23" fmla="*/ 2147483647 h 370"/>
                <a:gd name="T24" fmla="*/ 2147483647 w 269"/>
                <a:gd name="T25" fmla="*/ 2147483647 h 370"/>
                <a:gd name="T26" fmla="*/ 2147483647 w 269"/>
                <a:gd name="T27" fmla="*/ 2147483647 h 370"/>
                <a:gd name="T28" fmla="*/ 2147483647 w 269"/>
                <a:gd name="T29" fmla="*/ 2147483647 h 370"/>
                <a:gd name="T30" fmla="*/ 2147483647 w 269"/>
                <a:gd name="T31" fmla="*/ 2147483647 h 370"/>
                <a:gd name="T32" fmla="*/ 2147483647 w 269"/>
                <a:gd name="T33" fmla="*/ 2147483647 h 370"/>
                <a:gd name="T34" fmla="*/ 2147483647 w 269"/>
                <a:gd name="T35" fmla="*/ 2147483647 h 370"/>
                <a:gd name="T36" fmla="*/ 2147483647 w 269"/>
                <a:gd name="T37" fmla="*/ 2147483647 h 370"/>
                <a:gd name="T38" fmla="*/ 2147483647 w 269"/>
                <a:gd name="T39" fmla="*/ 2147483647 h 370"/>
                <a:gd name="T40" fmla="*/ 2147483647 w 269"/>
                <a:gd name="T41" fmla="*/ 2147483647 h 370"/>
                <a:gd name="T42" fmla="*/ 2147483647 w 269"/>
                <a:gd name="T43" fmla="*/ 2147483647 h 370"/>
                <a:gd name="T44" fmla="*/ 2147483647 w 269"/>
                <a:gd name="T45" fmla="*/ 2147483647 h 370"/>
                <a:gd name="T46" fmla="*/ 2147483647 w 269"/>
                <a:gd name="T47" fmla="*/ 2147483647 h 370"/>
                <a:gd name="T48" fmla="*/ 2147483647 w 269"/>
                <a:gd name="T49" fmla="*/ 2147483647 h 370"/>
                <a:gd name="T50" fmla="*/ 2147483647 w 269"/>
                <a:gd name="T51" fmla="*/ 2147483647 h 370"/>
                <a:gd name="T52" fmla="*/ 2147483647 w 269"/>
                <a:gd name="T53" fmla="*/ 2147483647 h 370"/>
                <a:gd name="T54" fmla="*/ 2147483647 w 269"/>
                <a:gd name="T55" fmla="*/ 2147483647 h 370"/>
                <a:gd name="T56" fmla="*/ 2147483647 w 269"/>
                <a:gd name="T57" fmla="*/ 2147483647 h 370"/>
                <a:gd name="T58" fmla="*/ 2147483647 w 269"/>
                <a:gd name="T59" fmla="*/ 2147483647 h 370"/>
                <a:gd name="T60" fmla="*/ 2147483647 w 269"/>
                <a:gd name="T61" fmla="*/ 2147483647 h 370"/>
                <a:gd name="T62" fmla="*/ 2147483647 w 269"/>
                <a:gd name="T63" fmla="*/ 2147483647 h 370"/>
                <a:gd name="T64" fmla="*/ 2147483647 w 269"/>
                <a:gd name="T65" fmla="*/ 2147483647 h 370"/>
                <a:gd name="T66" fmla="*/ 2147483647 w 269"/>
                <a:gd name="T67" fmla="*/ 2147483647 h 370"/>
                <a:gd name="T68" fmla="*/ 2147483647 w 269"/>
                <a:gd name="T69" fmla="*/ 2147483647 h 370"/>
                <a:gd name="T70" fmla="*/ 2147483647 w 269"/>
                <a:gd name="T71" fmla="*/ 2147483647 h 370"/>
                <a:gd name="T72" fmla="*/ 2147483647 w 269"/>
                <a:gd name="T73" fmla="*/ 2147483647 h 370"/>
                <a:gd name="T74" fmla="*/ 2147483647 w 269"/>
                <a:gd name="T75" fmla="*/ 2147483647 h 370"/>
                <a:gd name="T76" fmla="*/ 2147483647 w 269"/>
                <a:gd name="T77" fmla="*/ 2147483647 h 370"/>
                <a:gd name="T78" fmla="*/ 2147483647 w 269"/>
                <a:gd name="T79" fmla="*/ 2147483647 h 370"/>
                <a:gd name="T80" fmla="*/ 2147483647 w 269"/>
                <a:gd name="T81" fmla="*/ 2147483647 h 370"/>
                <a:gd name="T82" fmla="*/ 2147483647 w 269"/>
                <a:gd name="T83" fmla="*/ 2147483647 h 370"/>
                <a:gd name="T84" fmla="*/ 2147483647 w 269"/>
                <a:gd name="T85" fmla="*/ 2147483647 h 370"/>
                <a:gd name="T86" fmla="*/ 2147483647 w 269"/>
                <a:gd name="T87" fmla="*/ 2147483647 h 370"/>
                <a:gd name="T88" fmla="*/ 2147483647 w 269"/>
                <a:gd name="T89" fmla="*/ 2147483647 h 370"/>
                <a:gd name="T90" fmla="*/ 2147483647 w 269"/>
                <a:gd name="T91" fmla="*/ 2147483647 h 370"/>
                <a:gd name="T92" fmla="*/ 2147483647 w 269"/>
                <a:gd name="T93" fmla="*/ 2147483647 h 370"/>
                <a:gd name="T94" fmla="*/ 2147483647 w 269"/>
                <a:gd name="T95" fmla="*/ 2147483647 h 370"/>
                <a:gd name="T96" fmla="*/ 2147483647 w 269"/>
                <a:gd name="T97" fmla="*/ 2147483647 h 370"/>
                <a:gd name="T98" fmla="*/ 2147483647 w 269"/>
                <a:gd name="T99" fmla="*/ 2147483647 h 370"/>
                <a:gd name="T100" fmla="*/ 2147483647 w 269"/>
                <a:gd name="T101" fmla="*/ 2147483647 h 370"/>
                <a:gd name="T102" fmla="*/ 2147483647 w 269"/>
                <a:gd name="T103" fmla="*/ 2147483647 h 370"/>
                <a:gd name="T104" fmla="*/ 2147483647 w 269"/>
                <a:gd name="T105" fmla="*/ 2147483647 h 370"/>
                <a:gd name="T106" fmla="*/ 2147483647 w 269"/>
                <a:gd name="T107" fmla="*/ 2147483647 h 370"/>
                <a:gd name="T108" fmla="*/ 2147483647 w 269"/>
                <a:gd name="T109" fmla="*/ 2147483647 h 370"/>
                <a:gd name="T110" fmla="*/ 2147483647 w 269"/>
                <a:gd name="T111" fmla="*/ 2147483647 h 370"/>
                <a:gd name="T112" fmla="*/ 2147483647 w 269"/>
                <a:gd name="T113" fmla="*/ 2147483647 h 370"/>
                <a:gd name="T114" fmla="*/ 2147483647 w 269"/>
                <a:gd name="T115" fmla="*/ 2147483647 h 370"/>
                <a:gd name="T116" fmla="*/ 2147483647 w 269"/>
                <a:gd name="T117" fmla="*/ 2147483647 h 370"/>
                <a:gd name="T118" fmla="*/ 2147483647 w 269"/>
                <a:gd name="T119" fmla="*/ 2147483647 h 37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69" h="370">
                  <a:moveTo>
                    <a:pt x="269" y="166"/>
                  </a:moveTo>
                  <a:lnTo>
                    <a:pt x="269" y="166"/>
                  </a:lnTo>
                  <a:lnTo>
                    <a:pt x="268" y="141"/>
                  </a:lnTo>
                  <a:lnTo>
                    <a:pt x="263" y="118"/>
                  </a:lnTo>
                  <a:lnTo>
                    <a:pt x="256" y="97"/>
                  </a:lnTo>
                  <a:lnTo>
                    <a:pt x="245" y="77"/>
                  </a:lnTo>
                  <a:lnTo>
                    <a:pt x="233" y="59"/>
                  </a:lnTo>
                  <a:lnTo>
                    <a:pt x="218" y="42"/>
                  </a:lnTo>
                  <a:lnTo>
                    <a:pt x="201" y="29"/>
                  </a:lnTo>
                  <a:lnTo>
                    <a:pt x="181" y="16"/>
                  </a:lnTo>
                  <a:lnTo>
                    <a:pt x="161" y="9"/>
                  </a:lnTo>
                  <a:lnTo>
                    <a:pt x="141" y="4"/>
                  </a:lnTo>
                  <a:lnTo>
                    <a:pt x="122" y="0"/>
                  </a:lnTo>
                  <a:lnTo>
                    <a:pt x="100" y="0"/>
                  </a:lnTo>
                  <a:lnTo>
                    <a:pt x="80" y="1"/>
                  </a:lnTo>
                  <a:lnTo>
                    <a:pt x="62" y="4"/>
                  </a:lnTo>
                  <a:lnTo>
                    <a:pt x="42" y="10"/>
                  </a:lnTo>
                  <a:lnTo>
                    <a:pt x="26" y="19"/>
                  </a:lnTo>
                  <a:lnTo>
                    <a:pt x="18" y="47"/>
                  </a:lnTo>
                  <a:lnTo>
                    <a:pt x="12" y="73"/>
                  </a:lnTo>
                  <a:lnTo>
                    <a:pt x="7" y="99"/>
                  </a:lnTo>
                  <a:lnTo>
                    <a:pt x="4" y="123"/>
                  </a:lnTo>
                  <a:lnTo>
                    <a:pt x="1" y="147"/>
                  </a:lnTo>
                  <a:lnTo>
                    <a:pt x="0" y="170"/>
                  </a:lnTo>
                  <a:lnTo>
                    <a:pt x="0" y="214"/>
                  </a:lnTo>
                  <a:lnTo>
                    <a:pt x="16" y="227"/>
                  </a:lnTo>
                  <a:lnTo>
                    <a:pt x="33" y="237"/>
                  </a:lnTo>
                  <a:lnTo>
                    <a:pt x="51" y="243"/>
                  </a:lnTo>
                  <a:lnTo>
                    <a:pt x="70" y="246"/>
                  </a:lnTo>
                  <a:lnTo>
                    <a:pt x="85" y="248"/>
                  </a:lnTo>
                  <a:lnTo>
                    <a:pt x="100" y="246"/>
                  </a:lnTo>
                  <a:lnTo>
                    <a:pt x="114" y="242"/>
                  </a:lnTo>
                  <a:lnTo>
                    <a:pt x="128" y="236"/>
                  </a:lnTo>
                  <a:lnTo>
                    <a:pt x="138" y="227"/>
                  </a:lnTo>
                  <a:lnTo>
                    <a:pt x="149" y="216"/>
                  </a:lnTo>
                  <a:lnTo>
                    <a:pt x="158" y="204"/>
                  </a:lnTo>
                  <a:lnTo>
                    <a:pt x="164" y="190"/>
                  </a:lnTo>
                  <a:lnTo>
                    <a:pt x="169" y="175"/>
                  </a:lnTo>
                  <a:lnTo>
                    <a:pt x="170" y="161"/>
                  </a:lnTo>
                  <a:lnTo>
                    <a:pt x="170" y="149"/>
                  </a:lnTo>
                  <a:lnTo>
                    <a:pt x="169" y="135"/>
                  </a:lnTo>
                  <a:lnTo>
                    <a:pt x="164" y="125"/>
                  </a:lnTo>
                  <a:lnTo>
                    <a:pt x="160" y="114"/>
                  </a:lnTo>
                  <a:lnTo>
                    <a:pt x="154" y="105"/>
                  </a:lnTo>
                  <a:lnTo>
                    <a:pt x="147" y="97"/>
                  </a:lnTo>
                  <a:lnTo>
                    <a:pt x="140" y="91"/>
                  </a:lnTo>
                  <a:lnTo>
                    <a:pt x="134" y="85"/>
                  </a:lnTo>
                  <a:lnTo>
                    <a:pt x="128" y="82"/>
                  </a:lnTo>
                  <a:lnTo>
                    <a:pt x="120" y="79"/>
                  </a:lnTo>
                  <a:lnTo>
                    <a:pt x="114" y="77"/>
                  </a:lnTo>
                  <a:lnTo>
                    <a:pt x="108" y="76"/>
                  </a:lnTo>
                  <a:lnTo>
                    <a:pt x="100" y="76"/>
                  </a:lnTo>
                  <a:lnTo>
                    <a:pt x="96" y="77"/>
                  </a:lnTo>
                  <a:lnTo>
                    <a:pt x="86" y="82"/>
                  </a:lnTo>
                  <a:lnTo>
                    <a:pt x="80" y="91"/>
                  </a:lnTo>
                  <a:lnTo>
                    <a:pt x="76" y="100"/>
                  </a:lnTo>
                  <a:lnTo>
                    <a:pt x="73" y="114"/>
                  </a:lnTo>
                  <a:lnTo>
                    <a:pt x="73" y="118"/>
                  </a:lnTo>
                  <a:lnTo>
                    <a:pt x="74" y="120"/>
                  </a:lnTo>
                  <a:lnTo>
                    <a:pt x="76" y="123"/>
                  </a:lnTo>
                  <a:lnTo>
                    <a:pt x="79" y="123"/>
                  </a:lnTo>
                  <a:lnTo>
                    <a:pt x="83" y="123"/>
                  </a:lnTo>
                  <a:lnTo>
                    <a:pt x="88" y="120"/>
                  </a:lnTo>
                  <a:lnTo>
                    <a:pt x="94" y="114"/>
                  </a:lnTo>
                  <a:lnTo>
                    <a:pt x="105" y="102"/>
                  </a:lnTo>
                  <a:lnTo>
                    <a:pt x="114" y="118"/>
                  </a:lnTo>
                  <a:lnTo>
                    <a:pt x="122" y="132"/>
                  </a:lnTo>
                  <a:lnTo>
                    <a:pt x="131" y="149"/>
                  </a:lnTo>
                  <a:lnTo>
                    <a:pt x="137" y="166"/>
                  </a:lnTo>
                  <a:lnTo>
                    <a:pt x="138" y="173"/>
                  </a:lnTo>
                  <a:lnTo>
                    <a:pt x="137" y="181"/>
                  </a:lnTo>
                  <a:lnTo>
                    <a:pt x="137" y="184"/>
                  </a:lnTo>
                  <a:lnTo>
                    <a:pt x="135" y="189"/>
                  </a:lnTo>
                  <a:lnTo>
                    <a:pt x="132" y="193"/>
                  </a:lnTo>
                  <a:lnTo>
                    <a:pt x="128" y="196"/>
                  </a:lnTo>
                  <a:lnTo>
                    <a:pt x="123" y="199"/>
                  </a:lnTo>
                  <a:lnTo>
                    <a:pt x="108" y="205"/>
                  </a:lnTo>
                  <a:lnTo>
                    <a:pt x="94" y="208"/>
                  </a:lnTo>
                  <a:lnTo>
                    <a:pt x="80" y="208"/>
                  </a:lnTo>
                  <a:lnTo>
                    <a:pt x="70" y="207"/>
                  </a:lnTo>
                  <a:lnTo>
                    <a:pt x="59" y="202"/>
                  </a:lnTo>
                  <a:lnTo>
                    <a:pt x="51" y="198"/>
                  </a:lnTo>
                  <a:lnTo>
                    <a:pt x="44" y="193"/>
                  </a:lnTo>
                  <a:lnTo>
                    <a:pt x="38" y="187"/>
                  </a:lnTo>
                  <a:lnTo>
                    <a:pt x="29" y="175"/>
                  </a:lnTo>
                  <a:lnTo>
                    <a:pt x="21" y="161"/>
                  </a:lnTo>
                  <a:lnTo>
                    <a:pt x="15" y="146"/>
                  </a:lnTo>
                  <a:lnTo>
                    <a:pt x="12" y="131"/>
                  </a:lnTo>
                  <a:lnTo>
                    <a:pt x="10" y="115"/>
                  </a:lnTo>
                  <a:lnTo>
                    <a:pt x="12" y="100"/>
                  </a:lnTo>
                  <a:lnTo>
                    <a:pt x="15" y="85"/>
                  </a:lnTo>
                  <a:lnTo>
                    <a:pt x="21" y="71"/>
                  </a:lnTo>
                  <a:lnTo>
                    <a:pt x="30" y="59"/>
                  </a:lnTo>
                  <a:lnTo>
                    <a:pt x="41" y="50"/>
                  </a:lnTo>
                  <a:lnTo>
                    <a:pt x="53" y="42"/>
                  </a:lnTo>
                  <a:lnTo>
                    <a:pt x="67" y="38"/>
                  </a:lnTo>
                  <a:lnTo>
                    <a:pt x="83" y="35"/>
                  </a:lnTo>
                  <a:lnTo>
                    <a:pt x="102" y="33"/>
                  </a:lnTo>
                  <a:lnTo>
                    <a:pt x="120" y="35"/>
                  </a:lnTo>
                  <a:lnTo>
                    <a:pt x="141" y="39"/>
                  </a:lnTo>
                  <a:lnTo>
                    <a:pt x="157" y="42"/>
                  </a:lnTo>
                  <a:lnTo>
                    <a:pt x="170" y="48"/>
                  </a:lnTo>
                  <a:lnTo>
                    <a:pt x="182" y="54"/>
                  </a:lnTo>
                  <a:lnTo>
                    <a:pt x="193" y="62"/>
                  </a:lnTo>
                  <a:lnTo>
                    <a:pt x="202" y="70"/>
                  </a:lnTo>
                  <a:lnTo>
                    <a:pt x="211" y="77"/>
                  </a:lnTo>
                  <a:lnTo>
                    <a:pt x="219" y="88"/>
                  </a:lnTo>
                  <a:lnTo>
                    <a:pt x="224" y="97"/>
                  </a:lnTo>
                  <a:lnTo>
                    <a:pt x="230" y="108"/>
                  </a:lnTo>
                  <a:lnTo>
                    <a:pt x="233" y="118"/>
                  </a:lnTo>
                  <a:lnTo>
                    <a:pt x="236" y="129"/>
                  </a:lnTo>
                  <a:lnTo>
                    <a:pt x="237" y="141"/>
                  </a:lnTo>
                  <a:lnTo>
                    <a:pt x="239" y="152"/>
                  </a:lnTo>
                  <a:lnTo>
                    <a:pt x="239" y="164"/>
                  </a:lnTo>
                  <a:lnTo>
                    <a:pt x="236" y="187"/>
                  </a:lnTo>
                  <a:lnTo>
                    <a:pt x="231" y="202"/>
                  </a:lnTo>
                  <a:lnTo>
                    <a:pt x="227" y="216"/>
                  </a:lnTo>
                  <a:lnTo>
                    <a:pt x="221" y="230"/>
                  </a:lnTo>
                  <a:lnTo>
                    <a:pt x="213" y="242"/>
                  </a:lnTo>
                  <a:lnTo>
                    <a:pt x="204" y="254"/>
                  </a:lnTo>
                  <a:lnTo>
                    <a:pt x="193" y="266"/>
                  </a:lnTo>
                  <a:lnTo>
                    <a:pt x="182" y="277"/>
                  </a:lnTo>
                  <a:lnTo>
                    <a:pt x="170" y="288"/>
                  </a:lnTo>
                  <a:lnTo>
                    <a:pt x="157" y="295"/>
                  </a:lnTo>
                  <a:lnTo>
                    <a:pt x="143" y="303"/>
                  </a:lnTo>
                  <a:lnTo>
                    <a:pt x="128" y="309"/>
                  </a:lnTo>
                  <a:lnTo>
                    <a:pt x="111" y="314"/>
                  </a:lnTo>
                  <a:lnTo>
                    <a:pt x="94" y="317"/>
                  </a:lnTo>
                  <a:lnTo>
                    <a:pt x="76" y="317"/>
                  </a:lnTo>
                  <a:lnTo>
                    <a:pt x="58" y="317"/>
                  </a:lnTo>
                  <a:lnTo>
                    <a:pt x="38" y="314"/>
                  </a:lnTo>
                  <a:lnTo>
                    <a:pt x="24" y="309"/>
                  </a:lnTo>
                  <a:lnTo>
                    <a:pt x="10" y="304"/>
                  </a:lnTo>
                  <a:lnTo>
                    <a:pt x="15" y="327"/>
                  </a:lnTo>
                  <a:lnTo>
                    <a:pt x="19" y="344"/>
                  </a:lnTo>
                  <a:lnTo>
                    <a:pt x="27" y="368"/>
                  </a:lnTo>
                  <a:lnTo>
                    <a:pt x="50" y="370"/>
                  </a:lnTo>
                  <a:lnTo>
                    <a:pt x="73" y="370"/>
                  </a:lnTo>
                  <a:lnTo>
                    <a:pt x="97" y="367"/>
                  </a:lnTo>
                  <a:lnTo>
                    <a:pt x="122" y="359"/>
                  </a:lnTo>
                  <a:lnTo>
                    <a:pt x="138" y="353"/>
                  </a:lnTo>
                  <a:lnTo>
                    <a:pt x="154" y="347"/>
                  </a:lnTo>
                  <a:lnTo>
                    <a:pt x="169" y="338"/>
                  </a:lnTo>
                  <a:lnTo>
                    <a:pt x="182" y="329"/>
                  </a:lnTo>
                  <a:lnTo>
                    <a:pt x="196" y="320"/>
                  </a:lnTo>
                  <a:lnTo>
                    <a:pt x="208" y="307"/>
                  </a:lnTo>
                  <a:lnTo>
                    <a:pt x="219" y="297"/>
                  </a:lnTo>
                  <a:lnTo>
                    <a:pt x="230" y="285"/>
                  </a:lnTo>
                  <a:lnTo>
                    <a:pt x="239" y="271"/>
                  </a:lnTo>
                  <a:lnTo>
                    <a:pt x="246" y="257"/>
                  </a:lnTo>
                  <a:lnTo>
                    <a:pt x="254" y="243"/>
                  </a:lnTo>
                  <a:lnTo>
                    <a:pt x="260" y="228"/>
                  </a:lnTo>
                  <a:lnTo>
                    <a:pt x="265" y="213"/>
                  </a:lnTo>
                  <a:lnTo>
                    <a:pt x="268" y="198"/>
                  </a:lnTo>
                  <a:lnTo>
                    <a:pt x="269" y="182"/>
                  </a:lnTo>
                  <a:lnTo>
                    <a:pt x="269" y="166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0" name="Freeform 1175"/>
            <p:cNvSpPr>
              <a:spLocks/>
            </p:cNvSpPr>
            <p:nvPr userDrawn="1"/>
          </p:nvSpPr>
          <p:spPr bwMode="auto">
            <a:xfrm>
              <a:off x="7717989" y="4432844"/>
              <a:ext cx="230011" cy="530205"/>
            </a:xfrm>
            <a:custGeom>
              <a:avLst/>
              <a:gdLst>
                <a:gd name="T0" fmla="*/ 2147483647 w 145"/>
                <a:gd name="T1" fmla="*/ 2147483647 h 334"/>
                <a:gd name="T2" fmla="*/ 2147483647 w 145"/>
                <a:gd name="T3" fmla="*/ 2147483647 h 334"/>
                <a:gd name="T4" fmla="*/ 2147483647 w 145"/>
                <a:gd name="T5" fmla="*/ 2147483647 h 334"/>
                <a:gd name="T6" fmla="*/ 2147483647 w 145"/>
                <a:gd name="T7" fmla="*/ 2147483647 h 334"/>
                <a:gd name="T8" fmla="*/ 2147483647 w 145"/>
                <a:gd name="T9" fmla="*/ 2147483647 h 334"/>
                <a:gd name="T10" fmla="*/ 2147483647 w 145"/>
                <a:gd name="T11" fmla="*/ 2147483647 h 334"/>
                <a:gd name="T12" fmla="*/ 2147483647 w 145"/>
                <a:gd name="T13" fmla="*/ 2147483647 h 334"/>
                <a:gd name="T14" fmla="*/ 2147483647 w 145"/>
                <a:gd name="T15" fmla="*/ 2147483647 h 334"/>
                <a:gd name="T16" fmla="*/ 2147483647 w 145"/>
                <a:gd name="T17" fmla="*/ 2147483647 h 334"/>
                <a:gd name="T18" fmla="*/ 2147483647 w 145"/>
                <a:gd name="T19" fmla="*/ 2147483647 h 334"/>
                <a:gd name="T20" fmla="*/ 2147483647 w 145"/>
                <a:gd name="T21" fmla="*/ 2147483647 h 334"/>
                <a:gd name="T22" fmla="*/ 2147483647 w 145"/>
                <a:gd name="T23" fmla="*/ 2147483647 h 334"/>
                <a:gd name="T24" fmla="*/ 2147483647 w 145"/>
                <a:gd name="T25" fmla="*/ 2147483647 h 334"/>
                <a:gd name="T26" fmla="*/ 2147483647 w 145"/>
                <a:gd name="T27" fmla="*/ 2147483647 h 334"/>
                <a:gd name="T28" fmla="*/ 2147483647 w 145"/>
                <a:gd name="T29" fmla="*/ 2147483647 h 334"/>
                <a:gd name="T30" fmla="*/ 2147483647 w 145"/>
                <a:gd name="T31" fmla="*/ 2147483647 h 334"/>
                <a:gd name="T32" fmla="*/ 2147483647 w 145"/>
                <a:gd name="T33" fmla="*/ 2147483647 h 334"/>
                <a:gd name="T34" fmla="*/ 2147483647 w 145"/>
                <a:gd name="T35" fmla="*/ 2147483647 h 334"/>
                <a:gd name="T36" fmla="*/ 2147483647 w 145"/>
                <a:gd name="T37" fmla="*/ 2147483647 h 334"/>
                <a:gd name="T38" fmla="*/ 2147483647 w 145"/>
                <a:gd name="T39" fmla="*/ 2147483647 h 334"/>
                <a:gd name="T40" fmla="*/ 2147483647 w 145"/>
                <a:gd name="T41" fmla="*/ 2147483647 h 334"/>
                <a:gd name="T42" fmla="*/ 2147483647 w 145"/>
                <a:gd name="T43" fmla="*/ 2147483647 h 334"/>
                <a:gd name="T44" fmla="*/ 2147483647 w 145"/>
                <a:gd name="T45" fmla="*/ 2147483647 h 334"/>
                <a:gd name="T46" fmla="*/ 2147483647 w 145"/>
                <a:gd name="T47" fmla="*/ 0 h 334"/>
                <a:gd name="T48" fmla="*/ 2147483647 w 145"/>
                <a:gd name="T49" fmla="*/ 0 h 334"/>
                <a:gd name="T50" fmla="*/ 2147483647 w 145"/>
                <a:gd name="T51" fmla="*/ 0 h 334"/>
                <a:gd name="T52" fmla="*/ 2147483647 w 145"/>
                <a:gd name="T53" fmla="*/ 2147483647 h 334"/>
                <a:gd name="T54" fmla="*/ 2147483647 w 145"/>
                <a:gd name="T55" fmla="*/ 2147483647 h 334"/>
                <a:gd name="T56" fmla="*/ 2147483647 w 145"/>
                <a:gd name="T57" fmla="*/ 2147483647 h 334"/>
                <a:gd name="T58" fmla="*/ 2147483647 w 145"/>
                <a:gd name="T59" fmla="*/ 2147483647 h 334"/>
                <a:gd name="T60" fmla="*/ 2147483647 w 145"/>
                <a:gd name="T61" fmla="*/ 2147483647 h 334"/>
                <a:gd name="T62" fmla="*/ 2147483647 w 145"/>
                <a:gd name="T63" fmla="*/ 2147483647 h 334"/>
                <a:gd name="T64" fmla="*/ 2147483647 w 145"/>
                <a:gd name="T65" fmla="*/ 2147483647 h 334"/>
                <a:gd name="T66" fmla="*/ 2147483647 w 145"/>
                <a:gd name="T67" fmla="*/ 2147483647 h 334"/>
                <a:gd name="T68" fmla="*/ 2147483647 w 145"/>
                <a:gd name="T69" fmla="*/ 2147483647 h 334"/>
                <a:gd name="T70" fmla="*/ 0 w 145"/>
                <a:gd name="T71" fmla="*/ 2147483647 h 334"/>
                <a:gd name="T72" fmla="*/ 0 w 145"/>
                <a:gd name="T73" fmla="*/ 2147483647 h 334"/>
                <a:gd name="T74" fmla="*/ 2147483647 w 145"/>
                <a:gd name="T75" fmla="*/ 2147483647 h 334"/>
                <a:gd name="T76" fmla="*/ 2147483647 w 145"/>
                <a:gd name="T77" fmla="*/ 2147483647 h 334"/>
                <a:gd name="T78" fmla="*/ 2147483647 w 145"/>
                <a:gd name="T79" fmla="*/ 2147483647 h 334"/>
                <a:gd name="T80" fmla="*/ 2147483647 w 145"/>
                <a:gd name="T81" fmla="*/ 2147483647 h 334"/>
                <a:gd name="T82" fmla="*/ 2147483647 w 145"/>
                <a:gd name="T83" fmla="*/ 2147483647 h 334"/>
                <a:gd name="T84" fmla="*/ 2147483647 w 145"/>
                <a:gd name="T85" fmla="*/ 2147483647 h 334"/>
                <a:gd name="T86" fmla="*/ 2147483647 w 145"/>
                <a:gd name="T87" fmla="*/ 2147483647 h 334"/>
                <a:gd name="T88" fmla="*/ 2147483647 w 145"/>
                <a:gd name="T89" fmla="*/ 2147483647 h 33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45" h="334">
                  <a:moveTo>
                    <a:pt x="43" y="250"/>
                  </a:moveTo>
                  <a:lnTo>
                    <a:pt x="43" y="250"/>
                  </a:lnTo>
                  <a:lnTo>
                    <a:pt x="37" y="227"/>
                  </a:lnTo>
                  <a:lnTo>
                    <a:pt x="32" y="206"/>
                  </a:lnTo>
                  <a:lnTo>
                    <a:pt x="32" y="183"/>
                  </a:lnTo>
                  <a:lnTo>
                    <a:pt x="35" y="160"/>
                  </a:lnTo>
                  <a:lnTo>
                    <a:pt x="38" y="148"/>
                  </a:lnTo>
                  <a:lnTo>
                    <a:pt x="43" y="138"/>
                  </a:lnTo>
                  <a:lnTo>
                    <a:pt x="50" y="127"/>
                  </a:lnTo>
                  <a:lnTo>
                    <a:pt x="58" y="115"/>
                  </a:lnTo>
                  <a:lnTo>
                    <a:pt x="76" y="95"/>
                  </a:lnTo>
                  <a:lnTo>
                    <a:pt x="96" y="75"/>
                  </a:lnTo>
                  <a:lnTo>
                    <a:pt x="111" y="61"/>
                  </a:lnTo>
                  <a:lnTo>
                    <a:pt x="128" y="34"/>
                  </a:lnTo>
                  <a:lnTo>
                    <a:pt x="145" y="8"/>
                  </a:lnTo>
                  <a:lnTo>
                    <a:pt x="145" y="3"/>
                  </a:lnTo>
                  <a:lnTo>
                    <a:pt x="143" y="2"/>
                  </a:lnTo>
                  <a:lnTo>
                    <a:pt x="140" y="0"/>
                  </a:lnTo>
                  <a:lnTo>
                    <a:pt x="134" y="0"/>
                  </a:lnTo>
                  <a:lnTo>
                    <a:pt x="128" y="5"/>
                  </a:lnTo>
                  <a:lnTo>
                    <a:pt x="119" y="10"/>
                  </a:lnTo>
                  <a:lnTo>
                    <a:pt x="110" y="19"/>
                  </a:lnTo>
                  <a:lnTo>
                    <a:pt x="87" y="38"/>
                  </a:lnTo>
                  <a:lnTo>
                    <a:pt x="66" y="61"/>
                  </a:lnTo>
                  <a:lnTo>
                    <a:pt x="44" y="106"/>
                  </a:lnTo>
                  <a:lnTo>
                    <a:pt x="26" y="150"/>
                  </a:lnTo>
                  <a:lnTo>
                    <a:pt x="11" y="195"/>
                  </a:lnTo>
                  <a:lnTo>
                    <a:pt x="0" y="241"/>
                  </a:lnTo>
                  <a:lnTo>
                    <a:pt x="5" y="264"/>
                  </a:lnTo>
                  <a:lnTo>
                    <a:pt x="11" y="287"/>
                  </a:lnTo>
                  <a:lnTo>
                    <a:pt x="20" y="311"/>
                  </a:lnTo>
                  <a:lnTo>
                    <a:pt x="32" y="334"/>
                  </a:lnTo>
                  <a:lnTo>
                    <a:pt x="35" y="291"/>
                  </a:lnTo>
                  <a:lnTo>
                    <a:pt x="43" y="250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Freeform 1176"/>
            <p:cNvSpPr>
              <a:spLocks/>
            </p:cNvSpPr>
            <p:nvPr userDrawn="1"/>
          </p:nvSpPr>
          <p:spPr bwMode="auto">
            <a:xfrm>
              <a:off x="8193287" y="4163697"/>
              <a:ext cx="28751" cy="35472"/>
            </a:xfrm>
            <a:custGeom>
              <a:avLst/>
              <a:gdLst>
                <a:gd name="T0" fmla="*/ 2147483647 w 19"/>
                <a:gd name="T1" fmla="*/ 0 h 23"/>
                <a:gd name="T2" fmla="*/ 2147483647 w 19"/>
                <a:gd name="T3" fmla="*/ 0 h 23"/>
                <a:gd name="T4" fmla="*/ 2147483647 w 19"/>
                <a:gd name="T5" fmla="*/ 2147483647 h 23"/>
                <a:gd name="T6" fmla="*/ 2147483647 w 19"/>
                <a:gd name="T7" fmla="*/ 2147483647 h 23"/>
                <a:gd name="T8" fmla="*/ 0 w 19"/>
                <a:gd name="T9" fmla="*/ 2147483647 h 23"/>
                <a:gd name="T10" fmla="*/ 0 w 19"/>
                <a:gd name="T11" fmla="*/ 2147483647 h 23"/>
                <a:gd name="T12" fmla="*/ 2147483647 w 19"/>
                <a:gd name="T13" fmla="*/ 0 h 23"/>
                <a:gd name="T14" fmla="*/ 2147483647 w 19"/>
                <a:gd name="T15" fmla="*/ 0 h 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" h="23">
                  <a:moveTo>
                    <a:pt x="19" y="0"/>
                  </a:moveTo>
                  <a:lnTo>
                    <a:pt x="19" y="0"/>
                  </a:lnTo>
                  <a:lnTo>
                    <a:pt x="1" y="14"/>
                  </a:lnTo>
                  <a:lnTo>
                    <a:pt x="0" y="2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" name="Freeform 1177"/>
            <p:cNvSpPr>
              <a:spLocks/>
            </p:cNvSpPr>
            <p:nvPr userDrawn="1"/>
          </p:nvSpPr>
          <p:spPr bwMode="auto">
            <a:xfrm>
              <a:off x="7783728" y="4214763"/>
              <a:ext cx="369934" cy="827045"/>
            </a:xfrm>
            <a:custGeom>
              <a:avLst/>
              <a:gdLst>
                <a:gd name="T0" fmla="*/ 2147483647 w 234"/>
                <a:gd name="T1" fmla="*/ 2147483647 h 521"/>
                <a:gd name="T2" fmla="*/ 2147483647 w 234"/>
                <a:gd name="T3" fmla="*/ 2147483647 h 521"/>
                <a:gd name="T4" fmla="*/ 2147483647 w 234"/>
                <a:gd name="T5" fmla="*/ 2147483647 h 521"/>
                <a:gd name="T6" fmla="*/ 2147483647 w 234"/>
                <a:gd name="T7" fmla="*/ 2147483647 h 521"/>
                <a:gd name="T8" fmla="*/ 0 w 234"/>
                <a:gd name="T9" fmla="*/ 2147483647 h 521"/>
                <a:gd name="T10" fmla="*/ 0 w 234"/>
                <a:gd name="T11" fmla="*/ 2147483647 h 521"/>
                <a:gd name="T12" fmla="*/ 0 w 234"/>
                <a:gd name="T13" fmla="*/ 2147483647 h 521"/>
                <a:gd name="T14" fmla="*/ 2147483647 w 234"/>
                <a:gd name="T15" fmla="*/ 2147483647 h 521"/>
                <a:gd name="T16" fmla="*/ 2147483647 w 234"/>
                <a:gd name="T17" fmla="*/ 2147483647 h 521"/>
                <a:gd name="T18" fmla="*/ 2147483647 w 234"/>
                <a:gd name="T19" fmla="*/ 2147483647 h 521"/>
                <a:gd name="T20" fmla="*/ 2147483647 w 234"/>
                <a:gd name="T21" fmla="*/ 2147483647 h 521"/>
                <a:gd name="T22" fmla="*/ 2147483647 w 234"/>
                <a:gd name="T23" fmla="*/ 2147483647 h 521"/>
                <a:gd name="T24" fmla="*/ 2147483647 w 234"/>
                <a:gd name="T25" fmla="*/ 2147483647 h 521"/>
                <a:gd name="T26" fmla="*/ 2147483647 w 234"/>
                <a:gd name="T27" fmla="*/ 2147483647 h 521"/>
                <a:gd name="T28" fmla="*/ 2147483647 w 234"/>
                <a:gd name="T29" fmla="*/ 2147483647 h 521"/>
                <a:gd name="T30" fmla="*/ 2147483647 w 234"/>
                <a:gd name="T31" fmla="*/ 2147483647 h 521"/>
                <a:gd name="T32" fmla="*/ 2147483647 w 234"/>
                <a:gd name="T33" fmla="*/ 2147483647 h 521"/>
                <a:gd name="T34" fmla="*/ 2147483647 w 234"/>
                <a:gd name="T35" fmla="*/ 2147483647 h 521"/>
                <a:gd name="T36" fmla="*/ 2147483647 w 234"/>
                <a:gd name="T37" fmla="*/ 2147483647 h 521"/>
                <a:gd name="T38" fmla="*/ 2147483647 w 234"/>
                <a:gd name="T39" fmla="*/ 2147483647 h 521"/>
                <a:gd name="T40" fmla="*/ 2147483647 w 234"/>
                <a:gd name="T41" fmla="*/ 2147483647 h 521"/>
                <a:gd name="T42" fmla="*/ 2147483647 w 234"/>
                <a:gd name="T43" fmla="*/ 2147483647 h 521"/>
                <a:gd name="T44" fmla="*/ 2147483647 w 234"/>
                <a:gd name="T45" fmla="*/ 2147483647 h 521"/>
                <a:gd name="T46" fmla="*/ 2147483647 w 234"/>
                <a:gd name="T47" fmla="*/ 2147483647 h 521"/>
                <a:gd name="T48" fmla="*/ 2147483647 w 234"/>
                <a:gd name="T49" fmla="*/ 2147483647 h 521"/>
                <a:gd name="T50" fmla="*/ 2147483647 w 234"/>
                <a:gd name="T51" fmla="*/ 2147483647 h 521"/>
                <a:gd name="T52" fmla="*/ 2147483647 w 234"/>
                <a:gd name="T53" fmla="*/ 0 h 521"/>
                <a:gd name="T54" fmla="*/ 2147483647 w 234"/>
                <a:gd name="T55" fmla="*/ 2147483647 h 521"/>
                <a:gd name="T56" fmla="*/ 2147483647 w 234"/>
                <a:gd name="T57" fmla="*/ 2147483647 h 521"/>
                <a:gd name="T58" fmla="*/ 2147483647 w 234"/>
                <a:gd name="T59" fmla="*/ 2147483647 h 521"/>
                <a:gd name="T60" fmla="*/ 2147483647 w 234"/>
                <a:gd name="T61" fmla="*/ 2147483647 h 521"/>
                <a:gd name="T62" fmla="*/ 2147483647 w 234"/>
                <a:gd name="T63" fmla="*/ 2147483647 h 521"/>
                <a:gd name="T64" fmla="*/ 2147483647 w 234"/>
                <a:gd name="T65" fmla="*/ 2147483647 h 521"/>
                <a:gd name="T66" fmla="*/ 2147483647 w 234"/>
                <a:gd name="T67" fmla="*/ 2147483647 h 52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34" h="521">
                  <a:moveTo>
                    <a:pt x="68" y="198"/>
                  </a:moveTo>
                  <a:lnTo>
                    <a:pt x="68" y="198"/>
                  </a:lnTo>
                  <a:lnTo>
                    <a:pt x="47" y="241"/>
                  </a:lnTo>
                  <a:lnTo>
                    <a:pt x="38" y="262"/>
                  </a:lnTo>
                  <a:lnTo>
                    <a:pt x="29" y="285"/>
                  </a:lnTo>
                  <a:lnTo>
                    <a:pt x="19" y="310"/>
                  </a:lnTo>
                  <a:lnTo>
                    <a:pt x="12" y="335"/>
                  </a:lnTo>
                  <a:lnTo>
                    <a:pt x="6" y="360"/>
                  </a:lnTo>
                  <a:lnTo>
                    <a:pt x="0" y="387"/>
                  </a:lnTo>
                  <a:lnTo>
                    <a:pt x="0" y="389"/>
                  </a:lnTo>
                  <a:lnTo>
                    <a:pt x="6" y="412"/>
                  </a:lnTo>
                  <a:lnTo>
                    <a:pt x="15" y="433"/>
                  </a:lnTo>
                  <a:lnTo>
                    <a:pt x="27" y="453"/>
                  </a:lnTo>
                  <a:lnTo>
                    <a:pt x="39" y="471"/>
                  </a:lnTo>
                  <a:lnTo>
                    <a:pt x="54" y="486"/>
                  </a:lnTo>
                  <a:lnTo>
                    <a:pt x="71" y="502"/>
                  </a:lnTo>
                  <a:lnTo>
                    <a:pt x="90" y="512"/>
                  </a:lnTo>
                  <a:lnTo>
                    <a:pt x="109" y="521"/>
                  </a:lnTo>
                  <a:lnTo>
                    <a:pt x="103" y="480"/>
                  </a:lnTo>
                  <a:lnTo>
                    <a:pt x="100" y="457"/>
                  </a:lnTo>
                  <a:lnTo>
                    <a:pt x="99" y="431"/>
                  </a:lnTo>
                  <a:lnTo>
                    <a:pt x="88" y="419"/>
                  </a:lnTo>
                  <a:lnTo>
                    <a:pt x="77" y="406"/>
                  </a:lnTo>
                  <a:lnTo>
                    <a:pt x="71" y="389"/>
                  </a:lnTo>
                  <a:lnTo>
                    <a:pt x="67" y="372"/>
                  </a:lnTo>
                  <a:lnTo>
                    <a:pt x="64" y="352"/>
                  </a:lnTo>
                  <a:lnTo>
                    <a:pt x="64" y="332"/>
                  </a:lnTo>
                  <a:lnTo>
                    <a:pt x="67" y="316"/>
                  </a:lnTo>
                  <a:lnTo>
                    <a:pt x="71" y="299"/>
                  </a:lnTo>
                  <a:lnTo>
                    <a:pt x="77" y="284"/>
                  </a:lnTo>
                  <a:lnTo>
                    <a:pt x="86" y="268"/>
                  </a:lnTo>
                  <a:lnTo>
                    <a:pt x="99" y="256"/>
                  </a:lnTo>
                  <a:lnTo>
                    <a:pt x="111" y="244"/>
                  </a:lnTo>
                  <a:lnTo>
                    <a:pt x="125" y="236"/>
                  </a:lnTo>
                  <a:lnTo>
                    <a:pt x="132" y="211"/>
                  </a:lnTo>
                  <a:lnTo>
                    <a:pt x="143" y="185"/>
                  </a:lnTo>
                  <a:lnTo>
                    <a:pt x="154" y="157"/>
                  </a:lnTo>
                  <a:lnTo>
                    <a:pt x="166" y="131"/>
                  </a:lnTo>
                  <a:lnTo>
                    <a:pt x="181" y="104"/>
                  </a:lnTo>
                  <a:lnTo>
                    <a:pt x="196" y="76"/>
                  </a:lnTo>
                  <a:lnTo>
                    <a:pt x="214" y="49"/>
                  </a:lnTo>
                  <a:lnTo>
                    <a:pt x="234" y="20"/>
                  </a:lnTo>
                  <a:lnTo>
                    <a:pt x="233" y="0"/>
                  </a:lnTo>
                  <a:lnTo>
                    <a:pt x="205" y="25"/>
                  </a:lnTo>
                  <a:lnTo>
                    <a:pt x="172" y="58"/>
                  </a:lnTo>
                  <a:lnTo>
                    <a:pt x="155" y="76"/>
                  </a:lnTo>
                  <a:lnTo>
                    <a:pt x="137" y="98"/>
                  </a:lnTo>
                  <a:lnTo>
                    <a:pt x="120" y="121"/>
                  </a:lnTo>
                  <a:lnTo>
                    <a:pt x="102" y="145"/>
                  </a:lnTo>
                  <a:lnTo>
                    <a:pt x="102" y="151"/>
                  </a:lnTo>
                  <a:lnTo>
                    <a:pt x="100" y="159"/>
                  </a:lnTo>
                  <a:lnTo>
                    <a:pt x="97" y="165"/>
                  </a:lnTo>
                  <a:lnTo>
                    <a:pt x="93" y="171"/>
                  </a:lnTo>
                  <a:lnTo>
                    <a:pt x="82" y="185"/>
                  </a:lnTo>
                  <a:lnTo>
                    <a:pt x="68" y="198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" name="Freeform 1178"/>
            <p:cNvSpPr>
              <a:spLocks/>
            </p:cNvSpPr>
            <p:nvPr userDrawn="1"/>
          </p:nvSpPr>
          <p:spPr bwMode="auto">
            <a:xfrm>
              <a:off x="7765644" y="4963188"/>
              <a:ext cx="224260" cy="201627"/>
            </a:xfrm>
            <a:custGeom>
              <a:avLst/>
              <a:gdLst>
                <a:gd name="T0" fmla="*/ 2147483647 w 141"/>
                <a:gd name="T1" fmla="*/ 0 h 127"/>
                <a:gd name="T2" fmla="*/ 2147483647 w 141"/>
                <a:gd name="T3" fmla="*/ 0 h 127"/>
                <a:gd name="T4" fmla="*/ 0 w 141"/>
                <a:gd name="T5" fmla="*/ 2147483647 h 127"/>
                <a:gd name="T6" fmla="*/ 0 w 141"/>
                <a:gd name="T7" fmla="*/ 2147483647 h 127"/>
                <a:gd name="T8" fmla="*/ 2147483647 w 141"/>
                <a:gd name="T9" fmla="*/ 2147483647 h 127"/>
                <a:gd name="T10" fmla="*/ 2147483647 w 141"/>
                <a:gd name="T11" fmla="*/ 2147483647 h 127"/>
                <a:gd name="T12" fmla="*/ 2147483647 w 141"/>
                <a:gd name="T13" fmla="*/ 2147483647 h 127"/>
                <a:gd name="T14" fmla="*/ 2147483647 w 141"/>
                <a:gd name="T15" fmla="*/ 2147483647 h 127"/>
                <a:gd name="T16" fmla="*/ 2147483647 w 141"/>
                <a:gd name="T17" fmla="*/ 2147483647 h 127"/>
                <a:gd name="T18" fmla="*/ 2147483647 w 141"/>
                <a:gd name="T19" fmla="*/ 2147483647 h 127"/>
                <a:gd name="T20" fmla="*/ 2147483647 w 141"/>
                <a:gd name="T21" fmla="*/ 2147483647 h 127"/>
                <a:gd name="T22" fmla="*/ 2147483647 w 141"/>
                <a:gd name="T23" fmla="*/ 2147483647 h 127"/>
                <a:gd name="T24" fmla="*/ 2147483647 w 141"/>
                <a:gd name="T25" fmla="*/ 2147483647 h 127"/>
                <a:gd name="T26" fmla="*/ 2147483647 w 141"/>
                <a:gd name="T27" fmla="*/ 2147483647 h 127"/>
                <a:gd name="T28" fmla="*/ 2147483647 w 141"/>
                <a:gd name="T29" fmla="*/ 2147483647 h 127"/>
                <a:gd name="T30" fmla="*/ 2147483647 w 141"/>
                <a:gd name="T31" fmla="*/ 2147483647 h 127"/>
                <a:gd name="T32" fmla="*/ 2147483647 w 141"/>
                <a:gd name="T33" fmla="*/ 2147483647 h 127"/>
                <a:gd name="T34" fmla="*/ 2147483647 w 141"/>
                <a:gd name="T35" fmla="*/ 2147483647 h 127"/>
                <a:gd name="T36" fmla="*/ 2147483647 w 141"/>
                <a:gd name="T37" fmla="*/ 2147483647 h 127"/>
                <a:gd name="T38" fmla="*/ 2147483647 w 141"/>
                <a:gd name="T39" fmla="*/ 2147483647 h 127"/>
                <a:gd name="T40" fmla="*/ 2147483647 w 141"/>
                <a:gd name="T41" fmla="*/ 0 h 127"/>
                <a:gd name="T42" fmla="*/ 2147483647 w 141"/>
                <a:gd name="T43" fmla="*/ 0 h 12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41" h="127">
                  <a:moveTo>
                    <a:pt x="2" y="0"/>
                  </a:moveTo>
                  <a:lnTo>
                    <a:pt x="2" y="0"/>
                  </a:lnTo>
                  <a:lnTo>
                    <a:pt x="0" y="31"/>
                  </a:lnTo>
                  <a:lnTo>
                    <a:pt x="0" y="61"/>
                  </a:lnTo>
                  <a:lnTo>
                    <a:pt x="2" y="93"/>
                  </a:lnTo>
                  <a:lnTo>
                    <a:pt x="5" y="127"/>
                  </a:lnTo>
                  <a:lnTo>
                    <a:pt x="141" y="119"/>
                  </a:lnTo>
                  <a:lnTo>
                    <a:pt x="139" y="114"/>
                  </a:lnTo>
                  <a:lnTo>
                    <a:pt x="122" y="110"/>
                  </a:lnTo>
                  <a:lnTo>
                    <a:pt x="107" y="105"/>
                  </a:lnTo>
                  <a:lnTo>
                    <a:pt x="92" y="98"/>
                  </a:lnTo>
                  <a:lnTo>
                    <a:pt x="78" y="90"/>
                  </a:lnTo>
                  <a:lnTo>
                    <a:pt x="64" y="81"/>
                  </a:lnTo>
                  <a:lnTo>
                    <a:pt x="51" y="70"/>
                  </a:lnTo>
                  <a:lnTo>
                    <a:pt x="39" y="56"/>
                  </a:lnTo>
                  <a:lnTo>
                    <a:pt x="28" y="43"/>
                  </a:lnTo>
                  <a:lnTo>
                    <a:pt x="14" y="2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57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4" name="Freeform 1179"/>
            <p:cNvSpPr>
              <a:spLocks/>
            </p:cNvSpPr>
            <p:nvPr userDrawn="1"/>
          </p:nvSpPr>
          <p:spPr bwMode="auto">
            <a:xfrm>
              <a:off x="7887569" y="4442381"/>
              <a:ext cx="53669" cy="84012"/>
            </a:xfrm>
            <a:custGeom>
              <a:avLst/>
              <a:gdLst>
                <a:gd name="T0" fmla="*/ 2147483647 w 34"/>
                <a:gd name="T1" fmla="*/ 0 h 53"/>
                <a:gd name="T2" fmla="*/ 2147483647 w 34"/>
                <a:gd name="T3" fmla="*/ 0 h 53"/>
                <a:gd name="T4" fmla="*/ 2147483647 w 34"/>
                <a:gd name="T5" fmla="*/ 2147483647 h 53"/>
                <a:gd name="T6" fmla="*/ 0 w 34"/>
                <a:gd name="T7" fmla="*/ 2147483647 h 53"/>
                <a:gd name="T8" fmla="*/ 0 w 34"/>
                <a:gd name="T9" fmla="*/ 2147483647 h 53"/>
                <a:gd name="T10" fmla="*/ 2147483647 w 34"/>
                <a:gd name="T11" fmla="*/ 2147483647 h 53"/>
                <a:gd name="T12" fmla="*/ 2147483647 w 34"/>
                <a:gd name="T13" fmla="*/ 2147483647 h 53"/>
                <a:gd name="T14" fmla="*/ 2147483647 w 34"/>
                <a:gd name="T15" fmla="*/ 2147483647 h 53"/>
                <a:gd name="T16" fmla="*/ 2147483647 w 34"/>
                <a:gd name="T17" fmla="*/ 2147483647 h 53"/>
                <a:gd name="T18" fmla="*/ 2147483647 w 34"/>
                <a:gd name="T19" fmla="*/ 2147483647 h 53"/>
                <a:gd name="T20" fmla="*/ 2147483647 w 34"/>
                <a:gd name="T21" fmla="*/ 0 h 53"/>
                <a:gd name="T22" fmla="*/ 2147483647 w 34"/>
                <a:gd name="T23" fmla="*/ 0 h 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53">
                  <a:moveTo>
                    <a:pt x="34" y="0"/>
                  </a:moveTo>
                  <a:lnTo>
                    <a:pt x="34" y="0"/>
                  </a:lnTo>
                  <a:lnTo>
                    <a:pt x="17" y="26"/>
                  </a:lnTo>
                  <a:lnTo>
                    <a:pt x="0" y="53"/>
                  </a:lnTo>
                  <a:lnTo>
                    <a:pt x="14" y="40"/>
                  </a:lnTo>
                  <a:lnTo>
                    <a:pt x="25" y="26"/>
                  </a:lnTo>
                  <a:lnTo>
                    <a:pt x="29" y="20"/>
                  </a:lnTo>
                  <a:lnTo>
                    <a:pt x="32" y="14"/>
                  </a:lnTo>
                  <a:lnTo>
                    <a:pt x="34" y="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E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Freeform 1180"/>
            <p:cNvSpPr>
              <a:spLocks/>
            </p:cNvSpPr>
            <p:nvPr userDrawn="1"/>
          </p:nvSpPr>
          <p:spPr bwMode="auto">
            <a:xfrm>
              <a:off x="8156954" y="4185103"/>
              <a:ext cx="36418" cy="59741"/>
            </a:xfrm>
            <a:custGeom>
              <a:avLst/>
              <a:gdLst>
                <a:gd name="T0" fmla="*/ 2147483647 w 24"/>
                <a:gd name="T1" fmla="*/ 2147483647 h 38"/>
                <a:gd name="T2" fmla="*/ 2147483647 w 24"/>
                <a:gd name="T3" fmla="*/ 2147483647 h 38"/>
                <a:gd name="T4" fmla="*/ 2147483647 w 24"/>
                <a:gd name="T5" fmla="*/ 0 h 38"/>
                <a:gd name="T6" fmla="*/ 2147483647 w 24"/>
                <a:gd name="T7" fmla="*/ 0 h 38"/>
                <a:gd name="T8" fmla="*/ 0 w 24"/>
                <a:gd name="T9" fmla="*/ 2147483647 h 38"/>
                <a:gd name="T10" fmla="*/ 0 w 24"/>
                <a:gd name="T11" fmla="*/ 2147483647 h 38"/>
                <a:gd name="T12" fmla="*/ 2147483647 w 24"/>
                <a:gd name="T13" fmla="*/ 2147483647 h 38"/>
                <a:gd name="T14" fmla="*/ 2147483647 w 24"/>
                <a:gd name="T15" fmla="*/ 2147483647 h 38"/>
                <a:gd name="T16" fmla="*/ 2147483647 w 24"/>
                <a:gd name="T17" fmla="*/ 2147483647 h 38"/>
                <a:gd name="T18" fmla="*/ 2147483647 w 24"/>
                <a:gd name="T19" fmla="*/ 2147483647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" h="38">
                  <a:moveTo>
                    <a:pt x="23" y="9"/>
                  </a:moveTo>
                  <a:lnTo>
                    <a:pt x="23" y="9"/>
                  </a:lnTo>
                  <a:lnTo>
                    <a:pt x="24" y="0"/>
                  </a:lnTo>
                  <a:lnTo>
                    <a:pt x="0" y="18"/>
                  </a:lnTo>
                  <a:lnTo>
                    <a:pt x="1" y="38"/>
                  </a:lnTo>
                  <a:lnTo>
                    <a:pt x="23" y="9"/>
                  </a:lnTo>
                  <a:close/>
                </a:path>
              </a:pathLst>
            </a:custGeom>
            <a:solidFill>
              <a:srgbClr val="FFE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Freeform 1181"/>
            <p:cNvSpPr>
              <a:spLocks/>
            </p:cNvSpPr>
            <p:nvPr userDrawn="1"/>
          </p:nvSpPr>
          <p:spPr bwMode="auto">
            <a:xfrm>
              <a:off x="7764902" y="4822362"/>
              <a:ext cx="218511" cy="315508"/>
            </a:xfrm>
            <a:custGeom>
              <a:avLst/>
              <a:gdLst>
                <a:gd name="T0" fmla="*/ 2147483647 w 137"/>
                <a:gd name="T1" fmla="*/ 2147483647 h 198"/>
                <a:gd name="T2" fmla="*/ 2147483647 w 137"/>
                <a:gd name="T3" fmla="*/ 2147483647 h 198"/>
                <a:gd name="T4" fmla="*/ 2147483647 w 137"/>
                <a:gd name="T5" fmla="*/ 0 h 198"/>
                <a:gd name="T6" fmla="*/ 2147483647 w 137"/>
                <a:gd name="T7" fmla="*/ 0 h 198"/>
                <a:gd name="T8" fmla="*/ 2147483647 w 137"/>
                <a:gd name="T9" fmla="*/ 0 h 198"/>
                <a:gd name="T10" fmla="*/ 2147483647 w 137"/>
                <a:gd name="T11" fmla="*/ 0 h 198"/>
                <a:gd name="T12" fmla="*/ 2147483647 w 137"/>
                <a:gd name="T13" fmla="*/ 2147483647 h 198"/>
                <a:gd name="T14" fmla="*/ 0 w 137"/>
                <a:gd name="T15" fmla="*/ 2147483647 h 198"/>
                <a:gd name="T16" fmla="*/ 0 w 137"/>
                <a:gd name="T17" fmla="*/ 2147483647 h 198"/>
                <a:gd name="T18" fmla="*/ 2147483647 w 137"/>
                <a:gd name="T19" fmla="*/ 2147483647 h 198"/>
                <a:gd name="T20" fmla="*/ 2147483647 w 137"/>
                <a:gd name="T21" fmla="*/ 2147483647 h 198"/>
                <a:gd name="T22" fmla="*/ 2147483647 w 137"/>
                <a:gd name="T23" fmla="*/ 2147483647 h 198"/>
                <a:gd name="T24" fmla="*/ 2147483647 w 137"/>
                <a:gd name="T25" fmla="*/ 2147483647 h 198"/>
                <a:gd name="T26" fmla="*/ 2147483647 w 137"/>
                <a:gd name="T27" fmla="*/ 2147483647 h 198"/>
                <a:gd name="T28" fmla="*/ 2147483647 w 137"/>
                <a:gd name="T29" fmla="*/ 2147483647 h 198"/>
                <a:gd name="T30" fmla="*/ 2147483647 w 137"/>
                <a:gd name="T31" fmla="*/ 2147483647 h 198"/>
                <a:gd name="T32" fmla="*/ 2147483647 w 137"/>
                <a:gd name="T33" fmla="*/ 2147483647 h 198"/>
                <a:gd name="T34" fmla="*/ 2147483647 w 137"/>
                <a:gd name="T35" fmla="*/ 2147483647 h 198"/>
                <a:gd name="T36" fmla="*/ 2147483647 w 137"/>
                <a:gd name="T37" fmla="*/ 2147483647 h 198"/>
                <a:gd name="T38" fmla="*/ 2147483647 w 137"/>
                <a:gd name="T39" fmla="*/ 2147483647 h 198"/>
                <a:gd name="T40" fmla="*/ 2147483647 w 137"/>
                <a:gd name="T41" fmla="*/ 2147483647 h 198"/>
                <a:gd name="T42" fmla="*/ 2147483647 w 137"/>
                <a:gd name="T43" fmla="*/ 2147483647 h 198"/>
                <a:gd name="T44" fmla="*/ 2147483647 w 137"/>
                <a:gd name="T45" fmla="*/ 2147483647 h 198"/>
                <a:gd name="T46" fmla="*/ 2147483647 w 137"/>
                <a:gd name="T47" fmla="*/ 2147483647 h 198"/>
                <a:gd name="T48" fmla="*/ 2147483647 w 137"/>
                <a:gd name="T49" fmla="*/ 2147483647 h 198"/>
                <a:gd name="T50" fmla="*/ 2147483647 w 137"/>
                <a:gd name="T51" fmla="*/ 2147483647 h 198"/>
                <a:gd name="T52" fmla="*/ 2147483647 w 137"/>
                <a:gd name="T53" fmla="*/ 2147483647 h 198"/>
                <a:gd name="T54" fmla="*/ 2147483647 w 137"/>
                <a:gd name="T55" fmla="*/ 2147483647 h 198"/>
                <a:gd name="T56" fmla="*/ 2147483647 w 137"/>
                <a:gd name="T57" fmla="*/ 2147483647 h 198"/>
                <a:gd name="T58" fmla="*/ 2147483647 w 137"/>
                <a:gd name="T59" fmla="*/ 2147483647 h 198"/>
                <a:gd name="T60" fmla="*/ 2147483647 w 137"/>
                <a:gd name="T61" fmla="*/ 2147483647 h 198"/>
                <a:gd name="T62" fmla="*/ 2147483647 w 137"/>
                <a:gd name="T63" fmla="*/ 2147483647 h 198"/>
                <a:gd name="T64" fmla="*/ 2147483647 w 137"/>
                <a:gd name="T65" fmla="*/ 2147483647 h 198"/>
                <a:gd name="T66" fmla="*/ 2147483647 w 137"/>
                <a:gd name="T67" fmla="*/ 2147483647 h 19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37" h="198">
                  <a:moveTo>
                    <a:pt x="11" y="2"/>
                  </a:moveTo>
                  <a:lnTo>
                    <a:pt x="11" y="2"/>
                  </a:lnTo>
                  <a:lnTo>
                    <a:pt x="11" y="0"/>
                  </a:lnTo>
                  <a:lnTo>
                    <a:pt x="3" y="41"/>
                  </a:lnTo>
                  <a:lnTo>
                    <a:pt x="0" y="84"/>
                  </a:lnTo>
                  <a:lnTo>
                    <a:pt x="12" y="105"/>
                  </a:lnTo>
                  <a:lnTo>
                    <a:pt x="26" y="127"/>
                  </a:lnTo>
                  <a:lnTo>
                    <a:pt x="37" y="140"/>
                  </a:lnTo>
                  <a:lnTo>
                    <a:pt x="49" y="154"/>
                  </a:lnTo>
                  <a:lnTo>
                    <a:pt x="62" y="165"/>
                  </a:lnTo>
                  <a:lnTo>
                    <a:pt x="76" y="174"/>
                  </a:lnTo>
                  <a:lnTo>
                    <a:pt x="90" y="182"/>
                  </a:lnTo>
                  <a:lnTo>
                    <a:pt x="105" y="189"/>
                  </a:lnTo>
                  <a:lnTo>
                    <a:pt x="120" y="194"/>
                  </a:lnTo>
                  <a:lnTo>
                    <a:pt x="137" y="198"/>
                  </a:lnTo>
                  <a:lnTo>
                    <a:pt x="129" y="174"/>
                  </a:lnTo>
                  <a:lnTo>
                    <a:pt x="125" y="157"/>
                  </a:lnTo>
                  <a:lnTo>
                    <a:pt x="120" y="134"/>
                  </a:lnTo>
                  <a:lnTo>
                    <a:pt x="101" y="125"/>
                  </a:lnTo>
                  <a:lnTo>
                    <a:pt x="82" y="115"/>
                  </a:lnTo>
                  <a:lnTo>
                    <a:pt x="65" y="99"/>
                  </a:lnTo>
                  <a:lnTo>
                    <a:pt x="50" y="84"/>
                  </a:lnTo>
                  <a:lnTo>
                    <a:pt x="38" y="66"/>
                  </a:lnTo>
                  <a:lnTo>
                    <a:pt x="26" y="46"/>
                  </a:lnTo>
                  <a:lnTo>
                    <a:pt x="17" y="25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FE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7" name="Freeform 1182"/>
            <p:cNvSpPr>
              <a:spLocks/>
            </p:cNvSpPr>
            <p:nvPr userDrawn="1"/>
          </p:nvSpPr>
          <p:spPr bwMode="auto">
            <a:xfrm>
              <a:off x="7883469" y="4587560"/>
              <a:ext cx="95838" cy="309908"/>
            </a:xfrm>
            <a:custGeom>
              <a:avLst/>
              <a:gdLst>
                <a:gd name="T0" fmla="*/ 2147483647 w 61"/>
                <a:gd name="T1" fmla="*/ 2147483647 h 195"/>
                <a:gd name="T2" fmla="*/ 2147483647 w 61"/>
                <a:gd name="T3" fmla="*/ 2147483647 h 195"/>
                <a:gd name="T4" fmla="*/ 2147483647 w 61"/>
                <a:gd name="T5" fmla="*/ 2147483647 h 195"/>
                <a:gd name="T6" fmla="*/ 2147483647 w 61"/>
                <a:gd name="T7" fmla="*/ 2147483647 h 195"/>
                <a:gd name="T8" fmla="*/ 2147483647 w 61"/>
                <a:gd name="T9" fmla="*/ 2147483647 h 195"/>
                <a:gd name="T10" fmla="*/ 2147483647 w 61"/>
                <a:gd name="T11" fmla="*/ 2147483647 h 195"/>
                <a:gd name="T12" fmla="*/ 2147483647 w 61"/>
                <a:gd name="T13" fmla="*/ 2147483647 h 195"/>
                <a:gd name="T14" fmla="*/ 2147483647 w 61"/>
                <a:gd name="T15" fmla="*/ 2147483647 h 195"/>
                <a:gd name="T16" fmla="*/ 2147483647 w 61"/>
                <a:gd name="T17" fmla="*/ 2147483647 h 195"/>
                <a:gd name="T18" fmla="*/ 2147483647 w 61"/>
                <a:gd name="T19" fmla="*/ 2147483647 h 195"/>
                <a:gd name="T20" fmla="*/ 2147483647 w 61"/>
                <a:gd name="T21" fmla="*/ 2147483647 h 195"/>
                <a:gd name="T22" fmla="*/ 2147483647 w 61"/>
                <a:gd name="T23" fmla="*/ 2147483647 h 195"/>
                <a:gd name="T24" fmla="*/ 2147483647 w 61"/>
                <a:gd name="T25" fmla="*/ 2147483647 h 195"/>
                <a:gd name="T26" fmla="*/ 2147483647 w 61"/>
                <a:gd name="T27" fmla="*/ 0 h 195"/>
                <a:gd name="T28" fmla="*/ 2147483647 w 61"/>
                <a:gd name="T29" fmla="*/ 0 h 195"/>
                <a:gd name="T30" fmla="*/ 2147483647 w 61"/>
                <a:gd name="T31" fmla="*/ 2147483647 h 195"/>
                <a:gd name="T32" fmla="*/ 2147483647 w 61"/>
                <a:gd name="T33" fmla="*/ 2147483647 h 195"/>
                <a:gd name="T34" fmla="*/ 2147483647 w 61"/>
                <a:gd name="T35" fmla="*/ 2147483647 h 195"/>
                <a:gd name="T36" fmla="*/ 2147483647 w 61"/>
                <a:gd name="T37" fmla="*/ 2147483647 h 195"/>
                <a:gd name="T38" fmla="*/ 2147483647 w 61"/>
                <a:gd name="T39" fmla="*/ 2147483647 h 195"/>
                <a:gd name="T40" fmla="*/ 2147483647 w 61"/>
                <a:gd name="T41" fmla="*/ 2147483647 h 195"/>
                <a:gd name="T42" fmla="*/ 2147483647 w 61"/>
                <a:gd name="T43" fmla="*/ 2147483647 h 195"/>
                <a:gd name="T44" fmla="*/ 0 w 61"/>
                <a:gd name="T45" fmla="*/ 2147483647 h 195"/>
                <a:gd name="T46" fmla="*/ 0 w 61"/>
                <a:gd name="T47" fmla="*/ 2147483647 h 195"/>
                <a:gd name="T48" fmla="*/ 2147483647 w 61"/>
                <a:gd name="T49" fmla="*/ 2147483647 h 195"/>
                <a:gd name="T50" fmla="*/ 2147483647 w 61"/>
                <a:gd name="T51" fmla="*/ 2147483647 h 19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1" h="195">
                  <a:moveTo>
                    <a:pt x="3" y="136"/>
                  </a:moveTo>
                  <a:lnTo>
                    <a:pt x="3" y="136"/>
                  </a:lnTo>
                  <a:lnTo>
                    <a:pt x="7" y="153"/>
                  </a:lnTo>
                  <a:lnTo>
                    <a:pt x="13" y="170"/>
                  </a:lnTo>
                  <a:lnTo>
                    <a:pt x="24" y="183"/>
                  </a:lnTo>
                  <a:lnTo>
                    <a:pt x="35" y="195"/>
                  </a:lnTo>
                  <a:lnTo>
                    <a:pt x="35" y="151"/>
                  </a:lnTo>
                  <a:lnTo>
                    <a:pt x="36" y="128"/>
                  </a:lnTo>
                  <a:lnTo>
                    <a:pt x="39" y="104"/>
                  </a:lnTo>
                  <a:lnTo>
                    <a:pt x="42" y="80"/>
                  </a:lnTo>
                  <a:lnTo>
                    <a:pt x="47" y="54"/>
                  </a:lnTo>
                  <a:lnTo>
                    <a:pt x="53" y="28"/>
                  </a:lnTo>
                  <a:lnTo>
                    <a:pt x="61" y="0"/>
                  </a:lnTo>
                  <a:lnTo>
                    <a:pt x="47" y="8"/>
                  </a:lnTo>
                  <a:lnTo>
                    <a:pt x="35" y="20"/>
                  </a:lnTo>
                  <a:lnTo>
                    <a:pt x="22" y="32"/>
                  </a:lnTo>
                  <a:lnTo>
                    <a:pt x="13" y="48"/>
                  </a:lnTo>
                  <a:lnTo>
                    <a:pt x="7" y="63"/>
                  </a:lnTo>
                  <a:lnTo>
                    <a:pt x="3" y="80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3" y="136"/>
                  </a:lnTo>
                  <a:close/>
                </a:path>
              </a:pathLst>
            </a:custGeom>
            <a:solidFill>
              <a:srgbClr val="FFE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8" name="Freeform 1183"/>
            <p:cNvSpPr>
              <a:spLocks/>
            </p:cNvSpPr>
            <p:nvPr userDrawn="1"/>
          </p:nvSpPr>
          <p:spPr bwMode="auto">
            <a:xfrm>
              <a:off x="8513990" y="4424175"/>
              <a:ext cx="153341" cy="515269"/>
            </a:xfrm>
            <a:custGeom>
              <a:avLst/>
              <a:gdLst>
                <a:gd name="T0" fmla="*/ 2147483647 w 97"/>
                <a:gd name="T1" fmla="*/ 2147483647 h 324"/>
                <a:gd name="T2" fmla="*/ 2147483647 w 97"/>
                <a:gd name="T3" fmla="*/ 2147483647 h 324"/>
                <a:gd name="T4" fmla="*/ 2147483647 w 97"/>
                <a:gd name="T5" fmla="*/ 2147483647 h 324"/>
                <a:gd name="T6" fmla="*/ 2147483647 w 97"/>
                <a:gd name="T7" fmla="*/ 2147483647 h 324"/>
                <a:gd name="T8" fmla="*/ 2147483647 w 97"/>
                <a:gd name="T9" fmla="*/ 2147483647 h 324"/>
                <a:gd name="T10" fmla="*/ 2147483647 w 97"/>
                <a:gd name="T11" fmla="*/ 2147483647 h 324"/>
                <a:gd name="T12" fmla="*/ 2147483647 w 97"/>
                <a:gd name="T13" fmla="*/ 2147483647 h 324"/>
                <a:gd name="T14" fmla="*/ 2147483647 w 97"/>
                <a:gd name="T15" fmla="*/ 2147483647 h 324"/>
                <a:gd name="T16" fmla="*/ 2147483647 w 97"/>
                <a:gd name="T17" fmla="*/ 2147483647 h 324"/>
                <a:gd name="T18" fmla="*/ 2147483647 w 97"/>
                <a:gd name="T19" fmla="*/ 2147483647 h 324"/>
                <a:gd name="T20" fmla="*/ 2147483647 w 97"/>
                <a:gd name="T21" fmla="*/ 2147483647 h 324"/>
                <a:gd name="T22" fmla="*/ 2147483647 w 97"/>
                <a:gd name="T23" fmla="*/ 2147483647 h 324"/>
                <a:gd name="T24" fmla="*/ 2147483647 w 97"/>
                <a:gd name="T25" fmla="*/ 2147483647 h 324"/>
                <a:gd name="T26" fmla="*/ 2147483647 w 97"/>
                <a:gd name="T27" fmla="*/ 2147483647 h 324"/>
                <a:gd name="T28" fmla="*/ 2147483647 w 97"/>
                <a:gd name="T29" fmla="*/ 2147483647 h 324"/>
                <a:gd name="T30" fmla="*/ 2147483647 w 97"/>
                <a:gd name="T31" fmla="*/ 2147483647 h 324"/>
                <a:gd name="T32" fmla="*/ 2147483647 w 97"/>
                <a:gd name="T33" fmla="*/ 0 h 324"/>
                <a:gd name="T34" fmla="*/ 2147483647 w 97"/>
                <a:gd name="T35" fmla="*/ 0 h 324"/>
                <a:gd name="T36" fmla="*/ 2147483647 w 97"/>
                <a:gd name="T37" fmla="*/ 2147483647 h 324"/>
                <a:gd name="T38" fmla="*/ 2147483647 w 97"/>
                <a:gd name="T39" fmla="*/ 2147483647 h 324"/>
                <a:gd name="T40" fmla="*/ 2147483647 w 97"/>
                <a:gd name="T41" fmla="*/ 2147483647 h 324"/>
                <a:gd name="T42" fmla="*/ 2147483647 w 97"/>
                <a:gd name="T43" fmla="*/ 2147483647 h 324"/>
                <a:gd name="T44" fmla="*/ 2147483647 w 97"/>
                <a:gd name="T45" fmla="*/ 2147483647 h 324"/>
                <a:gd name="T46" fmla="*/ 2147483647 w 97"/>
                <a:gd name="T47" fmla="*/ 2147483647 h 324"/>
                <a:gd name="T48" fmla="*/ 2147483647 w 97"/>
                <a:gd name="T49" fmla="*/ 2147483647 h 324"/>
                <a:gd name="T50" fmla="*/ 0 w 97"/>
                <a:gd name="T51" fmla="*/ 2147483647 h 324"/>
                <a:gd name="T52" fmla="*/ 0 w 97"/>
                <a:gd name="T53" fmla="*/ 2147483647 h 324"/>
                <a:gd name="T54" fmla="*/ 2147483647 w 97"/>
                <a:gd name="T55" fmla="*/ 2147483647 h 324"/>
                <a:gd name="T56" fmla="*/ 2147483647 w 97"/>
                <a:gd name="T57" fmla="*/ 2147483647 h 324"/>
                <a:gd name="T58" fmla="*/ 2147483647 w 97"/>
                <a:gd name="T59" fmla="*/ 2147483647 h 324"/>
                <a:gd name="T60" fmla="*/ 2147483647 w 97"/>
                <a:gd name="T61" fmla="*/ 2147483647 h 324"/>
                <a:gd name="T62" fmla="*/ 2147483647 w 97"/>
                <a:gd name="T63" fmla="*/ 2147483647 h 324"/>
                <a:gd name="T64" fmla="*/ 2147483647 w 97"/>
                <a:gd name="T65" fmla="*/ 2147483647 h 324"/>
                <a:gd name="T66" fmla="*/ 2147483647 w 97"/>
                <a:gd name="T67" fmla="*/ 2147483647 h 324"/>
                <a:gd name="T68" fmla="*/ 2147483647 w 97"/>
                <a:gd name="T69" fmla="*/ 2147483647 h 324"/>
                <a:gd name="T70" fmla="*/ 2147483647 w 97"/>
                <a:gd name="T71" fmla="*/ 2147483647 h 324"/>
                <a:gd name="T72" fmla="*/ 2147483647 w 97"/>
                <a:gd name="T73" fmla="*/ 2147483647 h 324"/>
                <a:gd name="T74" fmla="*/ 2147483647 w 97"/>
                <a:gd name="T75" fmla="*/ 2147483647 h 324"/>
                <a:gd name="T76" fmla="*/ 2147483647 w 97"/>
                <a:gd name="T77" fmla="*/ 2147483647 h 324"/>
                <a:gd name="T78" fmla="*/ 2147483647 w 97"/>
                <a:gd name="T79" fmla="*/ 2147483647 h 324"/>
                <a:gd name="T80" fmla="*/ 2147483647 w 97"/>
                <a:gd name="T81" fmla="*/ 2147483647 h 324"/>
                <a:gd name="T82" fmla="*/ 2147483647 w 97"/>
                <a:gd name="T83" fmla="*/ 2147483647 h 324"/>
                <a:gd name="T84" fmla="*/ 2147483647 w 97"/>
                <a:gd name="T85" fmla="*/ 2147483647 h 324"/>
                <a:gd name="T86" fmla="*/ 2147483647 w 97"/>
                <a:gd name="T87" fmla="*/ 2147483647 h 324"/>
                <a:gd name="T88" fmla="*/ 2147483647 w 97"/>
                <a:gd name="T89" fmla="*/ 2147483647 h 324"/>
                <a:gd name="T90" fmla="*/ 2147483647 w 97"/>
                <a:gd name="T91" fmla="*/ 2147483647 h 324"/>
                <a:gd name="T92" fmla="*/ 2147483647 w 97"/>
                <a:gd name="T93" fmla="*/ 2147483647 h 324"/>
                <a:gd name="T94" fmla="*/ 2147483647 w 97"/>
                <a:gd name="T95" fmla="*/ 2147483647 h 324"/>
                <a:gd name="T96" fmla="*/ 2147483647 w 97"/>
                <a:gd name="T97" fmla="*/ 2147483647 h 324"/>
                <a:gd name="T98" fmla="*/ 2147483647 w 97"/>
                <a:gd name="T99" fmla="*/ 2147483647 h 324"/>
                <a:gd name="T100" fmla="*/ 2147483647 w 97"/>
                <a:gd name="T101" fmla="*/ 2147483647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7" h="324">
                  <a:moveTo>
                    <a:pt x="41" y="183"/>
                  </a:moveTo>
                  <a:lnTo>
                    <a:pt x="41" y="183"/>
                  </a:lnTo>
                  <a:lnTo>
                    <a:pt x="35" y="161"/>
                  </a:lnTo>
                  <a:lnTo>
                    <a:pt x="32" y="142"/>
                  </a:lnTo>
                  <a:lnTo>
                    <a:pt x="32" y="120"/>
                  </a:lnTo>
                  <a:lnTo>
                    <a:pt x="35" y="100"/>
                  </a:lnTo>
                  <a:lnTo>
                    <a:pt x="36" y="90"/>
                  </a:lnTo>
                  <a:lnTo>
                    <a:pt x="41" y="81"/>
                  </a:lnTo>
                  <a:lnTo>
                    <a:pt x="45" y="71"/>
                  </a:lnTo>
                  <a:lnTo>
                    <a:pt x="52" y="62"/>
                  </a:lnTo>
                  <a:lnTo>
                    <a:pt x="67" y="46"/>
                  </a:lnTo>
                  <a:lnTo>
                    <a:pt x="84" y="30"/>
                  </a:lnTo>
                  <a:lnTo>
                    <a:pt x="71" y="0"/>
                  </a:lnTo>
                  <a:lnTo>
                    <a:pt x="35" y="39"/>
                  </a:lnTo>
                  <a:lnTo>
                    <a:pt x="18" y="61"/>
                  </a:lnTo>
                  <a:lnTo>
                    <a:pt x="12" y="74"/>
                  </a:lnTo>
                  <a:lnTo>
                    <a:pt x="7" y="88"/>
                  </a:lnTo>
                  <a:lnTo>
                    <a:pt x="4" y="102"/>
                  </a:lnTo>
                  <a:lnTo>
                    <a:pt x="1" y="117"/>
                  </a:lnTo>
                  <a:lnTo>
                    <a:pt x="0" y="131"/>
                  </a:lnTo>
                  <a:lnTo>
                    <a:pt x="0" y="146"/>
                  </a:lnTo>
                  <a:lnTo>
                    <a:pt x="1" y="160"/>
                  </a:lnTo>
                  <a:lnTo>
                    <a:pt x="3" y="175"/>
                  </a:lnTo>
                  <a:lnTo>
                    <a:pt x="6" y="190"/>
                  </a:lnTo>
                  <a:lnTo>
                    <a:pt x="9" y="206"/>
                  </a:lnTo>
                  <a:lnTo>
                    <a:pt x="15" y="221"/>
                  </a:lnTo>
                  <a:lnTo>
                    <a:pt x="21" y="236"/>
                  </a:lnTo>
                  <a:lnTo>
                    <a:pt x="27" y="251"/>
                  </a:lnTo>
                  <a:lnTo>
                    <a:pt x="36" y="266"/>
                  </a:lnTo>
                  <a:lnTo>
                    <a:pt x="56" y="297"/>
                  </a:lnTo>
                  <a:lnTo>
                    <a:pt x="67" y="312"/>
                  </a:lnTo>
                  <a:lnTo>
                    <a:pt x="80" y="324"/>
                  </a:lnTo>
                  <a:lnTo>
                    <a:pt x="97" y="277"/>
                  </a:lnTo>
                  <a:lnTo>
                    <a:pt x="87" y="268"/>
                  </a:lnTo>
                  <a:lnTo>
                    <a:pt x="77" y="257"/>
                  </a:lnTo>
                  <a:lnTo>
                    <a:pt x="70" y="247"/>
                  </a:lnTo>
                  <a:lnTo>
                    <a:pt x="62" y="236"/>
                  </a:lnTo>
                  <a:lnTo>
                    <a:pt x="56" y="224"/>
                  </a:lnTo>
                  <a:lnTo>
                    <a:pt x="50" y="210"/>
                  </a:lnTo>
                  <a:lnTo>
                    <a:pt x="45" y="196"/>
                  </a:lnTo>
                  <a:lnTo>
                    <a:pt x="41" y="183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9" name="Freeform 1184"/>
            <p:cNvSpPr>
              <a:spLocks/>
            </p:cNvSpPr>
            <p:nvPr userDrawn="1"/>
          </p:nvSpPr>
          <p:spPr bwMode="auto">
            <a:xfrm>
              <a:off x="8673405" y="4581252"/>
              <a:ext cx="34502" cy="166156"/>
            </a:xfrm>
            <a:custGeom>
              <a:avLst/>
              <a:gdLst>
                <a:gd name="T0" fmla="*/ 2147483647 w 22"/>
                <a:gd name="T1" fmla="*/ 0 h 104"/>
                <a:gd name="T2" fmla="*/ 2147483647 w 22"/>
                <a:gd name="T3" fmla="*/ 0 h 104"/>
                <a:gd name="T4" fmla="*/ 2147483647 w 22"/>
                <a:gd name="T5" fmla="*/ 2147483647 h 104"/>
                <a:gd name="T6" fmla="*/ 0 w 22"/>
                <a:gd name="T7" fmla="*/ 2147483647 h 104"/>
                <a:gd name="T8" fmla="*/ 0 w 22"/>
                <a:gd name="T9" fmla="*/ 2147483647 h 104"/>
                <a:gd name="T10" fmla="*/ 2147483647 w 22"/>
                <a:gd name="T11" fmla="*/ 2147483647 h 104"/>
                <a:gd name="T12" fmla="*/ 2147483647 w 22"/>
                <a:gd name="T13" fmla="*/ 2147483647 h 104"/>
                <a:gd name="T14" fmla="*/ 2147483647 w 22"/>
                <a:gd name="T15" fmla="*/ 2147483647 h 104"/>
                <a:gd name="T16" fmla="*/ 2147483647 w 22"/>
                <a:gd name="T17" fmla="*/ 2147483647 h 104"/>
                <a:gd name="T18" fmla="*/ 2147483647 w 22"/>
                <a:gd name="T19" fmla="*/ 2147483647 h 104"/>
                <a:gd name="T20" fmla="*/ 2147483647 w 22"/>
                <a:gd name="T21" fmla="*/ 2147483647 h 104"/>
                <a:gd name="T22" fmla="*/ 2147483647 w 22"/>
                <a:gd name="T23" fmla="*/ 2147483647 h 104"/>
                <a:gd name="T24" fmla="*/ 2147483647 w 22"/>
                <a:gd name="T25" fmla="*/ 2147483647 h 104"/>
                <a:gd name="T26" fmla="*/ 2147483647 w 22"/>
                <a:gd name="T27" fmla="*/ 2147483647 h 104"/>
                <a:gd name="T28" fmla="*/ 2147483647 w 22"/>
                <a:gd name="T29" fmla="*/ 2147483647 h 104"/>
                <a:gd name="T30" fmla="*/ 2147483647 w 22"/>
                <a:gd name="T31" fmla="*/ 0 h 104"/>
                <a:gd name="T32" fmla="*/ 2147483647 w 22"/>
                <a:gd name="T33" fmla="*/ 0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2" h="104">
                  <a:moveTo>
                    <a:pt x="6" y="0"/>
                  </a:moveTo>
                  <a:lnTo>
                    <a:pt x="6" y="0"/>
                  </a:lnTo>
                  <a:lnTo>
                    <a:pt x="2" y="16"/>
                  </a:lnTo>
                  <a:lnTo>
                    <a:pt x="0" y="32"/>
                  </a:lnTo>
                  <a:lnTo>
                    <a:pt x="0" y="49"/>
                  </a:lnTo>
                  <a:lnTo>
                    <a:pt x="2" y="67"/>
                  </a:lnTo>
                  <a:lnTo>
                    <a:pt x="5" y="78"/>
                  </a:lnTo>
                  <a:lnTo>
                    <a:pt x="8" y="87"/>
                  </a:lnTo>
                  <a:lnTo>
                    <a:pt x="11" y="95"/>
                  </a:lnTo>
                  <a:lnTo>
                    <a:pt x="16" y="104"/>
                  </a:lnTo>
                  <a:lnTo>
                    <a:pt x="22" y="74"/>
                  </a:lnTo>
                  <a:lnTo>
                    <a:pt x="16" y="3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0" name="Freeform 1185"/>
            <p:cNvSpPr>
              <a:spLocks/>
            </p:cNvSpPr>
            <p:nvPr userDrawn="1"/>
          </p:nvSpPr>
          <p:spPr bwMode="auto">
            <a:xfrm>
              <a:off x="8365699" y="5323816"/>
              <a:ext cx="67087" cy="69075"/>
            </a:xfrm>
            <a:custGeom>
              <a:avLst/>
              <a:gdLst>
                <a:gd name="T0" fmla="*/ 2147483647 w 43"/>
                <a:gd name="T1" fmla="*/ 2147483647 h 44"/>
                <a:gd name="T2" fmla="*/ 2147483647 w 43"/>
                <a:gd name="T3" fmla="*/ 2147483647 h 44"/>
                <a:gd name="T4" fmla="*/ 0 w 43"/>
                <a:gd name="T5" fmla="*/ 2147483647 h 44"/>
                <a:gd name="T6" fmla="*/ 0 w 43"/>
                <a:gd name="T7" fmla="*/ 2147483647 h 44"/>
                <a:gd name="T8" fmla="*/ 2147483647 w 43"/>
                <a:gd name="T9" fmla="*/ 2147483647 h 44"/>
                <a:gd name="T10" fmla="*/ 2147483647 w 43"/>
                <a:gd name="T11" fmla="*/ 0 h 44"/>
                <a:gd name="T12" fmla="*/ 2147483647 w 43"/>
                <a:gd name="T13" fmla="*/ 0 h 44"/>
                <a:gd name="T14" fmla="*/ 2147483647 w 43"/>
                <a:gd name="T15" fmla="*/ 2147483647 h 44"/>
                <a:gd name="T16" fmla="*/ 2147483647 w 43"/>
                <a:gd name="T17" fmla="*/ 2147483647 h 44"/>
                <a:gd name="T18" fmla="*/ 2147483647 w 43"/>
                <a:gd name="T19" fmla="*/ 2147483647 h 44"/>
                <a:gd name="T20" fmla="*/ 2147483647 w 43"/>
                <a:gd name="T21" fmla="*/ 2147483647 h 44"/>
                <a:gd name="T22" fmla="*/ 2147483647 w 43"/>
                <a:gd name="T23" fmla="*/ 2147483647 h 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3" h="44">
                  <a:moveTo>
                    <a:pt x="5" y="37"/>
                  </a:moveTo>
                  <a:lnTo>
                    <a:pt x="5" y="37"/>
                  </a:lnTo>
                  <a:lnTo>
                    <a:pt x="0" y="44"/>
                  </a:lnTo>
                  <a:lnTo>
                    <a:pt x="22" y="23"/>
                  </a:lnTo>
                  <a:lnTo>
                    <a:pt x="43" y="0"/>
                  </a:lnTo>
                  <a:lnTo>
                    <a:pt x="31" y="8"/>
                  </a:lnTo>
                  <a:lnTo>
                    <a:pt x="22" y="17"/>
                  </a:lnTo>
                  <a:lnTo>
                    <a:pt x="12" y="26"/>
                  </a:lnTo>
                  <a:lnTo>
                    <a:pt x="5" y="37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Freeform 1186"/>
            <p:cNvSpPr>
              <a:spLocks/>
            </p:cNvSpPr>
            <p:nvPr userDrawn="1"/>
          </p:nvSpPr>
          <p:spPr bwMode="auto">
            <a:xfrm>
              <a:off x="8188577" y="5138364"/>
              <a:ext cx="360351" cy="377117"/>
            </a:xfrm>
            <a:custGeom>
              <a:avLst/>
              <a:gdLst>
                <a:gd name="T0" fmla="*/ 2147483647 w 228"/>
                <a:gd name="T1" fmla="*/ 2147483647 h 238"/>
                <a:gd name="T2" fmla="*/ 2147483647 w 228"/>
                <a:gd name="T3" fmla="*/ 2147483647 h 238"/>
                <a:gd name="T4" fmla="*/ 2147483647 w 228"/>
                <a:gd name="T5" fmla="*/ 2147483647 h 238"/>
                <a:gd name="T6" fmla="*/ 2147483647 w 228"/>
                <a:gd name="T7" fmla="*/ 2147483647 h 238"/>
                <a:gd name="T8" fmla="*/ 2147483647 w 228"/>
                <a:gd name="T9" fmla="*/ 2147483647 h 238"/>
                <a:gd name="T10" fmla="*/ 2147483647 w 228"/>
                <a:gd name="T11" fmla="*/ 2147483647 h 238"/>
                <a:gd name="T12" fmla="*/ 2147483647 w 228"/>
                <a:gd name="T13" fmla="*/ 2147483647 h 238"/>
                <a:gd name="T14" fmla="*/ 2147483647 w 228"/>
                <a:gd name="T15" fmla="*/ 2147483647 h 238"/>
                <a:gd name="T16" fmla="*/ 2147483647 w 228"/>
                <a:gd name="T17" fmla="*/ 2147483647 h 238"/>
                <a:gd name="T18" fmla="*/ 2147483647 w 228"/>
                <a:gd name="T19" fmla="*/ 2147483647 h 238"/>
                <a:gd name="T20" fmla="*/ 2147483647 w 228"/>
                <a:gd name="T21" fmla="*/ 2147483647 h 238"/>
                <a:gd name="T22" fmla="*/ 2147483647 w 228"/>
                <a:gd name="T23" fmla="*/ 2147483647 h 238"/>
                <a:gd name="T24" fmla="*/ 2147483647 w 228"/>
                <a:gd name="T25" fmla="*/ 2147483647 h 238"/>
                <a:gd name="T26" fmla="*/ 2147483647 w 228"/>
                <a:gd name="T27" fmla="*/ 0 h 238"/>
                <a:gd name="T28" fmla="*/ 2147483647 w 228"/>
                <a:gd name="T29" fmla="*/ 0 h 238"/>
                <a:gd name="T30" fmla="*/ 2147483647 w 228"/>
                <a:gd name="T31" fmla="*/ 2147483647 h 238"/>
                <a:gd name="T32" fmla="*/ 2147483647 w 228"/>
                <a:gd name="T33" fmla="*/ 2147483647 h 238"/>
                <a:gd name="T34" fmla="*/ 2147483647 w 228"/>
                <a:gd name="T35" fmla="*/ 2147483647 h 238"/>
                <a:gd name="T36" fmla="*/ 2147483647 w 228"/>
                <a:gd name="T37" fmla="*/ 2147483647 h 238"/>
                <a:gd name="T38" fmla="*/ 2147483647 w 228"/>
                <a:gd name="T39" fmla="*/ 2147483647 h 238"/>
                <a:gd name="T40" fmla="*/ 2147483647 w 228"/>
                <a:gd name="T41" fmla="*/ 2147483647 h 238"/>
                <a:gd name="T42" fmla="*/ 2147483647 w 228"/>
                <a:gd name="T43" fmla="*/ 2147483647 h 238"/>
                <a:gd name="T44" fmla="*/ 2147483647 w 228"/>
                <a:gd name="T45" fmla="*/ 2147483647 h 238"/>
                <a:gd name="T46" fmla="*/ 2147483647 w 228"/>
                <a:gd name="T47" fmla="*/ 2147483647 h 238"/>
                <a:gd name="T48" fmla="*/ 2147483647 w 228"/>
                <a:gd name="T49" fmla="*/ 2147483647 h 238"/>
                <a:gd name="T50" fmla="*/ 2147483647 w 228"/>
                <a:gd name="T51" fmla="*/ 2147483647 h 238"/>
                <a:gd name="T52" fmla="*/ 2147483647 w 228"/>
                <a:gd name="T53" fmla="*/ 2147483647 h 238"/>
                <a:gd name="T54" fmla="*/ 2147483647 w 228"/>
                <a:gd name="T55" fmla="*/ 2147483647 h 238"/>
                <a:gd name="T56" fmla="*/ 2147483647 w 228"/>
                <a:gd name="T57" fmla="*/ 2147483647 h 238"/>
                <a:gd name="T58" fmla="*/ 2147483647 w 228"/>
                <a:gd name="T59" fmla="*/ 2147483647 h 238"/>
                <a:gd name="T60" fmla="*/ 2147483647 w 228"/>
                <a:gd name="T61" fmla="*/ 2147483647 h 238"/>
                <a:gd name="T62" fmla="*/ 2147483647 w 228"/>
                <a:gd name="T63" fmla="*/ 2147483647 h 238"/>
                <a:gd name="T64" fmla="*/ 2147483647 w 228"/>
                <a:gd name="T65" fmla="*/ 2147483647 h 238"/>
                <a:gd name="T66" fmla="*/ 2147483647 w 228"/>
                <a:gd name="T67" fmla="*/ 2147483647 h 238"/>
                <a:gd name="T68" fmla="*/ 2147483647 w 228"/>
                <a:gd name="T69" fmla="*/ 2147483647 h 238"/>
                <a:gd name="T70" fmla="*/ 0 w 228"/>
                <a:gd name="T71" fmla="*/ 2147483647 h 238"/>
                <a:gd name="T72" fmla="*/ 2147483647 w 228"/>
                <a:gd name="T73" fmla="*/ 2147483647 h 238"/>
                <a:gd name="T74" fmla="*/ 2147483647 w 228"/>
                <a:gd name="T75" fmla="*/ 2147483647 h 238"/>
                <a:gd name="T76" fmla="*/ 2147483647 w 228"/>
                <a:gd name="T77" fmla="*/ 2147483647 h 238"/>
                <a:gd name="T78" fmla="*/ 2147483647 w 228"/>
                <a:gd name="T79" fmla="*/ 2147483647 h 238"/>
                <a:gd name="T80" fmla="*/ 2147483647 w 228"/>
                <a:gd name="T81" fmla="*/ 2147483647 h 238"/>
                <a:gd name="T82" fmla="*/ 2147483647 w 228"/>
                <a:gd name="T83" fmla="*/ 2147483647 h 238"/>
                <a:gd name="T84" fmla="*/ 2147483647 w 228"/>
                <a:gd name="T85" fmla="*/ 2147483647 h 238"/>
                <a:gd name="T86" fmla="*/ 2147483647 w 228"/>
                <a:gd name="T87" fmla="*/ 2147483647 h 238"/>
                <a:gd name="T88" fmla="*/ 2147483647 w 228"/>
                <a:gd name="T89" fmla="*/ 2147483647 h 238"/>
                <a:gd name="T90" fmla="*/ 2147483647 w 228"/>
                <a:gd name="T91" fmla="*/ 2147483647 h 238"/>
                <a:gd name="T92" fmla="*/ 2147483647 w 228"/>
                <a:gd name="T93" fmla="*/ 2147483647 h 238"/>
                <a:gd name="T94" fmla="*/ 2147483647 w 228"/>
                <a:gd name="T95" fmla="*/ 2147483647 h 238"/>
                <a:gd name="T96" fmla="*/ 2147483647 w 228"/>
                <a:gd name="T97" fmla="*/ 2147483647 h 238"/>
                <a:gd name="T98" fmla="*/ 2147483647 w 228"/>
                <a:gd name="T99" fmla="*/ 2147483647 h 238"/>
                <a:gd name="T100" fmla="*/ 2147483647 w 228"/>
                <a:gd name="T101" fmla="*/ 2147483647 h 2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28" h="238">
                  <a:moveTo>
                    <a:pt x="71" y="99"/>
                  </a:moveTo>
                  <a:lnTo>
                    <a:pt x="71" y="99"/>
                  </a:lnTo>
                  <a:lnTo>
                    <a:pt x="85" y="84"/>
                  </a:lnTo>
                  <a:lnTo>
                    <a:pt x="99" y="71"/>
                  </a:lnTo>
                  <a:lnTo>
                    <a:pt x="114" y="61"/>
                  </a:lnTo>
                  <a:lnTo>
                    <a:pt x="131" y="52"/>
                  </a:lnTo>
                  <a:lnTo>
                    <a:pt x="149" y="46"/>
                  </a:lnTo>
                  <a:lnTo>
                    <a:pt x="169" y="39"/>
                  </a:lnTo>
                  <a:lnTo>
                    <a:pt x="187" y="38"/>
                  </a:lnTo>
                  <a:lnTo>
                    <a:pt x="208" y="36"/>
                  </a:lnTo>
                  <a:lnTo>
                    <a:pt x="228" y="1"/>
                  </a:lnTo>
                  <a:lnTo>
                    <a:pt x="207" y="0"/>
                  </a:lnTo>
                  <a:lnTo>
                    <a:pt x="182" y="0"/>
                  </a:lnTo>
                  <a:lnTo>
                    <a:pt x="158" y="1"/>
                  </a:lnTo>
                  <a:lnTo>
                    <a:pt x="132" y="6"/>
                  </a:lnTo>
                  <a:lnTo>
                    <a:pt x="118" y="9"/>
                  </a:lnTo>
                  <a:lnTo>
                    <a:pt x="106" y="12"/>
                  </a:lnTo>
                  <a:lnTo>
                    <a:pt x="94" y="17"/>
                  </a:lnTo>
                  <a:lnTo>
                    <a:pt x="83" y="23"/>
                  </a:lnTo>
                  <a:lnTo>
                    <a:pt x="73" y="29"/>
                  </a:lnTo>
                  <a:lnTo>
                    <a:pt x="62" y="36"/>
                  </a:lnTo>
                  <a:lnTo>
                    <a:pt x="53" y="44"/>
                  </a:lnTo>
                  <a:lnTo>
                    <a:pt x="44" y="53"/>
                  </a:lnTo>
                  <a:lnTo>
                    <a:pt x="35" y="64"/>
                  </a:lnTo>
                  <a:lnTo>
                    <a:pt x="29" y="75"/>
                  </a:lnTo>
                  <a:lnTo>
                    <a:pt x="21" y="85"/>
                  </a:lnTo>
                  <a:lnTo>
                    <a:pt x="16" y="97"/>
                  </a:lnTo>
                  <a:lnTo>
                    <a:pt x="10" y="110"/>
                  </a:lnTo>
                  <a:lnTo>
                    <a:pt x="7" y="122"/>
                  </a:lnTo>
                  <a:lnTo>
                    <a:pt x="4" y="135"/>
                  </a:lnTo>
                  <a:lnTo>
                    <a:pt x="1" y="149"/>
                  </a:lnTo>
                  <a:lnTo>
                    <a:pt x="0" y="172"/>
                  </a:lnTo>
                  <a:lnTo>
                    <a:pt x="1" y="195"/>
                  </a:lnTo>
                  <a:lnTo>
                    <a:pt x="4" y="216"/>
                  </a:lnTo>
                  <a:lnTo>
                    <a:pt x="9" y="238"/>
                  </a:lnTo>
                  <a:lnTo>
                    <a:pt x="42" y="216"/>
                  </a:lnTo>
                  <a:lnTo>
                    <a:pt x="41" y="203"/>
                  </a:lnTo>
                  <a:lnTo>
                    <a:pt x="39" y="187"/>
                  </a:lnTo>
                  <a:lnTo>
                    <a:pt x="41" y="174"/>
                  </a:lnTo>
                  <a:lnTo>
                    <a:pt x="44" y="158"/>
                  </a:lnTo>
                  <a:lnTo>
                    <a:pt x="48" y="143"/>
                  </a:lnTo>
                  <a:lnTo>
                    <a:pt x="54" y="128"/>
                  </a:lnTo>
                  <a:lnTo>
                    <a:pt x="62" y="114"/>
                  </a:lnTo>
                  <a:lnTo>
                    <a:pt x="71" y="99"/>
                  </a:lnTo>
                  <a:close/>
                </a:path>
              </a:pathLst>
            </a:custGeom>
            <a:solidFill>
              <a:srgbClr val="FFC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Freeform 1187"/>
            <p:cNvSpPr>
              <a:spLocks/>
            </p:cNvSpPr>
            <p:nvPr userDrawn="1"/>
          </p:nvSpPr>
          <p:spPr bwMode="auto">
            <a:xfrm>
              <a:off x="8130594" y="5513495"/>
              <a:ext cx="84337" cy="39205"/>
            </a:xfrm>
            <a:custGeom>
              <a:avLst/>
              <a:gdLst>
                <a:gd name="T0" fmla="*/ 0 w 53"/>
                <a:gd name="T1" fmla="*/ 2147483647 h 25"/>
                <a:gd name="T2" fmla="*/ 0 w 53"/>
                <a:gd name="T3" fmla="*/ 2147483647 h 25"/>
                <a:gd name="T4" fmla="*/ 2147483647 w 53"/>
                <a:gd name="T5" fmla="*/ 2147483647 h 25"/>
                <a:gd name="T6" fmla="*/ 2147483647 w 53"/>
                <a:gd name="T7" fmla="*/ 2147483647 h 25"/>
                <a:gd name="T8" fmla="*/ 2147483647 w 53"/>
                <a:gd name="T9" fmla="*/ 2147483647 h 25"/>
                <a:gd name="T10" fmla="*/ 2147483647 w 53"/>
                <a:gd name="T11" fmla="*/ 2147483647 h 25"/>
                <a:gd name="T12" fmla="*/ 2147483647 w 53"/>
                <a:gd name="T13" fmla="*/ 0 h 25"/>
                <a:gd name="T14" fmla="*/ 2147483647 w 53"/>
                <a:gd name="T15" fmla="*/ 0 h 25"/>
                <a:gd name="T16" fmla="*/ 2147483647 w 53"/>
                <a:gd name="T17" fmla="*/ 2147483647 h 25"/>
                <a:gd name="T18" fmla="*/ 0 w 53"/>
                <a:gd name="T19" fmla="*/ 2147483647 h 25"/>
                <a:gd name="T20" fmla="*/ 0 w 53"/>
                <a:gd name="T21" fmla="*/ 2147483647 h 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3" h="25">
                  <a:moveTo>
                    <a:pt x="0" y="24"/>
                  </a:moveTo>
                  <a:lnTo>
                    <a:pt x="0" y="24"/>
                  </a:lnTo>
                  <a:lnTo>
                    <a:pt x="27" y="25"/>
                  </a:lnTo>
                  <a:lnTo>
                    <a:pt x="53" y="25"/>
                  </a:lnTo>
                  <a:lnTo>
                    <a:pt x="49" y="13"/>
                  </a:lnTo>
                  <a:lnTo>
                    <a:pt x="43" y="0"/>
                  </a:lnTo>
                  <a:lnTo>
                    <a:pt x="23" y="1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Freeform 1188"/>
            <p:cNvSpPr>
              <a:spLocks/>
            </p:cNvSpPr>
            <p:nvPr userDrawn="1"/>
          </p:nvSpPr>
          <p:spPr bwMode="auto">
            <a:xfrm>
              <a:off x="8425889" y="5191827"/>
              <a:ext cx="256846" cy="192293"/>
            </a:xfrm>
            <a:custGeom>
              <a:avLst/>
              <a:gdLst>
                <a:gd name="T0" fmla="*/ 2147483647 w 161"/>
                <a:gd name="T1" fmla="*/ 2147483647 h 121"/>
                <a:gd name="T2" fmla="*/ 2147483647 w 161"/>
                <a:gd name="T3" fmla="*/ 2147483647 h 121"/>
                <a:gd name="T4" fmla="*/ 2147483647 w 161"/>
                <a:gd name="T5" fmla="*/ 2147483647 h 121"/>
                <a:gd name="T6" fmla="*/ 2147483647 w 161"/>
                <a:gd name="T7" fmla="*/ 2147483647 h 121"/>
                <a:gd name="T8" fmla="*/ 2147483647 w 161"/>
                <a:gd name="T9" fmla="*/ 2147483647 h 121"/>
                <a:gd name="T10" fmla="*/ 2147483647 w 161"/>
                <a:gd name="T11" fmla="*/ 2147483647 h 121"/>
                <a:gd name="T12" fmla="*/ 2147483647 w 161"/>
                <a:gd name="T13" fmla="*/ 2147483647 h 121"/>
                <a:gd name="T14" fmla="*/ 2147483647 w 161"/>
                <a:gd name="T15" fmla="*/ 2147483647 h 121"/>
                <a:gd name="T16" fmla="*/ 2147483647 w 161"/>
                <a:gd name="T17" fmla="*/ 2147483647 h 121"/>
                <a:gd name="T18" fmla="*/ 2147483647 w 161"/>
                <a:gd name="T19" fmla="*/ 2147483647 h 121"/>
                <a:gd name="T20" fmla="*/ 2147483647 w 161"/>
                <a:gd name="T21" fmla="*/ 2147483647 h 121"/>
                <a:gd name="T22" fmla="*/ 2147483647 w 161"/>
                <a:gd name="T23" fmla="*/ 2147483647 h 121"/>
                <a:gd name="T24" fmla="*/ 2147483647 w 161"/>
                <a:gd name="T25" fmla="*/ 2147483647 h 121"/>
                <a:gd name="T26" fmla="*/ 0 w 161"/>
                <a:gd name="T27" fmla="*/ 2147483647 h 121"/>
                <a:gd name="T28" fmla="*/ 0 w 161"/>
                <a:gd name="T29" fmla="*/ 2147483647 h 121"/>
                <a:gd name="T30" fmla="*/ 2147483647 w 161"/>
                <a:gd name="T31" fmla="*/ 2147483647 h 121"/>
                <a:gd name="T32" fmla="*/ 2147483647 w 161"/>
                <a:gd name="T33" fmla="*/ 2147483647 h 121"/>
                <a:gd name="T34" fmla="*/ 2147483647 w 161"/>
                <a:gd name="T35" fmla="*/ 2147483647 h 121"/>
                <a:gd name="T36" fmla="*/ 2147483647 w 161"/>
                <a:gd name="T37" fmla="*/ 2147483647 h 121"/>
                <a:gd name="T38" fmla="*/ 2147483647 w 161"/>
                <a:gd name="T39" fmla="*/ 2147483647 h 121"/>
                <a:gd name="T40" fmla="*/ 2147483647 w 161"/>
                <a:gd name="T41" fmla="*/ 2147483647 h 121"/>
                <a:gd name="T42" fmla="*/ 2147483647 w 161"/>
                <a:gd name="T43" fmla="*/ 2147483647 h 121"/>
                <a:gd name="T44" fmla="*/ 2147483647 w 161"/>
                <a:gd name="T45" fmla="*/ 2147483647 h 121"/>
                <a:gd name="T46" fmla="*/ 2147483647 w 161"/>
                <a:gd name="T47" fmla="*/ 2147483647 h 121"/>
                <a:gd name="T48" fmla="*/ 2147483647 w 161"/>
                <a:gd name="T49" fmla="*/ 2147483647 h 121"/>
                <a:gd name="T50" fmla="*/ 2147483647 w 161"/>
                <a:gd name="T51" fmla="*/ 2147483647 h 121"/>
                <a:gd name="T52" fmla="*/ 2147483647 w 161"/>
                <a:gd name="T53" fmla="*/ 2147483647 h 121"/>
                <a:gd name="T54" fmla="*/ 2147483647 w 161"/>
                <a:gd name="T55" fmla="*/ 2147483647 h 121"/>
                <a:gd name="T56" fmla="*/ 2147483647 w 161"/>
                <a:gd name="T57" fmla="*/ 2147483647 h 121"/>
                <a:gd name="T58" fmla="*/ 2147483647 w 161"/>
                <a:gd name="T59" fmla="*/ 2147483647 h 121"/>
                <a:gd name="T60" fmla="*/ 2147483647 w 161"/>
                <a:gd name="T61" fmla="*/ 2147483647 h 121"/>
                <a:gd name="T62" fmla="*/ 2147483647 w 161"/>
                <a:gd name="T63" fmla="*/ 2147483647 h 121"/>
                <a:gd name="T64" fmla="*/ 2147483647 w 161"/>
                <a:gd name="T65" fmla="*/ 0 h 121"/>
                <a:gd name="T66" fmla="*/ 2147483647 w 161"/>
                <a:gd name="T67" fmla="*/ 0 h 121"/>
                <a:gd name="T68" fmla="*/ 2147483647 w 161"/>
                <a:gd name="T69" fmla="*/ 2147483647 h 121"/>
                <a:gd name="T70" fmla="*/ 2147483647 w 161"/>
                <a:gd name="T71" fmla="*/ 2147483647 h 12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61" h="121">
                  <a:moveTo>
                    <a:pt x="151" y="26"/>
                  </a:moveTo>
                  <a:lnTo>
                    <a:pt x="151" y="26"/>
                  </a:lnTo>
                  <a:lnTo>
                    <a:pt x="137" y="20"/>
                  </a:lnTo>
                  <a:lnTo>
                    <a:pt x="122" y="14"/>
                  </a:lnTo>
                  <a:lnTo>
                    <a:pt x="107" y="11"/>
                  </a:lnTo>
                  <a:lnTo>
                    <a:pt x="90" y="8"/>
                  </a:lnTo>
                  <a:lnTo>
                    <a:pt x="73" y="5"/>
                  </a:lnTo>
                  <a:lnTo>
                    <a:pt x="56" y="3"/>
                  </a:lnTo>
                  <a:lnTo>
                    <a:pt x="29" y="43"/>
                  </a:lnTo>
                  <a:lnTo>
                    <a:pt x="0" y="81"/>
                  </a:lnTo>
                  <a:lnTo>
                    <a:pt x="17" y="72"/>
                  </a:lnTo>
                  <a:lnTo>
                    <a:pt x="26" y="69"/>
                  </a:lnTo>
                  <a:lnTo>
                    <a:pt x="36" y="67"/>
                  </a:lnTo>
                  <a:lnTo>
                    <a:pt x="46" y="66"/>
                  </a:lnTo>
                  <a:lnTo>
                    <a:pt x="56" y="66"/>
                  </a:lnTo>
                  <a:lnTo>
                    <a:pt x="67" y="67"/>
                  </a:lnTo>
                  <a:lnTo>
                    <a:pt x="78" y="69"/>
                  </a:lnTo>
                  <a:lnTo>
                    <a:pt x="99" y="78"/>
                  </a:lnTo>
                  <a:lnTo>
                    <a:pt x="119" y="89"/>
                  </a:lnTo>
                  <a:lnTo>
                    <a:pt x="107" y="106"/>
                  </a:lnTo>
                  <a:lnTo>
                    <a:pt x="94" y="121"/>
                  </a:lnTo>
                  <a:lnTo>
                    <a:pt x="114" y="95"/>
                  </a:lnTo>
                  <a:lnTo>
                    <a:pt x="132" y="66"/>
                  </a:lnTo>
                  <a:lnTo>
                    <a:pt x="148" y="34"/>
                  </a:lnTo>
                  <a:lnTo>
                    <a:pt x="161" y="0"/>
                  </a:lnTo>
                  <a:lnTo>
                    <a:pt x="151" y="26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4" name="Freeform 1189"/>
            <p:cNvSpPr>
              <a:spLocks/>
            </p:cNvSpPr>
            <p:nvPr userDrawn="1"/>
          </p:nvSpPr>
          <p:spPr bwMode="auto">
            <a:xfrm>
              <a:off x="8553480" y="4940621"/>
              <a:ext cx="176342" cy="248301"/>
            </a:xfrm>
            <a:custGeom>
              <a:avLst/>
              <a:gdLst>
                <a:gd name="T0" fmla="*/ 2147483647 w 111"/>
                <a:gd name="T1" fmla="*/ 2147483647 h 157"/>
                <a:gd name="T2" fmla="*/ 2147483647 w 111"/>
                <a:gd name="T3" fmla="*/ 2147483647 h 157"/>
                <a:gd name="T4" fmla="*/ 2147483647 w 111"/>
                <a:gd name="T5" fmla="*/ 2147483647 h 157"/>
                <a:gd name="T6" fmla="*/ 2147483647 w 111"/>
                <a:gd name="T7" fmla="*/ 2147483647 h 157"/>
                <a:gd name="T8" fmla="*/ 2147483647 w 111"/>
                <a:gd name="T9" fmla="*/ 2147483647 h 157"/>
                <a:gd name="T10" fmla="*/ 2147483647 w 111"/>
                <a:gd name="T11" fmla="*/ 2147483647 h 157"/>
                <a:gd name="T12" fmla="*/ 2147483647 w 111"/>
                <a:gd name="T13" fmla="*/ 2147483647 h 157"/>
                <a:gd name="T14" fmla="*/ 2147483647 w 111"/>
                <a:gd name="T15" fmla="*/ 2147483647 h 157"/>
                <a:gd name="T16" fmla="*/ 2147483647 w 111"/>
                <a:gd name="T17" fmla="*/ 2147483647 h 157"/>
                <a:gd name="T18" fmla="*/ 2147483647 w 111"/>
                <a:gd name="T19" fmla="*/ 2147483647 h 157"/>
                <a:gd name="T20" fmla="*/ 2147483647 w 111"/>
                <a:gd name="T21" fmla="*/ 2147483647 h 157"/>
                <a:gd name="T22" fmla="*/ 2147483647 w 111"/>
                <a:gd name="T23" fmla="*/ 2147483647 h 157"/>
                <a:gd name="T24" fmla="*/ 2147483647 w 111"/>
                <a:gd name="T25" fmla="*/ 0 h 157"/>
                <a:gd name="T26" fmla="*/ 2147483647 w 111"/>
                <a:gd name="T27" fmla="*/ 0 h 157"/>
                <a:gd name="T28" fmla="*/ 2147483647 w 111"/>
                <a:gd name="T29" fmla="*/ 2147483647 h 157"/>
                <a:gd name="T30" fmla="*/ 2147483647 w 111"/>
                <a:gd name="T31" fmla="*/ 2147483647 h 157"/>
                <a:gd name="T32" fmla="*/ 2147483647 w 111"/>
                <a:gd name="T33" fmla="*/ 2147483647 h 157"/>
                <a:gd name="T34" fmla="*/ 0 w 111"/>
                <a:gd name="T35" fmla="*/ 2147483647 h 157"/>
                <a:gd name="T36" fmla="*/ 0 w 111"/>
                <a:gd name="T37" fmla="*/ 2147483647 h 157"/>
                <a:gd name="T38" fmla="*/ 2147483647 w 111"/>
                <a:gd name="T39" fmla="*/ 2147483647 h 157"/>
                <a:gd name="T40" fmla="*/ 2147483647 w 111"/>
                <a:gd name="T41" fmla="*/ 2147483647 h 157"/>
                <a:gd name="T42" fmla="*/ 2147483647 w 111"/>
                <a:gd name="T43" fmla="*/ 2147483647 h 157"/>
                <a:gd name="T44" fmla="*/ 2147483647 w 111"/>
                <a:gd name="T45" fmla="*/ 2147483647 h 157"/>
                <a:gd name="T46" fmla="*/ 2147483647 w 111"/>
                <a:gd name="T47" fmla="*/ 2147483647 h 15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1" h="157">
                  <a:moveTo>
                    <a:pt x="85" y="157"/>
                  </a:moveTo>
                  <a:lnTo>
                    <a:pt x="85" y="157"/>
                  </a:lnTo>
                  <a:lnTo>
                    <a:pt x="93" y="138"/>
                  </a:lnTo>
                  <a:lnTo>
                    <a:pt x="98" y="116"/>
                  </a:lnTo>
                  <a:lnTo>
                    <a:pt x="102" y="93"/>
                  </a:lnTo>
                  <a:lnTo>
                    <a:pt x="107" y="70"/>
                  </a:lnTo>
                  <a:lnTo>
                    <a:pt x="111" y="31"/>
                  </a:lnTo>
                  <a:lnTo>
                    <a:pt x="98" y="25"/>
                  </a:lnTo>
                  <a:lnTo>
                    <a:pt x="84" y="19"/>
                  </a:lnTo>
                  <a:lnTo>
                    <a:pt x="72" y="10"/>
                  </a:lnTo>
                  <a:lnTo>
                    <a:pt x="59" y="0"/>
                  </a:lnTo>
                  <a:lnTo>
                    <a:pt x="47" y="32"/>
                  </a:lnTo>
                  <a:lnTo>
                    <a:pt x="34" y="63"/>
                  </a:lnTo>
                  <a:lnTo>
                    <a:pt x="18" y="96"/>
                  </a:lnTo>
                  <a:lnTo>
                    <a:pt x="0" y="128"/>
                  </a:lnTo>
                  <a:lnTo>
                    <a:pt x="24" y="133"/>
                  </a:lnTo>
                  <a:lnTo>
                    <a:pt x="46" y="139"/>
                  </a:lnTo>
                  <a:lnTo>
                    <a:pt x="67" y="148"/>
                  </a:lnTo>
                  <a:lnTo>
                    <a:pt x="85" y="157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Freeform 1190"/>
            <p:cNvSpPr>
              <a:spLocks/>
            </p:cNvSpPr>
            <p:nvPr userDrawn="1"/>
          </p:nvSpPr>
          <p:spPr bwMode="auto">
            <a:xfrm>
              <a:off x="8251845" y="5391100"/>
              <a:ext cx="130340" cy="162422"/>
            </a:xfrm>
            <a:custGeom>
              <a:avLst/>
              <a:gdLst>
                <a:gd name="T0" fmla="*/ 2147483647 w 82"/>
                <a:gd name="T1" fmla="*/ 0 h 102"/>
                <a:gd name="T2" fmla="*/ 2147483647 w 82"/>
                <a:gd name="T3" fmla="*/ 0 h 102"/>
                <a:gd name="T4" fmla="*/ 2147483647 w 82"/>
                <a:gd name="T5" fmla="*/ 2147483647 h 102"/>
                <a:gd name="T6" fmla="*/ 0 w 82"/>
                <a:gd name="T7" fmla="*/ 2147483647 h 102"/>
                <a:gd name="T8" fmla="*/ 0 w 82"/>
                <a:gd name="T9" fmla="*/ 2147483647 h 102"/>
                <a:gd name="T10" fmla="*/ 2147483647 w 82"/>
                <a:gd name="T11" fmla="*/ 2147483647 h 102"/>
                <a:gd name="T12" fmla="*/ 2147483647 w 82"/>
                <a:gd name="T13" fmla="*/ 2147483647 h 102"/>
                <a:gd name="T14" fmla="*/ 2147483647 w 82"/>
                <a:gd name="T15" fmla="*/ 2147483647 h 102"/>
                <a:gd name="T16" fmla="*/ 2147483647 w 82"/>
                <a:gd name="T17" fmla="*/ 2147483647 h 102"/>
                <a:gd name="T18" fmla="*/ 2147483647 w 82"/>
                <a:gd name="T19" fmla="*/ 2147483647 h 102"/>
                <a:gd name="T20" fmla="*/ 2147483647 w 82"/>
                <a:gd name="T21" fmla="*/ 2147483647 h 102"/>
                <a:gd name="T22" fmla="*/ 2147483647 w 82"/>
                <a:gd name="T23" fmla="*/ 2147483647 h 102"/>
                <a:gd name="T24" fmla="*/ 2147483647 w 82"/>
                <a:gd name="T25" fmla="*/ 2147483647 h 102"/>
                <a:gd name="T26" fmla="*/ 2147483647 w 82"/>
                <a:gd name="T27" fmla="*/ 2147483647 h 102"/>
                <a:gd name="T28" fmla="*/ 2147483647 w 82"/>
                <a:gd name="T29" fmla="*/ 2147483647 h 102"/>
                <a:gd name="T30" fmla="*/ 2147483647 w 82"/>
                <a:gd name="T31" fmla="*/ 2147483647 h 102"/>
                <a:gd name="T32" fmla="*/ 2147483647 w 82"/>
                <a:gd name="T33" fmla="*/ 2147483647 h 102"/>
                <a:gd name="T34" fmla="*/ 2147483647 w 82"/>
                <a:gd name="T35" fmla="*/ 2147483647 h 102"/>
                <a:gd name="T36" fmla="*/ 2147483647 w 82"/>
                <a:gd name="T37" fmla="*/ 2147483647 h 102"/>
                <a:gd name="T38" fmla="*/ 2147483647 w 82"/>
                <a:gd name="T39" fmla="*/ 2147483647 h 102"/>
                <a:gd name="T40" fmla="*/ 2147483647 w 82"/>
                <a:gd name="T41" fmla="*/ 2147483647 h 102"/>
                <a:gd name="T42" fmla="*/ 2147483647 w 82"/>
                <a:gd name="T43" fmla="*/ 2147483647 h 102"/>
                <a:gd name="T44" fmla="*/ 2147483647 w 82"/>
                <a:gd name="T45" fmla="*/ 2147483647 h 102"/>
                <a:gd name="T46" fmla="*/ 2147483647 w 82"/>
                <a:gd name="T47" fmla="*/ 2147483647 h 102"/>
                <a:gd name="T48" fmla="*/ 2147483647 w 82"/>
                <a:gd name="T49" fmla="*/ 0 h 102"/>
                <a:gd name="T50" fmla="*/ 2147483647 w 82"/>
                <a:gd name="T51" fmla="*/ 0 h 10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82" h="102">
                  <a:moveTo>
                    <a:pt x="67" y="0"/>
                  </a:moveTo>
                  <a:lnTo>
                    <a:pt x="67" y="0"/>
                  </a:lnTo>
                  <a:lnTo>
                    <a:pt x="35" y="31"/>
                  </a:lnTo>
                  <a:lnTo>
                    <a:pt x="0" y="58"/>
                  </a:lnTo>
                  <a:lnTo>
                    <a:pt x="2" y="69"/>
                  </a:lnTo>
                  <a:lnTo>
                    <a:pt x="6" y="81"/>
                  </a:lnTo>
                  <a:lnTo>
                    <a:pt x="9" y="92"/>
                  </a:lnTo>
                  <a:lnTo>
                    <a:pt x="15" y="102"/>
                  </a:lnTo>
                  <a:lnTo>
                    <a:pt x="32" y="99"/>
                  </a:lnTo>
                  <a:lnTo>
                    <a:pt x="49" y="95"/>
                  </a:lnTo>
                  <a:lnTo>
                    <a:pt x="66" y="90"/>
                  </a:lnTo>
                  <a:lnTo>
                    <a:pt x="82" y="84"/>
                  </a:lnTo>
                  <a:lnTo>
                    <a:pt x="76" y="86"/>
                  </a:lnTo>
                  <a:lnTo>
                    <a:pt x="70" y="77"/>
                  </a:lnTo>
                  <a:lnTo>
                    <a:pt x="64" y="66"/>
                  </a:lnTo>
                  <a:lnTo>
                    <a:pt x="61" y="55"/>
                  </a:lnTo>
                  <a:lnTo>
                    <a:pt x="60" y="45"/>
                  </a:lnTo>
                  <a:lnTo>
                    <a:pt x="58" y="34"/>
                  </a:lnTo>
                  <a:lnTo>
                    <a:pt x="60" y="23"/>
                  </a:lnTo>
                  <a:lnTo>
                    <a:pt x="63" y="1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Freeform 1191"/>
            <p:cNvSpPr>
              <a:spLocks/>
            </p:cNvSpPr>
            <p:nvPr userDrawn="1"/>
          </p:nvSpPr>
          <p:spPr bwMode="auto">
            <a:xfrm>
              <a:off x="8402434" y="5371856"/>
              <a:ext cx="180175" cy="140018"/>
            </a:xfrm>
            <a:custGeom>
              <a:avLst/>
              <a:gdLst>
                <a:gd name="T0" fmla="*/ 2147483647 w 114"/>
                <a:gd name="T1" fmla="*/ 2147483647 h 88"/>
                <a:gd name="T2" fmla="*/ 2147483647 w 114"/>
                <a:gd name="T3" fmla="*/ 2147483647 h 88"/>
                <a:gd name="T4" fmla="*/ 2147483647 w 114"/>
                <a:gd name="T5" fmla="*/ 2147483647 h 88"/>
                <a:gd name="T6" fmla="*/ 2147483647 w 114"/>
                <a:gd name="T7" fmla="*/ 2147483647 h 88"/>
                <a:gd name="T8" fmla="*/ 2147483647 w 114"/>
                <a:gd name="T9" fmla="*/ 2147483647 h 88"/>
                <a:gd name="T10" fmla="*/ 2147483647 w 114"/>
                <a:gd name="T11" fmla="*/ 2147483647 h 88"/>
                <a:gd name="T12" fmla="*/ 2147483647 w 114"/>
                <a:gd name="T13" fmla="*/ 2147483647 h 88"/>
                <a:gd name="T14" fmla="*/ 2147483647 w 114"/>
                <a:gd name="T15" fmla="*/ 2147483647 h 88"/>
                <a:gd name="T16" fmla="*/ 2147483647 w 114"/>
                <a:gd name="T17" fmla="*/ 2147483647 h 88"/>
                <a:gd name="T18" fmla="*/ 0 w 114"/>
                <a:gd name="T19" fmla="*/ 2147483647 h 88"/>
                <a:gd name="T20" fmla="*/ 0 w 114"/>
                <a:gd name="T21" fmla="*/ 2147483647 h 88"/>
                <a:gd name="T22" fmla="*/ 0 w 114"/>
                <a:gd name="T23" fmla="*/ 2147483647 h 88"/>
                <a:gd name="T24" fmla="*/ 2147483647 w 114"/>
                <a:gd name="T25" fmla="*/ 2147483647 h 88"/>
                <a:gd name="T26" fmla="*/ 2147483647 w 114"/>
                <a:gd name="T27" fmla="*/ 2147483647 h 88"/>
                <a:gd name="T28" fmla="*/ 2147483647 w 114"/>
                <a:gd name="T29" fmla="*/ 2147483647 h 88"/>
                <a:gd name="T30" fmla="*/ 2147483647 w 114"/>
                <a:gd name="T31" fmla="*/ 2147483647 h 88"/>
                <a:gd name="T32" fmla="*/ 2147483647 w 114"/>
                <a:gd name="T33" fmla="*/ 2147483647 h 88"/>
                <a:gd name="T34" fmla="*/ 2147483647 w 114"/>
                <a:gd name="T35" fmla="*/ 2147483647 h 88"/>
                <a:gd name="T36" fmla="*/ 2147483647 w 114"/>
                <a:gd name="T37" fmla="*/ 2147483647 h 88"/>
                <a:gd name="T38" fmla="*/ 2147483647 w 114"/>
                <a:gd name="T39" fmla="*/ 2147483647 h 88"/>
                <a:gd name="T40" fmla="*/ 2147483647 w 114"/>
                <a:gd name="T41" fmla="*/ 2147483647 h 88"/>
                <a:gd name="T42" fmla="*/ 2147483647 w 114"/>
                <a:gd name="T43" fmla="*/ 2147483647 h 88"/>
                <a:gd name="T44" fmla="*/ 2147483647 w 114"/>
                <a:gd name="T45" fmla="*/ 2147483647 h 88"/>
                <a:gd name="T46" fmla="*/ 2147483647 w 114"/>
                <a:gd name="T47" fmla="*/ 2147483647 h 88"/>
                <a:gd name="T48" fmla="*/ 2147483647 w 114"/>
                <a:gd name="T49" fmla="*/ 2147483647 h 88"/>
                <a:gd name="T50" fmla="*/ 2147483647 w 114"/>
                <a:gd name="T51" fmla="*/ 2147483647 h 88"/>
                <a:gd name="T52" fmla="*/ 2147483647 w 114"/>
                <a:gd name="T53" fmla="*/ 0 h 88"/>
                <a:gd name="T54" fmla="*/ 2147483647 w 114"/>
                <a:gd name="T55" fmla="*/ 0 h 88"/>
                <a:gd name="T56" fmla="*/ 2147483647 w 114"/>
                <a:gd name="T57" fmla="*/ 2147483647 h 88"/>
                <a:gd name="T58" fmla="*/ 2147483647 w 114"/>
                <a:gd name="T59" fmla="*/ 2147483647 h 88"/>
                <a:gd name="T60" fmla="*/ 2147483647 w 114"/>
                <a:gd name="T61" fmla="*/ 2147483647 h 8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14" h="88">
                  <a:moveTo>
                    <a:pt x="43" y="3"/>
                  </a:moveTo>
                  <a:lnTo>
                    <a:pt x="43" y="3"/>
                  </a:lnTo>
                  <a:lnTo>
                    <a:pt x="37" y="6"/>
                  </a:lnTo>
                  <a:lnTo>
                    <a:pt x="29" y="10"/>
                  </a:lnTo>
                  <a:lnTo>
                    <a:pt x="21" y="15"/>
                  </a:lnTo>
                  <a:lnTo>
                    <a:pt x="15" y="21"/>
                  </a:lnTo>
                  <a:lnTo>
                    <a:pt x="9" y="30"/>
                  </a:lnTo>
                  <a:lnTo>
                    <a:pt x="5" y="41"/>
                  </a:lnTo>
                  <a:lnTo>
                    <a:pt x="2" y="53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2" y="77"/>
                  </a:lnTo>
                  <a:lnTo>
                    <a:pt x="5" y="82"/>
                  </a:lnTo>
                  <a:lnTo>
                    <a:pt x="8" y="85"/>
                  </a:lnTo>
                  <a:lnTo>
                    <a:pt x="11" y="86"/>
                  </a:lnTo>
                  <a:lnTo>
                    <a:pt x="12" y="88"/>
                  </a:lnTo>
                  <a:lnTo>
                    <a:pt x="40" y="73"/>
                  </a:lnTo>
                  <a:lnTo>
                    <a:pt x="66" y="54"/>
                  </a:lnTo>
                  <a:lnTo>
                    <a:pt x="91" y="33"/>
                  </a:lnTo>
                  <a:lnTo>
                    <a:pt x="114" y="9"/>
                  </a:lnTo>
                  <a:lnTo>
                    <a:pt x="98" y="3"/>
                  </a:lnTo>
                  <a:lnTo>
                    <a:pt x="79" y="0"/>
                  </a:lnTo>
                  <a:lnTo>
                    <a:pt x="61" y="0"/>
                  </a:lnTo>
                  <a:lnTo>
                    <a:pt x="52" y="1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Freeform 1192"/>
            <p:cNvSpPr>
              <a:spLocks/>
            </p:cNvSpPr>
            <p:nvPr userDrawn="1"/>
          </p:nvSpPr>
          <p:spPr bwMode="auto">
            <a:xfrm>
              <a:off x="8672175" y="4750087"/>
              <a:ext cx="59420" cy="154955"/>
            </a:xfrm>
            <a:custGeom>
              <a:avLst/>
              <a:gdLst>
                <a:gd name="T0" fmla="*/ 2147483647 w 37"/>
                <a:gd name="T1" fmla="*/ 2147483647 h 98"/>
                <a:gd name="T2" fmla="*/ 2147483647 w 37"/>
                <a:gd name="T3" fmla="*/ 2147483647 h 98"/>
                <a:gd name="T4" fmla="*/ 2147483647 w 37"/>
                <a:gd name="T5" fmla="*/ 2147483647 h 98"/>
                <a:gd name="T6" fmla="*/ 2147483647 w 37"/>
                <a:gd name="T7" fmla="*/ 0 h 98"/>
                <a:gd name="T8" fmla="*/ 2147483647 w 37"/>
                <a:gd name="T9" fmla="*/ 0 h 98"/>
                <a:gd name="T10" fmla="*/ 2147483647 w 37"/>
                <a:gd name="T11" fmla="*/ 2147483647 h 98"/>
                <a:gd name="T12" fmla="*/ 0 w 37"/>
                <a:gd name="T13" fmla="*/ 2147483647 h 98"/>
                <a:gd name="T14" fmla="*/ 0 w 37"/>
                <a:gd name="T15" fmla="*/ 2147483647 h 98"/>
                <a:gd name="T16" fmla="*/ 2147483647 w 37"/>
                <a:gd name="T17" fmla="*/ 2147483647 h 98"/>
                <a:gd name="T18" fmla="*/ 2147483647 w 37"/>
                <a:gd name="T19" fmla="*/ 2147483647 h 98"/>
                <a:gd name="T20" fmla="*/ 2147483647 w 37"/>
                <a:gd name="T21" fmla="*/ 2147483647 h 98"/>
                <a:gd name="T22" fmla="*/ 2147483647 w 37"/>
                <a:gd name="T23" fmla="*/ 2147483647 h 98"/>
                <a:gd name="T24" fmla="*/ 2147483647 w 37"/>
                <a:gd name="T25" fmla="*/ 2147483647 h 98"/>
                <a:gd name="T26" fmla="*/ 2147483647 w 37"/>
                <a:gd name="T27" fmla="*/ 2147483647 h 9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7" h="98">
                  <a:moveTo>
                    <a:pt x="32" y="15"/>
                  </a:moveTo>
                  <a:lnTo>
                    <a:pt x="32" y="15"/>
                  </a:lnTo>
                  <a:lnTo>
                    <a:pt x="25" y="8"/>
                  </a:lnTo>
                  <a:lnTo>
                    <a:pt x="19" y="0"/>
                  </a:lnTo>
                  <a:lnTo>
                    <a:pt x="11" y="34"/>
                  </a:lnTo>
                  <a:lnTo>
                    <a:pt x="0" y="73"/>
                  </a:lnTo>
                  <a:lnTo>
                    <a:pt x="17" y="87"/>
                  </a:lnTo>
                  <a:lnTo>
                    <a:pt x="37" y="98"/>
                  </a:lnTo>
                  <a:lnTo>
                    <a:pt x="35" y="56"/>
                  </a:lnTo>
                  <a:lnTo>
                    <a:pt x="32" y="15"/>
                  </a:lnTo>
                  <a:close/>
                </a:path>
              </a:pathLst>
            </a:custGeom>
            <a:solidFill>
              <a:srgbClr val="C4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Freeform 1193"/>
            <p:cNvSpPr>
              <a:spLocks/>
            </p:cNvSpPr>
            <p:nvPr userDrawn="1"/>
          </p:nvSpPr>
          <p:spPr bwMode="auto">
            <a:xfrm>
              <a:off x="8640614" y="4863352"/>
              <a:ext cx="86255" cy="123217"/>
            </a:xfrm>
            <a:custGeom>
              <a:avLst/>
              <a:gdLst>
                <a:gd name="T0" fmla="*/ 2147483647 w 54"/>
                <a:gd name="T1" fmla="*/ 2147483647 h 78"/>
                <a:gd name="T2" fmla="*/ 2147483647 w 54"/>
                <a:gd name="T3" fmla="*/ 2147483647 h 78"/>
                <a:gd name="T4" fmla="*/ 2147483647 w 54"/>
                <a:gd name="T5" fmla="*/ 2147483647 h 78"/>
                <a:gd name="T6" fmla="*/ 2147483647 w 54"/>
                <a:gd name="T7" fmla="*/ 2147483647 h 78"/>
                <a:gd name="T8" fmla="*/ 2147483647 w 54"/>
                <a:gd name="T9" fmla="*/ 2147483647 h 78"/>
                <a:gd name="T10" fmla="*/ 2147483647 w 54"/>
                <a:gd name="T11" fmla="*/ 2147483647 h 78"/>
                <a:gd name="T12" fmla="*/ 2147483647 w 54"/>
                <a:gd name="T13" fmla="*/ 2147483647 h 78"/>
                <a:gd name="T14" fmla="*/ 2147483647 w 54"/>
                <a:gd name="T15" fmla="*/ 2147483647 h 78"/>
                <a:gd name="T16" fmla="*/ 2147483647 w 54"/>
                <a:gd name="T17" fmla="*/ 2147483647 h 78"/>
                <a:gd name="T18" fmla="*/ 2147483647 w 54"/>
                <a:gd name="T19" fmla="*/ 2147483647 h 78"/>
                <a:gd name="T20" fmla="*/ 2147483647 w 54"/>
                <a:gd name="T21" fmla="*/ 2147483647 h 78"/>
                <a:gd name="T22" fmla="*/ 2147483647 w 54"/>
                <a:gd name="T23" fmla="*/ 0 h 78"/>
                <a:gd name="T24" fmla="*/ 2147483647 w 54"/>
                <a:gd name="T25" fmla="*/ 0 h 78"/>
                <a:gd name="T26" fmla="*/ 0 w 54"/>
                <a:gd name="T27" fmla="*/ 2147483647 h 78"/>
                <a:gd name="T28" fmla="*/ 0 w 54"/>
                <a:gd name="T29" fmla="*/ 2147483647 h 78"/>
                <a:gd name="T30" fmla="*/ 2147483647 w 54"/>
                <a:gd name="T31" fmla="*/ 2147483647 h 78"/>
                <a:gd name="T32" fmla="*/ 2147483647 w 54"/>
                <a:gd name="T33" fmla="*/ 2147483647 h 78"/>
                <a:gd name="T34" fmla="*/ 2147483647 w 54"/>
                <a:gd name="T35" fmla="*/ 2147483647 h 78"/>
                <a:gd name="T36" fmla="*/ 2147483647 w 54"/>
                <a:gd name="T37" fmla="*/ 2147483647 h 78"/>
                <a:gd name="T38" fmla="*/ 2147483647 w 54"/>
                <a:gd name="T39" fmla="*/ 2147483647 h 78"/>
                <a:gd name="T40" fmla="*/ 2147483647 w 54"/>
                <a:gd name="T41" fmla="*/ 2147483647 h 78"/>
                <a:gd name="T42" fmla="*/ 2147483647 w 54"/>
                <a:gd name="T43" fmla="*/ 2147483647 h 7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4" h="78">
                  <a:moveTo>
                    <a:pt x="52" y="72"/>
                  </a:moveTo>
                  <a:lnTo>
                    <a:pt x="52" y="72"/>
                  </a:lnTo>
                  <a:lnTo>
                    <a:pt x="54" y="57"/>
                  </a:lnTo>
                  <a:lnTo>
                    <a:pt x="54" y="44"/>
                  </a:lnTo>
                  <a:lnTo>
                    <a:pt x="54" y="29"/>
                  </a:lnTo>
                  <a:lnTo>
                    <a:pt x="54" y="25"/>
                  </a:lnTo>
                  <a:lnTo>
                    <a:pt x="34" y="14"/>
                  </a:lnTo>
                  <a:lnTo>
                    <a:pt x="17" y="0"/>
                  </a:lnTo>
                  <a:lnTo>
                    <a:pt x="0" y="47"/>
                  </a:lnTo>
                  <a:lnTo>
                    <a:pt x="13" y="57"/>
                  </a:lnTo>
                  <a:lnTo>
                    <a:pt x="25" y="66"/>
                  </a:lnTo>
                  <a:lnTo>
                    <a:pt x="39" y="72"/>
                  </a:lnTo>
                  <a:lnTo>
                    <a:pt x="52" y="78"/>
                  </a:lnTo>
                  <a:lnTo>
                    <a:pt x="52" y="72"/>
                  </a:lnTo>
                  <a:close/>
                </a:path>
              </a:pathLst>
            </a:custGeom>
            <a:solidFill>
              <a:srgbClr val="D4A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9" name="Freeform 1194"/>
            <p:cNvSpPr>
              <a:spLocks/>
            </p:cNvSpPr>
            <p:nvPr userDrawn="1"/>
          </p:nvSpPr>
          <p:spPr bwMode="auto">
            <a:xfrm>
              <a:off x="8347778" y="5292543"/>
              <a:ext cx="272180" cy="229631"/>
            </a:xfrm>
            <a:custGeom>
              <a:avLst/>
              <a:gdLst>
                <a:gd name="T0" fmla="*/ 2147483647 w 171"/>
                <a:gd name="T1" fmla="*/ 2147483647 h 145"/>
                <a:gd name="T2" fmla="*/ 2147483647 w 171"/>
                <a:gd name="T3" fmla="*/ 2147483647 h 145"/>
                <a:gd name="T4" fmla="*/ 2147483647 w 171"/>
                <a:gd name="T5" fmla="*/ 2147483647 h 145"/>
                <a:gd name="T6" fmla="*/ 2147483647 w 171"/>
                <a:gd name="T7" fmla="*/ 0 h 145"/>
                <a:gd name="T8" fmla="*/ 2147483647 w 171"/>
                <a:gd name="T9" fmla="*/ 0 h 145"/>
                <a:gd name="T10" fmla="*/ 2147483647 w 171"/>
                <a:gd name="T11" fmla="*/ 2147483647 h 145"/>
                <a:gd name="T12" fmla="*/ 2147483647 w 171"/>
                <a:gd name="T13" fmla="*/ 2147483647 h 145"/>
                <a:gd name="T14" fmla="*/ 2147483647 w 171"/>
                <a:gd name="T15" fmla="*/ 2147483647 h 145"/>
                <a:gd name="T16" fmla="*/ 2147483647 w 171"/>
                <a:gd name="T17" fmla="*/ 2147483647 h 145"/>
                <a:gd name="T18" fmla="*/ 2147483647 w 171"/>
                <a:gd name="T19" fmla="*/ 2147483647 h 145"/>
                <a:gd name="T20" fmla="*/ 2147483647 w 171"/>
                <a:gd name="T21" fmla="*/ 2147483647 h 145"/>
                <a:gd name="T22" fmla="*/ 2147483647 w 171"/>
                <a:gd name="T23" fmla="*/ 2147483647 h 145"/>
                <a:gd name="T24" fmla="*/ 2147483647 w 171"/>
                <a:gd name="T25" fmla="*/ 2147483647 h 145"/>
                <a:gd name="T26" fmla="*/ 2147483647 w 171"/>
                <a:gd name="T27" fmla="*/ 2147483647 h 145"/>
                <a:gd name="T28" fmla="*/ 2147483647 w 171"/>
                <a:gd name="T29" fmla="*/ 2147483647 h 145"/>
                <a:gd name="T30" fmla="*/ 0 w 171"/>
                <a:gd name="T31" fmla="*/ 2147483647 h 145"/>
                <a:gd name="T32" fmla="*/ 2147483647 w 171"/>
                <a:gd name="T33" fmla="*/ 2147483647 h 145"/>
                <a:gd name="T34" fmla="*/ 2147483647 w 171"/>
                <a:gd name="T35" fmla="*/ 2147483647 h 145"/>
                <a:gd name="T36" fmla="*/ 2147483647 w 171"/>
                <a:gd name="T37" fmla="*/ 2147483647 h 145"/>
                <a:gd name="T38" fmla="*/ 2147483647 w 171"/>
                <a:gd name="T39" fmla="*/ 2147483647 h 145"/>
                <a:gd name="T40" fmla="*/ 2147483647 w 171"/>
                <a:gd name="T41" fmla="*/ 2147483647 h 145"/>
                <a:gd name="T42" fmla="*/ 2147483647 w 171"/>
                <a:gd name="T43" fmla="*/ 2147483647 h 145"/>
                <a:gd name="T44" fmla="*/ 2147483647 w 171"/>
                <a:gd name="T45" fmla="*/ 2147483647 h 145"/>
                <a:gd name="T46" fmla="*/ 2147483647 w 171"/>
                <a:gd name="T47" fmla="*/ 2147483647 h 145"/>
                <a:gd name="T48" fmla="*/ 2147483647 w 171"/>
                <a:gd name="T49" fmla="*/ 2147483647 h 145"/>
                <a:gd name="T50" fmla="*/ 2147483647 w 171"/>
                <a:gd name="T51" fmla="*/ 2147483647 h 145"/>
                <a:gd name="T52" fmla="*/ 2147483647 w 171"/>
                <a:gd name="T53" fmla="*/ 2147483647 h 145"/>
                <a:gd name="T54" fmla="*/ 2147483647 w 171"/>
                <a:gd name="T55" fmla="*/ 2147483647 h 145"/>
                <a:gd name="T56" fmla="*/ 2147483647 w 171"/>
                <a:gd name="T57" fmla="*/ 2147483647 h 145"/>
                <a:gd name="T58" fmla="*/ 2147483647 w 171"/>
                <a:gd name="T59" fmla="*/ 2147483647 h 145"/>
                <a:gd name="T60" fmla="*/ 2147483647 w 171"/>
                <a:gd name="T61" fmla="*/ 2147483647 h 145"/>
                <a:gd name="T62" fmla="*/ 2147483647 w 171"/>
                <a:gd name="T63" fmla="*/ 2147483647 h 145"/>
                <a:gd name="T64" fmla="*/ 2147483647 w 171"/>
                <a:gd name="T65" fmla="*/ 2147483647 h 145"/>
                <a:gd name="T66" fmla="*/ 2147483647 w 171"/>
                <a:gd name="T67" fmla="*/ 2147483647 h 145"/>
                <a:gd name="T68" fmla="*/ 2147483647 w 171"/>
                <a:gd name="T69" fmla="*/ 2147483647 h 145"/>
                <a:gd name="T70" fmla="*/ 2147483647 w 171"/>
                <a:gd name="T71" fmla="*/ 2147483647 h 145"/>
                <a:gd name="T72" fmla="*/ 2147483647 w 171"/>
                <a:gd name="T73" fmla="*/ 2147483647 h 145"/>
                <a:gd name="T74" fmla="*/ 2147483647 w 171"/>
                <a:gd name="T75" fmla="*/ 2147483647 h 145"/>
                <a:gd name="T76" fmla="*/ 2147483647 w 171"/>
                <a:gd name="T77" fmla="*/ 2147483647 h 145"/>
                <a:gd name="T78" fmla="*/ 2147483647 w 171"/>
                <a:gd name="T79" fmla="*/ 2147483647 h 145"/>
                <a:gd name="T80" fmla="*/ 2147483647 w 171"/>
                <a:gd name="T81" fmla="*/ 2147483647 h 145"/>
                <a:gd name="T82" fmla="*/ 2147483647 w 171"/>
                <a:gd name="T83" fmla="*/ 2147483647 h 145"/>
                <a:gd name="T84" fmla="*/ 2147483647 w 171"/>
                <a:gd name="T85" fmla="*/ 2147483647 h 145"/>
                <a:gd name="T86" fmla="*/ 2147483647 w 171"/>
                <a:gd name="T87" fmla="*/ 2147483647 h 145"/>
                <a:gd name="T88" fmla="*/ 2147483647 w 171"/>
                <a:gd name="T89" fmla="*/ 2147483647 h 145"/>
                <a:gd name="T90" fmla="*/ 2147483647 w 171"/>
                <a:gd name="T91" fmla="*/ 2147483647 h 145"/>
                <a:gd name="T92" fmla="*/ 2147483647 w 171"/>
                <a:gd name="T93" fmla="*/ 2147483647 h 145"/>
                <a:gd name="T94" fmla="*/ 2147483647 w 171"/>
                <a:gd name="T95" fmla="*/ 2147483647 h 145"/>
                <a:gd name="T96" fmla="*/ 2147483647 w 171"/>
                <a:gd name="T97" fmla="*/ 2147483647 h 145"/>
                <a:gd name="T98" fmla="*/ 2147483647 w 171"/>
                <a:gd name="T99" fmla="*/ 2147483647 h 145"/>
                <a:gd name="T100" fmla="*/ 2147483647 w 171"/>
                <a:gd name="T101" fmla="*/ 2147483647 h 145"/>
                <a:gd name="T102" fmla="*/ 2147483647 w 171"/>
                <a:gd name="T103" fmla="*/ 2147483647 h 145"/>
                <a:gd name="T104" fmla="*/ 2147483647 w 171"/>
                <a:gd name="T105" fmla="*/ 2147483647 h 145"/>
                <a:gd name="T106" fmla="*/ 2147483647 w 171"/>
                <a:gd name="T107" fmla="*/ 2147483647 h 145"/>
                <a:gd name="T108" fmla="*/ 2147483647 w 171"/>
                <a:gd name="T109" fmla="*/ 2147483647 h 145"/>
                <a:gd name="T110" fmla="*/ 2147483647 w 171"/>
                <a:gd name="T111" fmla="*/ 2147483647 h 145"/>
                <a:gd name="T112" fmla="*/ 2147483647 w 171"/>
                <a:gd name="T113" fmla="*/ 2147483647 h 145"/>
                <a:gd name="T114" fmla="*/ 2147483647 w 171"/>
                <a:gd name="T115" fmla="*/ 2147483647 h 145"/>
                <a:gd name="T116" fmla="*/ 2147483647 w 171"/>
                <a:gd name="T117" fmla="*/ 2147483647 h 145"/>
                <a:gd name="T118" fmla="*/ 2147483647 w 171"/>
                <a:gd name="T119" fmla="*/ 2147483647 h 145"/>
                <a:gd name="T120" fmla="*/ 2147483647 w 171"/>
                <a:gd name="T121" fmla="*/ 2147483647 h 145"/>
                <a:gd name="T122" fmla="*/ 2147483647 w 171"/>
                <a:gd name="T123" fmla="*/ 2147483647 h 14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71" h="145">
                  <a:moveTo>
                    <a:pt x="130" y="3"/>
                  </a:moveTo>
                  <a:lnTo>
                    <a:pt x="130" y="3"/>
                  </a:lnTo>
                  <a:lnTo>
                    <a:pt x="119" y="1"/>
                  </a:lnTo>
                  <a:lnTo>
                    <a:pt x="108" y="0"/>
                  </a:lnTo>
                  <a:lnTo>
                    <a:pt x="98" y="0"/>
                  </a:lnTo>
                  <a:lnTo>
                    <a:pt x="88" y="1"/>
                  </a:lnTo>
                  <a:lnTo>
                    <a:pt x="78" y="3"/>
                  </a:lnTo>
                  <a:lnTo>
                    <a:pt x="69" y="6"/>
                  </a:lnTo>
                  <a:lnTo>
                    <a:pt x="52" y="15"/>
                  </a:lnTo>
                  <a:lnTo>
                    <a:pt x="31" y="38"/>
                  </a:lnTo>
                  <a:lnTo>
                    <a:pt x="9" y="59"/>
                  </a:lnTo>
                  <a:lnTo>
                    <a:pt x="5" y="72"/>
                  </a:lnTo>
                  <a:lnTo>
                    <a:pt x="2" y="82"/>
                  </a:lnTo>
                  <a:lnTo>
                    <a:pt x="0" y="93"/>
                  </a:lnTo>
                  <a:lnTo>
                    <a:pt x="2" y="104"/>
                  </a:lnTo>
                  <a:lnTo>
                    <a:pt x="3" y="114"/>
                  </a:lnTo>
                  <a:lnTo>
                    <a:pt x="6" y="125"/>
                  </a:lnTo>
                  <a:lnTo>
                    <a:pt x="12" y="136"/>
                  </a:lnTo>
                  <a:lnTo>
                    <a:pt x="18" y="145"/>
                  </a:lnTo>
                  <a:lnTo>
                    <a:pt x="24" y="143"/>
                  </a:lnTo>
                  <a:lnTo>
                    <a:pt x="32" y="140"/>
                  </a:lnTo>
                  <a:lnTo>
                    <a:pt x="37" y="137"/>
                  </a:lnTo>
                  <a:lnTo>
                    <a:pt x="44" y="134"/>
                  </a:lnTo>
                  <a:lnTo>
                    <a:pt x="43" y="132"/>
                  </a:lnTo>
                  <a:lnTo>
                    <a:pt x="40" y="131"/>
                  </a:lnTo>
                  <a:lnTo>
                    <a:pt x="37" y="128"/>
                  </a:lnTo>
                  <a:lnTo>
                    <a:pt x="34" y="123"/>
                  </a:lnTo>
                  <a:lnTo>
                    <a:pt x="32" y="119"/>
                  </a:lnTo>
                  <a:lnTo>
                    <a:pt x="32" y="114"/>
                  </a:lnTo>
                  <a:lnTo>
                    <a:pt x="34" y="99"/>
                  </a:lnTo>
                  <a:lnTo>
                    <a:pt x="37" y="87"/>
                  </a:lnTo>
                  <a:lnTo>
                    <a:pt x="41" y="76"/>
                  </a:lnTo>
                  <a:lnTo>
                    <a:pt x="47" y="67"/>
                  </a:lnTo>
                  <a:lnTo>
                    <a:pt x="53" y="61"/>
                  </a:lnTo>
                  <a:lnTo>
                    <a:pt x="61" y="56"/>
                  </a:lnTo>
                  <a:lnTo>
                    <a:pt x="69" y="52"/>
                  </a:lnTo>
                  <a:lnTo>
                    <a:pt x="75" y="49"/>
                  </a:lnTo>
                  <a:lnTo>
                    <a:pt x="84" y="47"/>
                  </a:lnTo>
                  <a:lnTo>
                    <a:pt x="93" y="46"/>
                  </a:lnTo>
                  <a:lnTo>
                    <a:pt x="111" y="46"/>
                  </a:lnTo>
                  <a:lnTo>
                    <a:pt x="130" y="49"/>
                  </a:lnTo>
                  <a:lnTo>
                    <a:pt x="146" y="55"/>
                  </a:lnTo>
                  <a:lnTo>
                    <a:pt x="159" y="40"/>
                  </a:lnTo>
                  <a:lnTo>
                    <a:pt x="171" y="23"/>
                  </a:lnTo>
                  <a:lnTo>
                    <a:pt x="151" y="12"/>
                  </a:lnTo>
                  <a:lnTo>
                    <a:pt x="130" y="3"/>
                  </a:lnTo>
                  <a:close/>
                </a:path>
              </a:pathLst>
            </a:custGeom>
            <a:solidFill>
              <a:srgbClr val="D4A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0" name="Freeform 1195"/>
            <p:cNvSpPr>
              <a:spLocks/>
            </p:cNvSpPr>
            <p:nvPr userDrawn="1"/>
          </p:nvSpPr>
          <p:spPr bwMode="auto">
            <a:xfrm>
              <a:off x="8704905" y="4701241"/>
              <a:ext cx="21085" cy="70943"/>
            </a:xfrm>
            <a:custGeom>
              <a:avLst/>
              <a:gdLst>
                <a:gd name="T0" fmla="*/ 2147483647 w 13"/>
                <a:gd name="T1" fmla="*/ 2147483647 h 45"/>
                <a:gd name="T2" fmla="*/ 2147483647 w 13"/>
                <a:gd name="T3" fmla="*/ 2147483647 h 45"/>
                <a:gd name="T4" fmla="*/ 2147483647 w 13"/>
                <a:gd name="T5" fmla="*/ 2147483647 h 45"/>
                <a:gd name="T6" fmla="*/ 2147483647 w 13"/>
                <a:gd name="T7" fmla="*/ 2147483647 h 45"/>
                <a:gd name="T8" fmla="*/ 2147483647 w 13"/>
                <a:gd name="T9" fmla="*/ 2147483647 h 45"/>
                <a:gd name="T10" fmla="*/ 2147483647 w 13"/>
                <a:gd name="T11" fmla="*/ 2147483647 h 45"/>
                <a:gd name="T12" fmla="*/ 2147483647 w 13"/>
                <a:gd name="T13" fmla="*/ 2147483647 h 45"/>
                <a:gd name="T14" fmla="*/ 2147483647 w 13"/>
                <a:gd name="T15" fmla="*/ 2147483647 h 45"/>
                <a:gd name="T16" fmla="*/ 2147483647 w 13"/>
                <a:gd name="T17" fmla="*/ 0 h 45"/>
                <a:gd name="T18" fmla="*/ 2147483647 w 13"/>
                <a:gd name="T19" fmla="*/ 0 h 45"/>
                <a:gd name="T20" fmla="*/ 0 w 13"/>
                <a:gd name="T21" fmla="*/ 2147483647 h 45"/>
                <a:gd name="T22" fmla="*/ 0 w 13"/>
                <a:gd name="T23" fmla="*/ 2147483647 h 45"/>
                <a:gd name="T24" fmla="*/ 2147483647 w 13"/>
                <a:gd name="T25" fmla="*/ 2147483647 h 45"/>
                <a:gd name="T26" fmla="*/ 2147483647 w 13"/>
                <a:gd name="T27" fmla="*/ 2147483647 h 45"/>
                <a:gd name="T28" fmla="*/ 2147483647 w 13"/>
                <a:gd name="T29" fmla="*/ 2147483647 h 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3" h="45">
                  <a:moveTo>
                    <a:pt x="13" y="45"/>
                  </a:moveTo>
                  <a:lnTo>
                    <a:pt x="13" y="45"/>
                  </a:lnTo>
                  <a:lnTo>
                    <a:pt x="12" y="38"/>
                  </a:lnTo>
                  <a:lnTo>
                    <a:pt x="10" y="21"/>
                  </a:lnTo>
                  <a:lnTo>
                    <a:pt x="7" y="7"/>
                  </a:lnTo>
                  <a:lnTo>
                    <a:pt x="6" y="0"/>
                  </a:lnTo>
                  <a:lnTo>
                    <a:pt x="0" y="30"/>
                  </a:lnTo>
                  <a:lnTo>
                    <a:pt x="6" y="38"/>
                  </a:lnTo>
                  <a:lnTo>
                    <a:pt x="13" y="45"/>
                  </a:lnTo>
                  <a:close/>
                </a:path>
              </a:pathLst>
            </a:custGeom>
            <a:solidFill>
              <a:srgbClr val="D4A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1" name="Freeform 1196"/>
            <p:cNvSpPr>
              <a:spLocks/>
            </p:cNvSpPr>
            <p:nvPr userDrawn="1"/>
          </p:nvSpPr>
          <p:spPr bwMode="auto">
            <a:xfrm>
              <a:off x="8518446" y="5140375"/>
              <a:ext cx="166757" cy="91480"/>
            </a:xfrm>
            <a:custGeom>
              <a:avLst/>
              <a:gdLst>
                <a:gd name="T0" fmla="*/ 2147483647 w 105"/>
                <a:gd name="T1" fmla="*/ 2147483647 h 58"/>
                <a:gd name="T2" fmla="*/ 2147483647 w 105"/>
                <a:gd name="T3" fmla="*/ 2147483647 h 58"/>
                <a:gd name="T4" fmla="*/ 2147483647 w 105"/>
                <a:gd name="T5" fmla="*/ 2147483647 h 58"/>
                <a:gd name="T6" fmla="*/ 2147483647 w 105"/>
                <a:gd name="T7" fmla="*/ 2147483647 h 58"/>
                <a:gd name="T8" fmla="*/ 2147483647 w 105"/>
                <a:gd name="T9" fmla="*/ 2147483647 h 58"/>
                <a:gd name="T10" fmla="*/ 2147483647 w 105"/>
                <a:gd name="T11" fmla="*/ 2147483647 h 58"/>
                <a:gd name="T12" fmla="*/ 2147483647 w 105"/>
                <a:gd name="T13" fmla="*/ 2147483647 h 58"/>
                <a:gd name="T14" fmla="*/ 2147483647 w 105"/>
                <a:gd name="T15" fmla="*/ 2147483647 h 58"/>
                <a:gd name="T16" fmla="*/ 2147483647 w 105"/>
                <a:gd name="T17" fmla="*/ 2147483647 h 58"/>
                <a:gd name="T18" fmla="*/ 2147483647 w 105"/>
                <a:gd name="T19" fmla="*/ 2147483647 h 58"/>
                <a:gd name="T20" fmla="*/ 2147483647 w 105"/>
                <a:gd name="T21" fmla="*/ 2147483647 h 58"/>
                <a:gd name="T22" fmla="*/ 2147483647 w 105"/>
                <a:gd name="T23" fmla="*/ 2147483647 h 58"/>
                <a:gd name="T24" fmla="*/ 2147483647 w 105"/>
                <a:gd name="T25" fmla="*/ 2147483647 h 58"/>
                <a:gd name="T26" fmla="*/ 2147483647 w 105"/>
                <a:gd name="T27" fmla="*/ 2147483647 h 58"/>
                <a:gd name="T28" fmla="*/ 2147483647 w 105"/>
                <a:gd name="T29" fmla="*/ 2147483647 h 58"/>
                <a:gd name="T30" fmla="*/ 2147483647 w 105"/>
                <a:gd name="T31" fmla="*/ 2147483647 h 58"/>
                <a:gd name="T32" fmla="*/ 2147483647 w 105"/>
                <a:gd name="T33" fmla="*/ 0 h 58"/>
                <a:gd name="T34" fmla="*/ 2147483647 w 105"/>
                <a:gd name="T35" fmla="*/ 0 h 58"/>
                <a:gd name="T36" fmla="*/ 0 w 105"/>
                <a:gd name="T37" fmla="*/ 2147483647 h 58"/>
                <a:gd name="T38" fmla="*/ 0 w 105"/>
                <a:gd name="T39" fmla="*/ 2147483647 h 58"/>
                <a:gd name="T40" fmla="*/ 2147483647 w 105"/>
                <a:gd name="T41" fmla="*/ 2147483647 h 58"/>
                <a:gd name="T42" fmla="*/ 2147483647 w 105"/>
                <a:gd name="T43" fmla="*/ 2147483647 h 58"/>
                <a:gd name="T44" fmla="*/ 2147483647 w 105"/>
                <a:gd name="T45" fmla="*/ 2147483647 h 5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5" h="58">
                  <a:moveTo>
                    <a:pt x="34" y="40"/>
                  </a:moveTo>
                  <a:lnTo>
                    <a:pt x="34" y="40"/>
                  </a:lnTo>
                  <a:lnTo>
                    <a:pt x="51" y="43"/>
                  </a:lnTo>
                  <a:lnTo>
                    <a:pt x="66" y="46"/>
                  </a:lnTo>
                  <a:lnTo>
                    <a:pt x="81" y="52"/>
                  </a:lnTo>
                  <a:lnTo>
                    <a:pt x="95" y="58"/>
                  </a:lnTo>
                  <a:lnTo>
                    <a:pt x="105" y="32"/>
                  </a:lnTo>
                  <a:lnTo>
                    <a:pt x="105" y="29"/>
                  </a:lnTo>
                  <a:lnTo>
                    <a:pt x="87" y="20"/>
                  </a:lnTo>
                  <a:lnTo>
                    <a:pt x="66" y="11"/>
                  </a:lnTo>
                  <a:lnTo>
                    <a:pt x="44" y="5"/>
                  </a:lnTo>
                  <a:lnTo>
                    <a:pt x="20" y="0"/>
                  </a:lnTo>
                  <a:lnTo>
                    <a:pt x="0" y="35"/>
                  </a:lnTo>
                  <a:lnTo>
                    <a:pt x="17" y="37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rgbClr val="D4A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Freeform 1197"/>
            <p:cNvSpPr>
              <a:spLocks/>
            </p:cNvSpPr>
            <p:nvPr userDrawn="1"/>
          </p:nvSpPr>
          <p:spPr bwMode="auto">
            <a:xfrm>
              <a:off x="8200167" y="5482694"/>
              <a:ext cx="76670" cy="74677"/>
            </a:xfrm>
            <a:custGeom>
              <a:avLst/>
              <a:gdLst>
                <a:gd name="T0" fmla="*/ 0 w 48"/>
                <a:gd name="T1" fmla="*/ 2147483647 h 47"/>
                <a:gd name="T2" fmla="*/ 0 w 48"/>
                <a:gd name="T3" fmla="*/ 2147483647 h 47"/>
                <a:gd name="T4" fmla="*/ 2147483647 w 48"/>
                <a:gd name="T5" fmla="*/ 2147483647 h 47"/>
                <a:gd name="T6" fmla="*/ 2147483647 w 48"/>
                <a:gd name="T7" fmla="*/ 2147483647 h 47"/>
                <a:gd name="T8" fmla="*/ 2147483647 w 48"/>
                <a:gd name="T9" fmla="*/ 2147483647 h 47"/>
                <a:gd name="T10" fmla="*/ 2147483647 w 48"/>
                <a:gd name="T11" fmla="*/ 2147483647 h 47"/>
                <a:gd name="T12" fmla="*/ 2147483647 w 48"/>
                <a:gd name="T13" fmla="*/ 2147483647 h 47"/>
                <a:gd name="T14" fmla="*/ 2147483647 w 48"/>
                <a:gd name="T15" fmla="*/ 2147483647 h 47"/>
                <a:gd name="T16" fmla="*/ 2147483647 w 48"/>
                <a:gd name="T17" fmla="*/ 2147483647 h 47"/>
                <a:gd name="T18" fmla="*/ 2147483647 w 48"/>
                <a:gd name="T19" fmla="*/ 2147483647 h 47"/>
                <a:gd name="T20" fmla="*/ 2147483647 w 48"/>
                <a:gd name="T21" fmla="*/ 2147483647 h 47"/>
                <a:gd name="T22" fmla="*/ 2147483647 w 48"/>
                <a:gd name="T23" fmla="*/ 2147483647 h 47"/>
                <a:gd name="T24" fmla="*/ 2147483647 w 48"/>
                <a:gd name="T25" fmla="*/ 2147483647 h 47"/>
                <a:gd name="T26" fmla="*/ 2147483647 w 48"/>
                <a:gd name="T27" fmla="*/ 2147483647 h 47"/>
                <a:gd name="T28" fmla="*/ 2147483647 w 48"/>
                <a:gd name="T29" fmla="*/ 2147483647 h 47"/>
                <a:gd name="T30" fmla="*/ 2147483647 w 48"/>
                <a:gd name="T31" fmla="*/ 2147483647 h 47"/>
                <a:gd name="T32" fmla="*/ 2147483647 w 48"/>
                <a:gd name="T33" fmla="*/ 2147483647 h 47"/>
                <a:gd name="T34" fmla="*/ 2147483647 w 48"/>
                <a:gd name="T35" fmla="*/ 2147483647 h 47"/>
                <a:gd name="T36" fmla="*/ 2147483647 w 48"/>
                <a:gd name="T37" fmla="*/ 0 h 47"/>
                <a:gd name="T38" fmla="*/ 2147483647 w 48"/>
                <a:gd name="T39" fmla="*/ 0 h 47"/>
                <a:gd name="T40" fmla="*/ 0 w 48"/>
                <a:gd name="T41" fmla="*/ 2147483647 h 47"/>
                <a:gd name="T42" fmla="*/ 0 w 48"/>
                <a:gd name="T43" fmla="*/ 2147483647 h 4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8" h="47">
                  <a:moveTo>
                    <a:pt x="0" y="22"/>
                  </a:moveTo>
                  <a:lnTo>
                    <a:pt x="0" y="22"/>
                  </a:lnTo>
                  <a:lnTo>
                    <a:pt x="6" y="35"/>
                  </a:lnTo>
                  <a:lnTo>
                    <a:pt x="10" y="47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33" y="46"/>
                  </a:lnTo>
                  <a:lnTo>
                    <a:pt x="42" y="46"/>
                  </a:lnTo>
                  <a:lnTo>
                    <a:pt x="48" y="44"/>
                  </a:lnTo>
                  <a:lnTo>
                    <a:pt x="42" y="34"/>
                  </a:lnTo>
                  <a:lnTo>
                    <a:pt x="39" y="23"/>
                  </a:lnTo>
                  <a:lnTo>
                    <a:pt x="35" y="11"/>
                  </a:lnTo>
                  <a:lnTo>
                    <a:pt x="33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4A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3" name="组合 116"/>
          <p:cNvGrpSpPr>
            <a:grpSpLocks/>
          </p:cNvGrpSpPr>
          <p:nvPr userDrawn="1"/>
        </p:nvGrpSpPr>
        <p:grpSpPr bwMode="auto">
          <a:xfrm>
            <a:off x="0" y="5715000"/>
            <a:ext cx="9144000" cy="1143000"/>
            <a:chOff x="1" y="5715016"/>
            <a:chExt cx="9144031" cy="1142984"/>
          </a:xfrm>
        </p:grpSpPr>
        <p:grpSp>
          <p:nvGrpSpPr>
            <p:cNvPr id="134" name="组合 94"/>
            <p:cNvGrpSpPr>
              <a:grpSpLocks/>
            </p:cNvGrpSpPr>
            <p:nvPr/>
          </p:nvGrpSpPr>
          <p:grpSpPr bwMode="auto">
            <a:xfrm>
              <a:off x="1" y="5715018"/>
              <a:ext cx="3498862" cy="1144573"/>
              <a:chOff x="1832222" y="5146260"/>
              <a:chExt cx="3631063" cy="1711450"/>
            </a:xfrm>
          </p:grpSpPr>
          <p:sp>
            <p:nvSpPr>
              <p:cNvPr id="179" name="Freeform 37"/>
              <p:cNvSpPr>
                <a:spLocks/>
              </p:cNvSpPr>
              <p:nvPr/>
            </p:nvSpPr>
            <p:spPr bwMode="auto">
              <a:xfrm>
                <a:off x="1973906" y="6515895"/>
                <a:ext cx="1648" cy="2373"/>
              </a:xfrm>
              <a:custGeom>
                <a:avLst/>
                <a:gdLst>
                  <a:gd name="T0" fmla="*/ 0 w 1648"/>
                  <a:gd name="T1" fmla="*/ 0 h 2"/>
                  <a:gd name="T2" fmla="*/ 0 w 1648"/>
                  <a:gd name="T3" fmla="*/ 0 h 2"/>
                  <a:gd name="T4" fmla="*/ 0 w 1648"/>
                  <a:gd name="T5" fmla="*/ 2147483647 h 2"/>
                  <a:gd name="T6" fmla="*/ 0 w 1648"/>
                  <a:gd name="T7" fmla="*/ 1671038124 h 2"/>
                  <a:gd name="T8" fmla="*/ 0 w 1648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48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0" name="Freeform 38"/>
              <p:cNvSpPr>
                <a:spLocks noEditPoints="1"/>
              </p:cNvSpPr>
              <p:nvPr/>
            </p:nvSpPr>
            <p:spPr bwMode="auto">
              <a:xfrm>
                <a:off x="1832222" y="5295805"/>
                <a:ext cx="560146" cy="1561905"/>
              </a:xfrm>
              <a:custGeom>
                <a:avLst/>
                <a:gdLst>
                  <a:gd name="T0" fmla="*/ 2147483647 w 706"/>
                  <a:gd name="T1" fmla="*/ 2147483647 h 1966"/>
                  <a:gd name="T2" fmla="*/ 2147483647 w 706"/>
                  <a:gd name="T3" fmla="*/ 2147483647 h 1966"/>
                  <a:gd name="T4" fmla="*/ 2147483647 w 706"/>
                  <a:gd name="T5" fmla="*/ 2147483647 h 1966"/>
                  <a:gd name="T6" fmla="*/ 2147483647 w 706"/>
                  <a:gd name="T7" fmla="*/ 2147483647 h 1966"/>
                  <a:gd name="T8" fmla="*/ 2147483647 w 706"/>
                  <a:gd name="T9" fmla="*/ 2147483647 h 1966"/>
                  <a:gd name="T10" fmla="*/ 2147483647 w 706"/>
                  <a:gd name="T11" fmla="*/ 2147483647 h 1966"/>
                  <a:gd name="T12" fmla="*/ 2147483647 w 706"/>
                  <a:gd name="T13" fmla="*/ 2147483647 h 1966"/>
                  <a:gd name="T14" fmla="*/ 2147483647 w 706"/>
                  <a:gd name="T15" fmla="*/ 2147483647 h 1966"/>
                  <a:gd name="T16" fmla="*/ 2147483647 w 706"/>
                  <a:gd name="T17" fmla="*/ 2147483647 h 1966"/>
                  <a:gd name="T18" fmla="*/ 2147483647 w 706"/>
                  <a:gd name="T19" fmla="*/ 2147483647 h 1966"/>
                  <a:gd name="T20" fmla="*/ 2147483647 w 706"/>
                  <a:gd name="T21" fmla="*/ 2147483647 h 1966"/>
                  <a:gd name="T22" fmla="*/ 2147483647 w 706"/>
                  <a:gd name="T23" fmla="*/ 2147483647 h 1966"/>
                  <a:gd name="T24" fmla="*/ 2147483647 w 706"/>
                  <a:gd name="T25" fmla="*/ 2147483647 h 1966"/>
                  <a:gd name="T26" fmla="*/ 2147483647 w 706"/>
                  <a:gd name="T27" fmla="*/ 2147483647 h 1966"/>
                  <a:gd name="T28" fmla="*/ 2147483647 w 706"/>
                  <a:gd name="T29" fmla="*/ 2147483647 h 1966"/>
                  <a:gd name="T30" fmla="*/ 2147483647 w 706"/>
                  <a:gd name="T31" fmla="*/ 2147483647 h 1966"/>
                  <a:gd name="T32" fmla="*/ 2147483647 w 706"/>
                  <a:gd name="T33" fmla="*/ 2147483647 h 1966"/>
                  <a:gd name="T34" fmla="*/ 2147483647 w 706"/>
                  <a:gd name="T35" fmla="*/ 2147483647 h 1966"/>
                  <a:gd name="T36" fmla="*/ 2147483647 w 706"/>
                  <a:gd name="T37" fmla="*/ 2147483647 h 1966"/>
                  <a:gd name="T38" fmla="*/ 2147483647 w 706"/>
                  <a:gd name="T39" fmla="*/ 2147483647 h 1966"/>
                  <a:gd name="T40" fmla="*/ 2147483647 w 706"/>
                  <a:gd name="T41" fmla="*/ 2147483647 h 1966"/>
                  <a:gd name="T42" fmla="*/ 2147483647 w 706"/>
                  <a:gd name="T43" fmla="*/ 2147483647 h 1966"/>
                  <a:gd name="T44" fmla="*/ 2147483647 w 706"/>
                  <a:gd name="T45" fmla="*/ 2147483647 h 1966"/>
                  <a:gd name="T46" fmla="*/ 2147483647 w 706"/>
                  <a:gd name="T47" fmla="*/ 2147483647 h 1966"/>
                  <a:gd name="T48" fmla="*/ 2147483647 w 706"/>
                  <a:gd name="T49" fmla="*/ 2147483647 h 1966"/>
                  <a:gd name="T50" fmla="*/ 2147483647 w 706"/>
                  <a:gd name="T51" fmla="*/ 2147483647 h 1966"/>
                  <a:gd name="T52" fmla="*/ 2147483647 w 706"/>
                  <a:gd name="T53" fmla="*/ 2147483647 h 1966"/>
                  <a:gd name="T54" fmla="*/ 2147483647 w 706"/>
                  <a:gd name="T55" fmla="*/ 2147483647 h 1966"/>
                  <a:gd name="T56" fmla="*/ 2147483647 w 706"/>
                  <a:gd name="T57" fmla="*/ 2147483647 h 1966"/>
                  <a:gd name="T58" fmla="*/ 2147483647 w 706"/>
                  <a:gd name="T59" fmla="*/ 2147483647 h 1966"/>
                  <a:gd name="T60" fmla="*/ 2147483647 w 706"/>
                  <a:gd name="T61" fmla="*/ 2147483647 h 1966"/>
                  <a:gd name="T62" fmla="*/ 2147483647 w 706"/>
                  <a:gd name="T63" fmla="*/ 2147483647 h 1966"/>
                  <a:gd name="T64" fmla="*/ 2147483647 w 706"/>
                  <a:gd name="T65" fmla="*/ 2147483647 h 1966"/>
                  <a:gd name="T66" fmla="*/ 2147483647 w 706"/>
                  <a:gd name="T67" fmla="*/ 2147483647 h 1966"/>
                  <a:gd name="T68" fmla="*/ 2147483647 w 706"/>
                  <a:gd name="T69" fmla="*/ 2147483647 h 1966"/>
                  <a:gd name="T70" fmla="*/ 2147483647 w 706"/>
                  <a:gd name="T71" fmla="*/ 2147483647 h 1966"/>
                  <a:gd name="T72" fmla="*/ 2147483647 w 706"/>
                  <a:gd name="T73" fmla="*/ 2147483647 h 1966"/>
                  <a:gd name="T74" fmla="*/ 2147483647 w 706"/>
                  <a:gd name="T75" fmla="*/ 2147483647 h 1966"/>
                  <a:gd name="T76" fmla="*/ 2147483647 w 706"/>
                  <a:gd name="T77" fmla="*/ 2147483647 h 1966"/>
                  <a:gd name="T78" fmla="*/ 2147483647 w 706"/>
                  <a:gd name="T79" fmla="*/ 2147483647 h 1966"/>
                  <a:gd name="T80" fmla="*/ 2147483647 w 706"/>
                  <a:gd name="T81" fmla="*/ 2147483647 h 1966"/>
                  <a:gd name="T82" fmla="*/ 2147483647 w 706"/>
                  <a:gd name="T83" fmla="*/ 2147483647 h 1966"/>
                  <a:gd name="T84" fmla="*/ 2147483647 w 706"/>
                  <a:gd name="T85" fmla="*/ 2147483647 h 1966"/>
                  <a:gd name="T86" fmla="*/ 2147483647 w 706"/>
                  <a:gd name="T87" fmla="*/ 2147483647 h 1966"/>
                  <a:gd name="T88" fmla="*/ 2147483647 w 706"/>
                  <a:gd name="T89" fmla="*/ 2147483647 h 1966"/>
                  <a:gd name="T90" fmla="*/ 2147483647 w 706"/>
                  <a:gd name="T91" fmla="*/ 2147483647 h 1966"/>
                  <a:gd name="T92" fmla="*/ 2147483647 w 706"/>
                  <a:gd name="T93" fmla="*/ 2147483647 h 1966"/>
                  <a:gd name="T94" fmla="*/ 2147483647 w 706"/>
                  <a:gd name="T95" fmla="*/ 2147483647 h 1966"/>
                  <a:gd name="T96" fmla="*/ 2147483647 w 706"/>
                  <a:gd name="T97" fmla="*/ 2147483647 h 1966"/>
                  <a:gd name="T98" fmla="*/ 2147483647 w 706"/>
                  <a:gd name="T99" fmla="*/ 2147483647 h 1966"/>
                  <a:gd name="T100" fmla="*/ 2147483647 w 706"/>
                  <a:gd name="T101" fmla="*/ 2147483647 h 1966"/>
                  <a:gd name="T102" fmla="*/ 2147483647 w 706"/>
                  <a:gd name="T103" fmla="*/ 2147483647 h 1966"/>
                  <a:gd name="T104" fmla="*/ 2147483647 w 706"/>
                  <a:gd name="T105" fmla="*/ 2147483647 h 1966"/>
                  <a:gd name="T106" fmla="*/ 2147483647 w 706"/>
                  <a:gd name="T107" fmla="*/ 2147483647 h 1966"/>
                  <a:gd name="T108" fmla="*/ 2147483647 w 706"/>
                  <a:gd name="T109" fmla="*/ 2147483647 h 1966"/>
                  <a:gd name="T110" fmla="*/ 2147483647 w 706"/>
                  <a:gd name="T111" fmla="*/ 2147483647 h 1966"/>
                  <a:gd name="T112" fmla="*/ 2147483647 w 706"/>
                  <a:gd name="T113" fmla="*/ 2147483647 h 1966"/>
                  <a:gd name="T114" fmla="*/ 2147483647 w 706"/>
                  <a:gd name="T115" fmla="*/ 2147483647 h 1966"/>
                  <a:gd name="T116" fmla="*/ 2147483647 w 706"/>
                  <a:gd name="T117" fmla="*/ 2147483647 h 1966"/>
                  <a:gd name="T118" fmla="*/ 2147483647 w 706"/>
                  <a:gd name="T119" fmla="*/ 2147483647 h 196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1" name="Freeform 39"/>
              <p:cNvSpPr>
                <a:spLocks/>
              </p:cNvSpPr>
              <p:nvPr/>
            </p:nvSpPr>
            <p:spPr bwMode="auto">
              <a:xfrm>
                <a:off x="2351181" y="6715287"/>
                <a:ext cx="37892" cy="142423"/>
              </a:xfrm>
              <a:custGeom>
                <a:avLst/>
                <a:gdLst>
                  <a:gd name="T0" fmla="*/ 2147483647 w 48"/>
                  <a:gd name="T1" fmla="*/ 2147483647 h 179"/>
                  <a:gd name="T2" fmla="*/ 2147483647 w 48"/>
                  <a:gd name="T3" fmla="*/ 2147483647 h 179"/>
                  <a:gd name="T4" fmla="*/ 2147483647 w 48"/>
                  <a:gd name="T5" fmla="*/ 2147483647 h 179"/>
                  <a:gd name="T6" fmla="*/ 2147483647 w 48"/>
                  <a:gd name="T7" fmla="*/ 2147483647 h 179"/>
                  <a:gd name="T8" fmla="*/ 2147483647 w 48"/>
                  <a:gd name="T9" fmla="*/ 2147483647 h 179"/>
                  <a:gd name="T10" fmla="*/ 2147483647 w 48"/>
                  <a:gd name="T11" fmla="*/ 2147483647 h 179"/>
                  <a:gd name="T12" fmla="*/ 2147483647 w 48"/>
                  <a:gd name="T13" fmla="*/ 2147483647 h 179"/>
                  <a:gd name="T14" fmla="*/ 2147483647 w 48"/>
                  <a:gd name="T15" fmla="*/ 2147483647 h 179"/>
                  <a:gd name="T16" fmla="*/ 0 w 48"/>
                  <a:gd name="T17" fmla="*/ 0 h 179"/>
                  <a:gd name="T18" fmla="*/ 0 w 48"/>
                  <a:gd name="T19" fmla="*/ 0 h 179"/>
                  <a:gd name="T20" fmla="*/ 2147483647 w 48"/>
                  <a:gd name="T21" fmla="*/ 2147483647 h 179"/>
                  <a:gd name="T22" fmla="*/ 2147483647 w 48"/>
                  <a:gd name="T23" fmla="*/ 2147483647 h 179"/>
                  <a:gd name="T24" fmla="*/ 2147483647 w 48"/>
                  <a:gd name="T25" fmla="*/ 2147483647 h 179"/>
                  <a:gd name="T26" fmla="*/ 2147483647 w 48"/>
                  <a:gd name="T27" fmla="*/ 2147483647 h 1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2" name="Freeform 40"/>
              <p:cNvSpPr>
                <a:spLocks/>
              </p:cNvSpPr>
              <p:nvPr/>
            </p:nvSpPr>
            <p:spPr bwMode="auto">
              <a:xfrm>
                <a:off x="4094223" y="6746145"/>
                <a:ext cx="49425" cy="111565"/>
              </a:xfrm>
              <a:custGeom>
                <a:avLst/>
                <a:gdLst>
                  <a:gd name="T0" fmla="*/ 2147483647 w 62"/>
                  <a:gd name="T1" fmla="*/ 2147483647 h 141"/>
                  <a:gd name="T2" fmla="*/ 2147483647 w 62"/>
                  <a:gd name="T3" fmla="*/ 2147483647 h 141"/>
                  <a:gd name="T4" fmla="*/ 2147483647 w 62"/>
                  <a:gd name="T5" fmla="*/ 2147483647 h 141"/>
                  <a:gd name="T6" fmla="*/ 0 w 62"/>
                  <a:gd name="T7" fmla="*/ 0 h 141"/>
                  <a:gd name="T8" fmla="*/ 0 w 62"/>
                  <a:gd name="T9" fmla="*/ 0 h 141"/>
                  <a:gd name="T10" fmla="*/ 2147483647 w 62"/>
                  <a:gd name="T11" fmla="*/ 2147483647 h 141"/>
                  <a:gd name="T12" fmla="*/ 2147483647 w 62"/>
                  <a:gd name="T13" fmla="*/ 2147483647 h 141"/>
                  <a:gd name="T14" fmla="*/ 2147483647 w 62"/>
                  <a:gd name="T15" fmla="*/ 2147483647 h 141"/>
                  <a:gd name="T16" fmla="*/ 2147483647 w 62"/>
                  <a:gd name="T17" fmla="*/ 2147483647 h 1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3" name="Freeform 41"/>
              <p:cNvSpPr>
                <a:spLocks noEditPoints="1"/>
              </p:cNvSpPr>
              <p:nvPr/>
            </p:nvSpPr>
            <p:spPr bwMode="auto">
              <a:xfrm>
                <a:off x="3919589" y="5191362"/>
                <a:ext cx="1543695" cy="1666348"/>
              </a:xfrm>
              <a:custGeom>
                <a:avLst/>
                <a:gdLst>
                  <a:gd name="T0" fmla="*/ 2147483647 w 1946"/>
                  <a:gd name="T1" fmla="*/ 2147483647 h 2096"/>
                  <a:gd name="T2" fmla="*/ 2147483647 w 1946"/>
                  <a:gd name="T3" fmla="*/ 2147483647 h 2096"/>
                  <a:gd name="T4" fmla="*/ 2147483647 w 1946"/>
                  <a:gd name="T5" fmla="*/ 2147483647 h 2096"/>
                  <a:gd name="T6" fmla="*/ 2147483647 w 1946"/>
                  <a:gd name="T7" fmla="*/ 2147483647 h 2096"/>
                  <a:gd name="T8" fmla="*/ 2147483647 w 1946"/>
                  <a:gd name="T9" fmla="*/ 2147483647 h 2096"/>
                  <a:gd name="T10" fmla="*/ 2147483647 w 1946"/>
                  <a:gd name="T11" fmla="*/ 2147483647 h 2096"/>
                  <a:gd name="T12" fmla="*/ 2147483647 w 1946"/>
                  <a:gd name="T13" fmla="*/ 2147483647 h 2096"/>
                  <a:gd name="T14" fmla="*/ 2147483647 w 1946"/>
                  <a:gd name="T15" fmla="*/ 2147483647 h 2096"/>
                  <a:gd name="T16" fmla="*/ 2147483647 w 1946"/>
                  <a:gd name="T17" fmla="*/ 2147483647 h 2096"/>
                  <a:gd name="T18" fmla="*/ 2147483647 w 1946"/>
                  <a:gd name="T19" fmla="*/ 2147483647 h 2096"/>
                  <a:gd name="T20" fmla="*/ 2147483647 w 1946"/>
                  <a:gd name="T21" fmla="*/ 2147483647 h 2096"/>
                  <a:gd name="T22" fmla="*/ 2147483647 w 1946"/>
                  <a:gd name="T23" fmla="*/ 2147483647 h 2096"/>
                  <a:gd name="T24" fmla="*/ 2147483647 w 1946"/>
                  <a:gd name="T25" fmla="*/ 2147483647 h 2096"/>
                  <a:gd name="T26" fmla="*/ 2147483647 w 1946"/>
                  <a:gd name="T27" fmla="*/ 2147483647 h 2096"/>
                  <a:gd name="T28" fmla="*/ 2147483647 w 1946"/>
                  <a:gd name="T29" fmla="*/ 2147483647 h 2096"/>
                  <a:gd name="T30" fmla="*/ 2147483647 w 1946"/>
                  <a:gd name="T31" fmla="*/ 2147483647 h 2096"/>
                  <a:gd name="T32" fmla="*/ 2147483647 w 1946"/>
                  <a:gd name="T33" fmla="*/ 2147483647 h 2096"/>
                  <a:gd name="T34" fmla="*/ 2147483647 w 1946"/>
                  <a:gd name="T35" fmla="*/ 2147483647 h 2096"/>
                  <a:gd name="T36" fmla="*/ 2147483647 w 1946"/>
                  <a:gd name="T37" fmla="*/ 2147483647 h 2096"/>
                  <a:gd name="T38" fmla="*/ 2147483647 w 1946"/>
                  <a:gd name="T39" fmla="*/ 2147483647 h 2096"/>
                  <a:gd name="T40" fmla="*/ 2147483647 w 1946"/>
                  <a:gd name="T41" fmla="*/ 2147483647 h 2096"/>
                  <a:gd name="T42" fmla="*/ 2147483647 w 1946"/>
                  <a:gd name="T43" fmla="*/ 2147483647 h 2096"/>
                  <a:gd name="T44" fmla="*/ 2147483647 w 1946"/>
                  <a:gd name="T45" fmla="*/ 2147483647 h 2096"/>
                  <a:gd name="T46" fmla="*/ 2147483647 w 1946"/>
                  <a:gd name="T47" fmla="*/ 2147483647 h 2096"/>
                  <a:gd name="T48" fmla="*/ 2147483647 w 1946"/>
                  <a:gd name="T49" fmla="*/ 2147483647 h 2096"/>
                  <a:gd name="T50" fmla="*/ 2147483647 w 1946"/>
                  <a:gd name="T51" fmla="*/ 2147483647 h 2096"/>
                  <a:gd name="T52" fmla="*/ 2147483647 w 1946"/>
                  <a:gd name="T53" fmla="*/ 2147483647 h 2096"/>
                  <a:gd name="T54" fmla="*/ 2147483647 w 1946"/>
                  <a:gd name="T55" fmla="*/ 2147483647 h 2096"/>
                  <a:gd name="T56" fmla="*/ 2147483647 w 1946"/>
                  <a:gd name="T57" fmla="*/ 2147483647 h 2096"/>
                  <a:gd name="T58" fmla="*/ 2147483647 w 1946"/>
                  <a:gd name="T59" fmla="*/ 2147483647 h 2096"/>
                  <a:gd name="T60" fmla="*/ 2147483647 w 1946"/>
                  <a:gd name="T61" fmla="*/ 2147483647 h 2096"/>
                  <a:gd name="T62" fmla="*/ 2147483647 w 1946"/>
                  <a:gd name="T63" fmla="*/ 2147483647 h 2096"/>
                  <a:gd name="T64" fmla="*/ 2147483647 w 1946"/>
                  <a:gd name="T65" fmla="*/ 2147483647 h 2096"/>
                  <a:gd name="T66" fmla="*/ 2147483647 w 1946"/>
                  <a:gd name="T67" fmla="*/ 2147483647 h 2096"/>
                  <a:gd name="T68" fmla="*/ 2147483647 w 1946"/>
                  <a:gd name="T69" fmla="*/ 2147483647 h 2096"/>
                  <a:gd name="T70" fmla="*/ 2147483647 w 1946"/>
                  <a:gd name="T71" fmla="*/ 2147483647 h 2096"/>
                  <a:gd name="T72" fmla="*/ 2147483647 w 1946"/>
                  <a:gd name="T73" fmla="*/ 2147483647 h 2096"/>
                  <a:gd name="T74" fmla="*/ 2147483647 w 1946"/>
                  <a:gd name="T75" fmla="*/ 2147483647 h 2096"/>
                  <a:gd name="T76" fmla="*/ 2147483647 w 1946"/>
                  <a:gd name="T77" fmla="*/ 2147483647 h 2096"/>
                  <a:gd name="T78" fmla="*/ 2147483647 w 1946"/>
                  <a:gd name="T79" fmla="*/ 2147483647 h 2096"/>
                  <a:gd name="T80" fmla="*/ 2147483647 w 1946"/>
                  <a:gd name="T81" fmla="*/ 2147483647 h 2096"/>
                  <a:gd name="T82" fmla="*/ 2147483647 w 1946"/>
                  <a:gd name="T83" fmla="*/ 2147483647 h 2096"/>
                  <a:gd name="T84" fmla="*/ 2147483647 w 1946"/>
                  <a:gd name="T85" fmla="*/ 2147483647 h 2096"/>
                  <a:gd name="T86" fmla="*/ 2147483647 w 1946"/>
                  <a:gd name="T87" fmla="*/ 2147483647 h 2096"/>
                  <a:gd name="T88" fmla="*/ 2147483647 w 1946"/>
                  <a:gd name="T89" fmla="*/ 2147483647 h 2096"/>
                  <a:gd name="T90" fmla="*/ 2147483647 w 1946"/>
                  <a:gd name="T91" fmla="*/ 2147483647 h 2096"/>
                  <a:gd name="T92" fmla="*/ 2147483647 w 1946"/>
                  <a:gd name="T93" fmla="*/ 2147483647 h 2096"/>
                  <a:gd name="T94" fmla="*/ 2147483647 w 1946"/>
                  <a:gd name="T95" fmla="*/ 2147483647 h 2096"/>
                  <a:gd name="T96" fmla="*/ 2147483647 w 1946"/>
                  <a:gd name="T97" fmla="*/ 2147483647 h 2096"/>
                  <a:gd name="T98" fmla="*/ 2147483647 w 1946"/>
                  <a:gd name="T99" fmla="*/ 2147483647 h 2096"/>
                  <a:gd name="T100" fmla="*/ 2147483647 w 1946"/>
                  <a:gd name="T101" fmla="*/ 2147483647 h 2096"/>
                  <a:gd name="T102" fmla="*/ 2147483647 w 1946"/>
                  <a:gd name="T103" fmla="*/ 2147483647 h 2096"/>
                  <a:gd name="T104" fmla="*/ 2147483647 w 1946"/>
                  <a:gd name="T105" fmla="*/ 2147483647 h 2096"/>
                  <a:gd name="T106" fmla="*/ 2147483647 w 1946"/>
                  <a:gd name="T107" fmla="*/ 2147483647 h 2096"/>
                  <a:gd name="T108" fmla="*/ 2147483647 w 1946"/>
                  <a:gd name="T109" fmla="*/ 2147483647 h 2096"/>
                  <a:gd name="T110" fmla="*/ 2147483647 w 1946"/>
                  <a:gd name="T111" fmla="*/ 2147483647 h 2096"/>
                  <a:gd name="T112" fmla="*/ 2147483647 w 1946"/>
                  <a:gd name="T113" fmla="*/ 2147483647 h 2096"/>
                  <a:gd name="T114" fmla="*/ 2147483647 w 1946"/>
                  <a:gd name="T115" fmla="*/ 2147483647 h 2096"/>
                  <a:gd name="T116" fmla="*/ 2147483647 w 1946"/>
                  <a:gd name="T117" fmla="*/ 2147483647 h 2096"/>
                  <a:gd name="T118" fmla="*/ 2147483647 w 1946"/>
                  <a:gd name="T119" fmla="*/ 2147483647 h 2096"/>
                  <a:gd name="T120" fmla="*/ 2147483647 w 1946"/>
                  <a:gd name="T121" fmla="*/ 2147483647 h 2096"/>
                  <a:gd name="T122" fmla="*/ 2147483647 w 1946"/>
                  <a:gd name="T123" fmla="*/ 2147483647 h 209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" name="Freeform 42"/>
              <p:cNvSpPr>
                <a:spLocks noEditPoints="1"/>
              </p:cNvSpPr>
              <p:nvPr/>
            </p:nvSpPr>
            <p:spPr bwMode="auto">
              <a:xfrm>
                <a:off x="3407220" y="5442976"/>
                <a:ext cx="833629" cy="1414734"/>
              </a:xfrm>
              <a:custGeom>
                <a:avLst/>
                <a:gdLst>
                  <a:gd name="T0" fmla="*/ 2147483647 w 1052"/>
                  <a:gd name="T1" fmla="*/ 2147483647 h 1781"/>
                  <a:gd name="T2" fmla="*/ 2147483647 w 1052"/>
                  <a:gd name="T3" fmla="*/ 2147483647 h 1781"/>
                  <a:gd name="T4" fmla="*/ 2147483647 w 1052"/>
                  <a:gd name="T5" fmla="*/ 2147483647 h 1781"/>
                  <a:gd name="T6" fmla="*/ 2147483647 w 1052"/>
                  <a:gd name="T7" fmla="*/ 2147483647 h 1781"/>
                  <a:gd name="T8" fmla="*/ 2147483647 w 1052"/>
                  <a:gd name="T9" fmla="*/ 2147483647 h 1781"/>
                  <a:gd name="T10" fmla="*/ 2147483647 w 1052"/>
                  <a:gd name="T11" fmla="*/ 2147483647 h 1781"/>
                  <a:gd name="T12" fmla="*/ 2147483647 w 1052"/>
                  <a:gd name="T13" fmla="*/ 2147483647 h 1781"/>
                  <a:gd name="T14" fmla="*/ 2147483647 w 1052"/>
                  <a:gd name="T15" fmla="*/ 2147483647 h 1781"/>
                  <a:gd name="T16" fmla="*/ 2147483647 w 1052"/>
                  <a:gd name="T17" fmla="*/ 2147483647 h 1781"/>
                  <a:gd name="T18" fmla="*/ 2147483647 w 1052"/>
                  <a:gd name="T19" fmla="*/ 2147483647 h 1781"/>
                  <a:gd name="T20" fmla="*/ 2147483647 w 1052"/>
                  <a:gd name="T21" fmla="*/ 2147483647 h 1781"/>
                  <a:gd name="T22" fmla="*/ 2147483647 w 1052"/>
                  <a:gd name="T23" fmla="*/ 2147483647 h 1781"/>
                  <a:gd name="T24" fmla="*/ 2147483647 w 1052"/>
                  <a:gd name="T25" fmla="*/ 2147483647 h 1781"/>
                  <a:gd name="T26" fmla="*/ 2147483647 w 1052"/>
                  <a:gd name="T27" fmla="*/ 2147483647 h 1781"/>
                  <a:gd name="T28" fmla="*/ 2147483647 w 1052"/>
                  <a:gd name="T29" fmla="*/ 2147483647 h 1781"/>
                  <a:gd name="T30" fmla="*/ 2147483647 w 1052"/>
                  <a:gd name="T31" fmla="*/ 2147483647 h 1781"/>
                  <a:gd name="T32" fmla="*/ 2147483647 w 1052"/>
                  <a:gd name="T33" fmla="*/ 2147483647 h 1781"/>
                  <a:gd name="T34" fmla="*/ 2147483647 w 1052"/>
                  <a:gd name="T35" fmla="*/ 2147483647 h 1781"/>
                  <a:gd name="T36" fmla="*/ 2147483647 w 1052"/>
                  <a:gd name="T37" fmla="*/ 2147483647 h 1781"/>
                  <a:gd name="T38" fmla="*/ 2147483647 w 1052"/>
                  <a:gd name="T39" fmla="*/ 2147483647 h 1781"/>
                  <a:gd name="T40" fmla="*/ 2147483647 w 1052"/>
                  <a:gd name="T41" fmla="*/ 2147483647 h 1781"/>
                  <a:gd name="T42" fmla="*/ 2147483647 w 1052"/>
                  <a:gd name="T43" fmla="*/ 2147483647 h 1781"/>
                  <a:gd name="T44" fmla="*/ 2147483647 w 1052"/>
                  <a:gd name="T45" fmla="*/ 2147483647 h 1781"/>
                  <a:gd name="T46" fmla="*/ 2147483647 w 1052"/>
                  <a:gd name="T47" fmla="*/ 2147483647 h 1781"/>
                  <a:gd name="T48" fmla="*/ 2147483647 w 1052"/>
                  <a:gd name="T49" fmla="*/ 2147483647 h 1781"/>
                  <a:gd name="T50" fmla="*/ 2147483647 w 1052"/>
                  <a:gd name="T51" fmla="*/ 2147483647 h 1781"/>
                  <a:gd name="T52" fmla="*/ 2147483647 w 1052"/>
                  <a:gd name="T53" fmla="*/ 2147483647 h 1781"/>
                  <a:gd name="T54" fmla="*/ 2147483647 w 1052"/>
                  <a:gd name="T55" fmla="*/ 2147483647 h 1781"/>
                  <a:gd name="T56" fmla="*/ 2147483647 w 1052"/>
                  <a:gd name="T57" fmla="*/ 2147483647 h 1781"/>
                  <a:gd name="T58" fmla="*/ 2147483647 w 1052"/>
                  <a:gd name="T59" fmla="*/ 2147483647 h 1781"/>
                  <a:gd name="T60" fmla="*/ 2147483647 w 1052"/>
                  <a:gd name="T61" fmla="*/ 2147483647 h 1781"/>
                  <a:gd name="T62" fmla="*/ 2147483647 w 1052"/>
                  <a:gd name="T63" fmla="*/ 2147483647 h 1781"/>
                  <a:gd name="T64" fmla="*/ 2147483647 w 1052"/>
                  <a:gd name="T65" fmla="*/ 2147483647 h 1781"/>
                  <a:gd name="T66" fmla="*/ 2147483647 w 1052"/>
                  <a:gd name="T67" fmla="*/ 2147483647 h 1781"/>
                  <a:gd name="T68" fmla="*/ 2147483647 w 1052"/>
                  <a:gd name="T69" fmla="*/ 2147483647 h 1781"/>
                  <a:gd name="T70" fmla="*/ 2147483647 w 1052"/>
                  <a:gd name="T71" fmla="*/ 2147483647 h 1781"/>
                  <a:gd name="T72" fmla="*/ 2147483647 w 1052"/>
                  <a:gd name="T73" fmla="*/ 2147483647 h 1781"/>
                  <a:gd name="T74" fmla="*/ 2147483647 w 1052"/>
                  <a:gd name="T75" fmla="*/ 2147483647 h 1781"/>
                  <a:gd name="T76" fmla="*/ 2147483647 w 1052"/>
                  <a:gd name="T77" fmla="*/ 2147483647 h 1781"/>
                  <a:gd name="T78" fmla="*/ 2147483647 w 1052"/>
                  <a:gd name="T79" fmla="*/ 2147483647 h 1781"/>
                  <a:gd name="T80" fmla="*/ 2147483647 w 1052"/>
                  <a:gd name="T81" fmla="*/ 2147483647 h 1781"/>
                  <a:gd name="T82" fmla="*/ 2147483647 w 1052"/>
                  <a:gd name="T83" fmla="*/ 2147483647 h 1781"/>
                  <a:gd name="T84" fmla="*/ 2147483647 w 1052"/>
                  <a:gd name="T85" fmla="*/ 2147483647 h 1781"/>
                  <a:gd name="T86" fmla="*/ 2147483647 w 1052"/>
                  <a:gd name="T87" fmla="*/ 2147483647 h 1781"/>
                  <a:gd name="T88" fmla="*/ 2147483647 w 1052"/>
                  <a:gd name="T89" fmla="*/ 2147483647 h 1781"/>
                  <a:gd name="T90" fmla="*/ 2147483647 w 1052"/>
                  <a:gd name="T91" fmla="*/ 2147483647 h 1781"/>
                  <a:gd name="T92" fmla="*/ 2147483647 w 1052"/>
                  <a:gd name="T93" fmla="*/ 2147483647 h 1781"/>
                  <a:gd name="T94" fmla="*/ 2147483647 w 1052"/>
                  <a:gd name="T95" fmla="*/ 2147483647 h 1781"/>
                  <a:gd name="T96" fmla="*/ 2147483647 w 1052"/>
                  <a:gd name="T97" fmla="*/ 2147483647 h 1781"/>
                  <a:gd name="T98" fmla="*/ 2147483647 w 1052"/>
                  <a:gd name="T99" fmla="*/ 2147483647 h 1781"/>
                  <a:gd name="T100" fmla="*/ 2147483647 w 1052"/>
                  <a:gd name="T101" fmla="*/ 2147483647 h 1781"/>
                  <a:gd name="T102" fmla="*/ 2147483647 w 1052"/>
                  <a:gd name="T103" fmla="*/ 2147483647 h 1781"/>
                  <a:gd name="T104" fmla="*/ 2147483647 w 1052"/>
                  <a:gd name="T105" fmla="*/ 2147483647 h 1781"/>
                  <a:gd name="T106" fmla="*/ 2147483647 w 1052"/>
                  <a:gd name="T107" fmla="*/ 2147483647 h 1781"/>
                  <a:gd name="T108" fmla="*/ 2147483647 w 1052"/>
                  <a:gd name="T109" fmla="*/ 2147483647 h 1781"/>
                  <a:gd name="T110" fmla="*/ 2147483647 w 1052"/>
                  <a:gd name="T111" fmla="*/ 2147483647 h 1781"/>
                  <a:gd name="T112" fmla="*/ 2147483647 w 1052"/>
                  <a:gd name="T113" fmla="*/ 2147483647 h 1781"/>
                  <a:gd name="T114" fmla="*/ 2147483647 w 1052"/>
                  <a:gd name="T115" fmla="*/ 2147483647 h 1781"/>
                  <a:gd name="T116" fmla="*/ 2147483647 w 1052"/>
                  <a:gd name="T117" fmla="*/ 2147483647 h 178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" name="Freeform 43"/>
              <p:cNvSpPr>
                <a:spLocks/>
              </p:cNvSpPr>
              <p:nvPr/>
            </p:nvSpPr>
            <p:spPr bwMode="auto">
              <a:xfrm>
                <a:off x="4492915" y="6416199"/>
                <a:ext cx="151569" cy="441511"/>
              </a:xfrm>
              <a:custGeom>
                <a:avLst/>
                <a:gdLst>
                  <a:gd name="T0" fmla="*/ 2147483647 w 190"/>
                  <a:gd name="T1" fmla="*/ 2147483647 h 555"/>
                  <a:gd name="T2" fmla="*/ 2147483647 w 190"/>
                  <a:gd name="T3" fmla="*/ 2147483647 h 555"/>
                  <a:gd name="T4" fmla="*/ 2147483647 w 190"/>
                  <a:gd name="T5" fmla="*/ 2147483647 h 555"/>
                  <a:gd name="T6" fmla="*/ 2147483647 w 190"/>
                  <a:gd name="T7" fmla="*/ 2147483647 h 555"/>
                  <a:gd name="T8" fmla="*/ 2147483647 w 190"/>
                  <a:gd name="T9" fmla="*/ 2147483647 h 555"/>
                  <a:gd name="T10" fmla="*/ 2147483647 w 190"/>
                  <a:gd name="T11" fmla="*/ 2147483647 h 555"/>
                  <a:gd name="T12" fmla="*/ 2147483647 w 190"/>
                  <a:gd name="T13" fmla="*/ 2147483647 h 555"/>
                  <a:gd name="T14" fmla="*/ 2147483647 w 190"/>
                  <a:gd name="T15" fmla="*/ 2147483647 h 555"/>
                  <a:gd name="T16" fmla="*/ 2147483647 w 190"/>
                  <a:gd name="T17" fmla="*/ 2147483647 h 555"/>
                  <a:gd name="T18" fmla="*/ 2147483647 w 190"/>
                  <a:gd name="T19" fmla="*/ 2147483647 h 555"/>
                  <a:gd name="T20" fmla="*/ 2147483647 w 190"/>
                  <a:gd name="T21" fmla="*/ 2147483647 h 555"/>
                  <a:gd name="T22" fmla="*/ 2147483647 w 190"/>
                  <a:gd name="T23" fmla="*/ 2147483647 h 555"/>
                  <a:gd name="T24" fmla="*/ 2147483647 w 190"/>
                  <a:gd name="T25" fmla="*/ 2147483647 h 555"/>
                  <a:gd name="T26" fmla="*/ 2147483647 w 190"/>
                  <a:gd name="T27" fmla="*/ 2147483647 h 555"/>
                  <a:gd name="T28" fmla="*/ 2147483647 w 190"/>
                  <a:gd name="T29" fmla="*/ 2147483647 h 555"/>
                  <a:gd name="T30" fmla="*/ 2147483647 w 190"/>
                  <a:gd name="T31" fmla="*/ 2147483647 h 555"/>
                  <a:gd name="T32" fmla="*/ 2147483647 w 190"/>
                  <a:gd name="T33" fmla="*/ 2147483647 h 555"/>
                  <a:gd name="T34" fmla="*/ 2147483647 w 190"/>
                  <a:gd name="T35" fmla="*/ 2147483647 h 555"/>
                  <a:gd name="T36" fmla="*/ 2147483647 w 190"/>
                  <a:gd name="T37" fmla="*/ 2147483647 h 555"/>
                  <a:gd name="T38" fmla="*/ 2147483647 w 190"/>
                  <a:gd name="T39" fmla="*/ 2147483647 h 555"/>
                  <a:gd name="T40" fmla="*/ 2147483647 w 190"/>
                  <a:gd name="T41" fmla="*/ 2147483647 h 555"/>
                  <a:gd name="T42" fmla="*/ 2147483647 w 190"/>
                  <a:gd name="T43" fmla="*/ 2147483647 h 555"/>
                  <a:gd name="T44" fmla="*/ 2147483647 w 190"/>
                  <a:gd name="T45" fmla="*/ 2147483647 h 555"/>
                  <a:gd name="T46" fmla="*/ 2147483647 w 190"/>
                  <a:gd name="T47" fmla="*/ 2147483647 h 555"/>
                  <a:gd name="T48" fmla="*/ 2147483647 w 190"/>
                  <a:gd name="T49" fmla="*/ 2147483647 h 555"/>
                  <a:gd name="T50" fmla="*/ 2147483647 w 190"/>
                  <a:gd name="T51" fmla="*/ 2147483647 h 555"/>
                  <a:gd name="T52" fmla="*/ 2147483647 w 190"/>
                  <a:gd name="T53" fmla="*/ 2147483647 h 555"/>
                  <a:gd name="T54" fmla="*/ 2147483647 w 190"/>
                  <a:gd name="T55" fmla="*/ 2147483647 h 555"/>
                  <a:gd name="T56" fmla="*/ 2147483647 w 190"/>
                  <a:gd name="T57" fmla="*/ 2147483647 h 555"/>
                  <a:gd name="T58" fmla="*/ 2147483647 w 190"/>
                  <a:gd name="T59" fmla="*/ 2147483647 h 555"/>
                  <a:gd name="T60" fmla="*/ 2147483647 w 190"/>
                  <a:gd name="T61" fmla="*/ 2147483647 h 555"/>
                  <a:gd name="T62" fmla="*/ 2147483647 w 190"/>
                  <a:gd name="T63" fmla="*/ 2147483647 h 555"/>
                  <a:gd name="T64" fmla="*/ 2147483647 w 190"/>
                  <a:gd name="T65" fmla="*/ 2147483647 h 555"/>
                  <a:gd name="T66" fmla="*/ 2147483647 w 190"/>
                  <a:gd name="T67" fmla="*/ 2147483647 h 555"/>
                  <a:gd name="T68" fmla="*/ 2147483647 w 190"/>
                  <a:gd name="T69" fmla="*/ 2147483647 h 555"/>
                  <a:gd name="T70" fmla="*/ 2147483647 w 190"/>
                  <a:gd name="T71" fmla="*/ 2147483647 h 555"/>
                  <a:gd name="T72" fmla="*/ 2147483647 w 190"/>
                  <a:gd name="T73" fmla="*/ 2147483647 h 555"/>
                  <a:gd name="T74" fmla="*/ 2147483647 w 190"/>
                  <a:gd name="T75" fmla="*/ 2147483647 h 555"/>
                  <a:gd name="T76" fmla="*/ 2147483647 w 190"/>
                  <a:gd name="T77" fmla="*/ 2147483647 h 555"/>
                  <a:gd name="T78" fmla="*/ 2147483647 w 190"/>
                  <a:gd name="T79" fmla="*/ 0 h 555"/>
                  <a:gd name="T80" fmla="*/ 2147483647 w 190"/>
                  <a:gd name="T81" fmla="*/ 0 h 555"/>
                  <a:gd name="T82" fmla="*/ 2147483647 w 190"/>
                  <a:gd name="T83" fmla="*/ 2147483647 h 555"/>
                  <a:gd name="T84" fmla="*/ 2147483647 w 190"/>
                  <a:gd name="T85" fmla="*/ 2147483647 h 555"/>
                  <a:gd name="T86" fmla="*/ 2147483647 w 190"/>
                  <a:gd name="T87" fmla="*/ 2147483647 h 555"/>
                  <a:gd name="T88" fmla="*/ 2147483647 w 190"/>
                  <a:gd name="T89" fmla="*/ 2147483647 h 555"/>
                  <a:gd name="T90" fmla="*/ 2147483647 w 190"/>
                  <a:gd name="T91" fmla="*/ 2147483647 h 555"/>
                  <a:gd name="T92" fmla="*/ 2147483647 w 190"/>
                  <a:gd name="T93" fmla="*/ 2147483647 h 555"/>
                  <a:gd name="T94" fmla="*/ 2147483647 w 190"/>
                  <a:gd name="T95" fmla="*/ 2147483647 h 555"/>
                  <a:gd name="T96" fmla="*/ 2147483647 w 190"/>
                  <a:gd name="T97" fmla="*/ 2147483647 h 555"/>
                  <a:gd name="T98" fmla="*/ 2147483647 w 190"/>
                  <a:gd name="T99" fmla="*/ 2147483647 h 555"/>
                  <a:gd name="T100" fmla="*/ 2147483647 w 190"/>
                  <a:gd name="T101" fmla="*/ 2147483647 h 555"/>
                  <a:gd name="T102" fmla="*/ 2147483647 w 190"/>
                  <a:gd name="T103" fmla="*/ 2147483647 h 555"/>
                  <a:gd name="T104" fmla="*/ 2147483647 w 190"/>
                  <a:gd name="T105" fmla="*/ 2147483647 h 555"/>
                  <a:gd name="T106" fmla="*/ 0 w 190"/>
                  <a:gd name="T107" fmla="*/ 2147483647 h 555"/>
                  <a:gd name="T108" fmla="*/ 0 w 190"/>
                  <a:gd name="T109" fmla="*/ 2147483647 h 555"/>
                  <a:gd name="T110" fmla="*/ 2147483647 w 190"/>
                  <a:gd name="T111" fmla="*/ 2147483647 h 555"/>
                  <a:gd name="T112" fmla="*/ 2147483647 w 190"/>
                  <a:gd name="T113" fmla="*/ 2147483647 h 555"/>
                  <a:gd name="T114" fmla="*/ 2147483647 w 190"/>
                  <a:gd name="T115" fmla="*/ 2147483647 h 555"/>
                  <a:gd name="T116" fmla="*/ 2147483647 w 190"/>
                  <a:gd name="T117" fmla="*/ 2147483647 h 555"/>
                  <a:gd name="T118" fmla="*/ 2147483647 w 190"/>
                  <a:gd name="T119" fmla="*/ 2147483647 h 555"/>
                  <a:gd name="T120" fmla="*/ 2147483647 w 190"/>
                  <a:gd name="T121" fmla="*/ 2147483647 h 555"/>
                  <a:gd name="T122" fmla="*/ 2147483647 w 190"/>
                  <a:gd name="T123" fmla="*/ 2147483647 h 55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6" name="Freeform 44"/>
              <p:cNvSpPr>
                <a:spLocks/>
              </p:cNvSpPr>
              <p:nvPr/>
            </p:nvSpPr>
            <p:spPr bwMode="auto">
              <a:xfrm>
                <a:off x="4015144" y="6496905"/>
                <a:ext cx="270188" cy="360805"/>
              </a:xfrm>
              <a:custGeom>
                <a:avLst/>
                <a:gdLst>
                  <a:gd name="T0" fmla="*/ 0 w 341"/>
                  <a:gd name="T1" fmla="*/ 0 h 454"/>
                  <a:gd name="T2" fmla="*/ 0 w 341"/>
                  <a:gd name="T3" fmla="*/ 0 h 454"/>
                  <a:gd name="T4" fmla="*/ 2147483647 w 341"/>
                  <a:gd name="T5" fmla="*/ 2147483647 h 454"/>
                  <a:gd name="T6" fmla="*/ 2147483647 w 341"/>
                  <a:gd name="T7" fmla="*/ 2147483647 h 454"/>
                  <a:gd name="T8" fmla="*/ 2147483647 w 341"/>
                  <a:gd name="T9" fmla="*/ 2147483647 h 454"/>
                  <a:gd name="T10" fmla="*/ 2147483647 w 341"/>
                  <a:gd name="T11" fmla="*/ 2147483647 h 454"/>
                  <a:gd name="T12" fmla="*/ 2147483647 w 341"/>
                  <a:gd name="T13" fmla="*/ 2147483647 h 454"/>
                  <a:gd name="T14" fmla="*/ 2147483647 w 341"/>
                  <a:gd name="T15" fmla="*/ 2147483647 h 454"/>
                  <a:gd name="T16" fmla="*/ 2147483647 w 341"/>
                  <a:gd name="T17" fmla="*/ 2147483647 h 454"/>
                  <a:gd name="T18" fmla="*/ 2147483647 w 341"/>
                  <a:gd name="T19" fmla="*/ 2147483647 h 454"/>
                  <a:gd name="T20" fmla="*/ 2147483647 w 341"/>
                  <a:gd name="T21" fmla="*/ 2147483647 h 454"/>
                  <a:gd name="T22" fmla="*/ 2147483647 w 341"/>
                  <a:gd name="T23" fmla="*/ 2147483647 h 454"/>
                  <a:gd name="T24" fmla="*/ 2147483647 w 341"/>
                  <a:gd name="T25" fmla="*/ 2147483647 h 454"/>
                  <a:gd name="T26" fmla="*/ 2147483647 w 341"/>
                  <a:gd name="T27" fmla="*/ 2147483647 h 454"/>
                  <a:gd name="T28" fmla="*/ 2147483647 w 341"/>
                  <a:gd name="T29" fmla="*/ 2147483647 h 454"/>
                  <a:gd name="T30" fmla="*/ 2147483647 w 341"/>
                  <a:gd name="T31" fmla="*/ 2147483647 h 454"/>
                  <a:gd name="T32" fmla="*/ 2147483647 w 341"/>
                  <a:gd name="T33" fmla="*/ 2147483647 h 454"/>
                  <a:gd name="T34" fmla="*/ 2147483647 w 341"/>
                  <a:gd name="T35" fmla="*/ 2147483647 h 454"/>
                  <a:gd name="T36" fmla="*/ 2147483647 w 341"/>
                  <a:gd name="T37" fmla="*/ 2147483647 h 454"/>
                  <a:gd name="T38" fmla="*/ 2147483647 w 341"/>
                  <a:gd name="T39" fmla="*/ 2147483647 h 454"/>
                  <a:gd name="T40" fmla="*/ 2147483647 w 341"/>
                  <a:gd name="T41" fmla="*/ 2147483647 h 454"/>
                  <a:gd name="T42" fmla="*/ 2147483647 w 341"/>
                  <a:gd name="T43" fmla="*/ 2147483647 h 454"/>
                  <a:gd name="T44" fmla="*/ 2147483647 w 341"/>
                  <a:gd name="T45" fmla="*/ 2147483647 h 454"/>
                  <a:gd name="T46" fmla="*/ 2147483647 w 341"/>
                  <a:gd name="T47" fmla="*/ 2147483647 h 454"/>
                  <a:gd name="T48" fmla="*/ 2147483647 w 341"/>
                  <a:gd name="T49" fmla="*/ 2147483647 h 454"/>
                  <a:gd name="T50" fmla="*/ 0 w 341"/>
                  <a:gd name="T51" fmla="*/ 0 h 454"/>
                  <a:gd name="T52" fmla="*/ 0 w 341"/>
                  <a:gd name="T53" fmla="*/ 0 h 45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7" name="Freeform 45"/>
              <p:cNvSpPr>
                <a:spLocks/>
              </p:cNvSpPr>
              <p:nvPr/>
            </p:nvSpPr>
            <p:spPr bwMode="auto">
              <a:xfrm>
                <a:off x="4191424" y="6468421"/>
                <a:ext cx="357505" cy="389289"/>
              </a:xfrm>
              <a:custGeom>
                <a:avLst/>
                <a:gdLst>
                  <a:gd name="T0" fmla="*/ 2147483647 w 449"/>
                  <a:gd name="T1" fmla="*/ 2147483647 h 490"/>
                  <a:gd name="T2" fmla="*/ 2147483647 w 449"/>
                  <a:gd name="T3" fmla="*/ 2147483647 h 490"/>
                  <a:gd name="T4" fmla="*/ 2147483647 w 449"/>
                  <a:gd name="T5" fmla="*/ 2147483647 h 490"/>
                  <a:gd name="T6" fmla="*/ 2147483647 w 449"/>
                  <a:gd name="T7" fmla="*/ 2147483647 h 490"/>
                  <a:gd name="T8" fmla="*/ 2147483647 w 449"/>
                  <a:gd name="T9" fmla="*/ 2147483647 h 490"/>
                  <a:gd name="T10" fmla="*/ 2147483647 w 449"/>
                  <a:gd name="T11" fmla="*/ 2147483647 h 490"/>
                  <a:gd name="T12" fmla="*/ 2147483647 w 449"/>
                  <a:gd name="T13" fmla="*/ 2147483647 h 490"/>
                  <a:gd name="T14" fmla="*/ 2147483647 w 449"/>
                  <a:gd name="T15" fmla="*/ 2147483647 h 490"/>
                  <a:gd name="T16" fmla="*/ 2147483647 w 449"/>
                  <a:gd name="T17" fmla="*/ 2147483647 h 490"/>
                  <a:gd name="T18" fmla="*/ 2147483647 w 449"/>
                  <a:gd name="T19" fmla="*/ 2147483647 h 490"/>
                  <a:gd name="T20" fmla="*/ 2147483647 w 449"/>
                  <a:gd name="T21" fmla="*/ 2147483647 h 490"/>
                  <a:gd name="T22" fmla="*/ 2147483647 w 449"/>
                  <a:gd name="T23" fmla="*/ 2147483647 h 490"/>
                  <a:gd name="T24" fmla="*/ 2147483647 w 449"/>
                  <a:gd name="T25" fmla="*/ 2147483647 h 490"/>
                  <a:gd name="T26" fmla="*/ 2147483647 w 449"/>
                  <a:gd name="T27" fmla="*/ 2147483647 h 490"/>
                  <a:gd name="T28" fmla="*/ 2147483647 w 449"/>
                  <a:gd name="T29" fmla="*/ 2147483647 h 490"/>
                  <a:gd name="T30" fmla="*/ 2147483647 w 449"/>
                  <a:gd name="T31" fmla="*/ 2147483647 h 490"/>
                  <a:gd name="T32" fmla="*/ 2147483647 w 449"/>
                  <a:gd name="T33" fmla="*/ 2147483647 h 490"/>
                  <a:gd name="T34" fmla="*/ 2147483647 w 449"/>
                  <a:gd name="T35" fmla="*/ 2147483647 h 490"/>
                  <a:gd name="T36" fmla="*/ 2147483647 w 449"/>
                  <a:gd name="T37" fmla="*/ 2147483647 h 490"/>
                  <a:gd name="T38" fmla="*/ 2147483647 w 449"/>
                  <a:gd name="T39" fmla="*/ 2147483647 h 490"/>
                  <a:gd name="T40" fmla="*/ 2147483647 w 449"/>
                  <a:gd name="T41" fmla="*/ 2147483647 h 490"/>
                  <a:gd name="T42" fmla="*/ 2147483647 w 449"/>
                  <a:gd name="T43" fmla="*/ 2147483647 h 490"/>
                  <a:gd name="T44" fmla="*/ 2147483647 w 449"/>
                  <a:gd name="T45" fmla="*/ 2147483647 h 490"/>
                  <a:gd name="T46" fmla="*/ 2147483647 w 449"/>
                  <a:gd name="T47" fmla="*/ 2147483647 h 490"/>
                  <a:gd name="T48" fmla="*/ 2147483647 w 449"/>
                  <a:gd name="T49" fmla="*/ 2147483647 h 490"/>
                  <a:gd name="T50" fmla="*/ 2147483647 w 449"/>
                  <a:gd name="T51" fmla="*/ 2147483647 h 490"/>
                  <a:gd name="T52" fmla="*/ 2147483647 w 449"/>
                  <a:gd name="T53" fmla="*/ 2147483647 h 490"/>
                  <a:gd name="T54" fmla="*/ 2147483647 w 449"/>
                  <a:gd name="T55" fmla="*/ 2147483647 h 490"/>
                  <a:gd name="T56" fmla="*/ 2147483647 w 449"/>
                  <a:gd name="T57" fmla="*/ 2147483647 h 490"/>
                  <a:gd name="T58" fmla="*/ 2147483647 w 449"/>
                  <a:gd name="T59" fmla="*/ 2147483647 h 490"/>
                  <a:gd name="T60" fmla="*/ 2147483647 w 449"/>
                  <a:gd name="T61" fmla="*/ 2147483647 h 490"/>
                  <a:gd name="T62" fmla="*/ 2147483647 w 449"/>
                  <a:gd name="T63" fmla="*/ 2147483647 h 490"/>
                  <a:gd name="T64" fmla="*/ 2147483647 w 449"/>
                  <a:gd name="T65" fmla="*/ 2147483647 h 490"/>
                  <a:gd name="T66" fmla="*/ 2147483647 w 449"/>
                  <a:gd name="T67" fmla="*/ 2147483647 h 490"/>
                  <a:gd name="T68" fmla="*/ 2147483647 w 449"/>
                  <a:gd name="T69" fmla="*/ 2147483647 h 490"/>
                  <a:gd name="T70" fmla="*/ 2147483647 w 449"/>
                  <a:gd name="T71" fmla="*/ 2147483647 h 490"/>
                  <a:gd name="T72" fmla="*/ 2147483647 w 449"/>
                  <a:gd name="T73" fmla="*/ 2147483647 h 490"/>
                  <a:gd name="T74" fmla="*/ 2147483647 w 449"/>
                  <a:gd name="T75" fmla="*/ 2147483647 h 490"/>
                  <a:gd name="T76" fmla="*/ 2147483647 w 449"/>
                  <a:gd name="T77" fmla="*/ 2147483647 h 490"/>
                  <a:gd name="T78" fmla="*/ 2147483647 w 449"/>
                  <a:gd name="T79" fmla="*/ 2147483647 h 490"/>
                  <a:gd name="T80" fmla="*/ 2147483647 w 449"/>
                  <a:gd name="T81" fmla="*/ 2147483647 h 490"/>
                  <a:gd name="T82" fmla="*/ 2147483647 w 449"/>
                  <a:gd name="T83" fmla="*/ 2147483647 h 490"/>
                  <a:gd name="T84" fmla="*/ 2147483647 w 449"/>
                  <a:gd name="T85" fmla="*/ 2147483647 h 490"/>
                  <a:gd name="T86" fmla="*/ 2147483647 w 449"/>
                  <a:gd name="T87" fmla="*/ 2147483647 h 490"/>
                  <a:gd name="T88" fmla="*/ 0 w 449"/>
                  <a:gd name="T89" fmla="*/ 2147483647 h 490"/>
                  <a:gd name="T90" fmla="*/ 2147483647 w 449"/>
                  <a:gd name="T91" fmla="*/ 2147483647 h 490"/>
                  <a:gd name="T92" fmla="*/ 2147483647 w 449"/>
                  <a:gd name="T93" fmla="*/ 2147483647 h 490"/>
                  <a:gd name="T94" fmla="*/ 2147483647 w 449"/>
                  <a:gd name="T95" fmla="*/ 2147483647 h 490"/>
                  <a:gd name="T96" fmla="*/ 2147483647 w 449"/>
                  <a:gd name="T97" fmla="*/ 2147483647 h 490"/>
                  <a:gd name="T98" fmla="*/ 2147483647 w 449"/>
                  <a:gd name="T99" fmla="*/ 2147483647 h 490"/>
                  <a:gd name="T100" fmla="*/ 2147483647 w 449"/>
                  <a:gd name="T101" fmla="*/ 2147483647 h 490"/>
                  <a:gd name="T102" fmla="*/ 2147483647 w 449"/>
                  <a:gd name="T103" fmla="*/ 2147483647 h 490"/>
                  <a:gd name="T104" fmla="*/ 2147483647 w 449"/>
                  <a:gd name="T105" fmla="*/ 2147483647 h 490"/>
                  <a:gd name="T106" fmla="*/ 2147483647 w 449"/>
                  <a:gd name="T107" fmla="*/ 2147483647 h 490"/>
                  <a:gd name="T108" fmla="*/ 2147483647 w 449"/>
                  <a:gd name="T109" fmla="*/ 2147483647 h 490"/>
                  <a:gd name="T110" fmla="*/ 2147483647 w 449"/>
                  <a:gd name="T111" fmla="*/ 2147483647 h 490"/>
                  <a:gd name="T112" fmla="*/ 2147483647 w 449"/>
                  <a:gd name="T113" fmla="*/ 2147483647 h 490"/>
                  <a:gd name="T114" fmla="*/ 2147483647 w 449"/>
                  <a:gd name="T115" fmla="*/ 2147483647 h 490"/>
                  <a:gd name="T116" fmla="*/ 2147483647 w 449"/>
                  <a:gd name="T117" fmla="*/ 2147483647 h 490"/>
                  <a:gd name="T118" fmla="*/ 2147483647 w 449"/>
                  <a:gd name="T119" fmla="*/ 2147483647 h 490"/>
                  <a:gd name="T120" fmla="*/ 2147483647 w 449"/>
                  <a:gd name="T121" fmla="*/ 2147483647 h 490"/>
                  <a:gd name="T122" fmla="*/ 2147483647 w 449"/>
                  <a:gd name="T123" fmla="*/ 2147483647 h 49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8" name="Freeform 46"/>
              <p:cNvSpPr>
                <a:spLocks/>
              </p:cNvSpPr>
              <p:nvPr/>
            </p:nvSpPr>
            <p:spPr bwMode="auto">
              <a:xfrm>
                <a:off x="3608214" y="6741397"/>
                <a:ext cx="36245" cy="116313"/>
              </a:xfrm>
              <a:custGeom>
                <a:avLst/>
                <a:gdLst>
                  <a:gd name="T0" fmla="*/ 0 w 46"/>
                  <a:gd name="T1" fmla="*/ 0 h 145"/>
                  <a:gd name="T2" fmla="*/ 0 w 46"/>
                  <a:gd name="T3" fmla="*/ 0 h 145"/>
                  <a:gd name="T4" fmla="*/ 2147483647 w 46"/>
                  <a:gd name="T5" fmla="*/ 2147483647 h 145"/>
                  <a:gd name="T6" fmla="*/ 2147483647 w 46"/>
                  <a:gd name="T7" fmla="*/ 2147483647 h 145"/>
                  <a:gd name="T8" fmla="*/ 2147483647 w 46"/>
                  <a:gd name="T9" fmla="*/ 2147483647 h 145"/>
                  <a:gd name="T10" fmla="*/ 2147483647 w 46"/>
                  <a:gd name="T11" fmla="*/ 2147483647 h 145"/>
                  <a:gd name="T12" fmla="*/ 2147483647 w 46"/>
                  <a:gd name="T13" fmla="*/ 2147483647 h 145"/>
                  <a:gd name="T14" fmla="*/ 2147483647 w 46"/>
                  <a:gd name="T15" fmla="*/ 2147483647 h 145"/>
                  <a:gd name="T16" fmla="*/ 2147483647 w 46"/>
                  <a:gd name="T17" fmla="*/ 2147483647 h 145"/>
                  <a:gd name="T18" fmla="*/ 0 w 46"/>
                  <a:gd name="T19" fmla="*/ 0 h 145"/>
                  <a:gd name="T20" fmla="*/ 0 w 46"/>
                  <a:gd name="T21" fmla="*/ 0 h 1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9" name="Freeform 47"/>
              <p:cNvSpPr>
                <a:spLocks/>
              </p:cNvSpPr>
              <p:nvPr/>
            </p:nvSpPr>
            <p:spPr bwMode="auto">
              <a:xfrm>
                <a:off x="3672466" y="6814983"/>
                <a:ext cx="11532" cy="42727"/>
              </a:xfrm>
              <a:custGeom>
                <a:avLst/>
                <a:gdLst>
                  <a:gd name="T0" fmla="*/ 0 w 14"/>
                  <a:gd name="T1" fmla="*/ 0 h 54"/>
                  <a:gd name="T2" fmla="*/ 0 w 14"/>
                  <a:gd name="T3" fmla="*/ 0 h 54"/>
                  <a:gd name="T4" fmla="*/ 2147483647 w 14"/>
                  <a:gd name="T5" fmla="*/ 2147483647 h 54"/>
                  <a:gd name="T6" fmla="*/ 2147483647 w 14"/>
                  <a:gd name="T7" fmla="*/ 2147483647 h 54"/>
                  <a:gd name="T8" fmla="*/ 2147483647 w 14"/>
                  <a:gd name="T9" fmla="*/ 2147483647 h 54"/>
                  <a:gd name="T10" fmla="*/ 2147483647 w 14"/>
                  <a:gd name="T11" fmla="*/ 2147483647 h 54"/>
                  <a:gd name="T12" fmla="*/ 2147483647 w 14"/>
                  <a:gd name="T13" fmla="*/ 2147483647 h 54"/>
                  <a:gd name="T14" fmla="*/ 2147483647 w 14"/>
                  <a:gd name="T15" fmla="*/ 2147483647 h 54"/>
                  <a:gd name="T16" fmla="*/ 2147483647 w 14"/>
                  <a:gd name="T17" fmla="*/ 2147483647 h 54"/>
                  <a:gd name="T18" fmla="*/ 0 w 14"/>
                  <a:gd name="T19" fmla="*/ 0 h 54"/>
                  <a:gd name="T20" fmla="*/ 0 w 14"/>
                  <a:gd name="T21" fmla="*/ 0 h 5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0" name="Freeform 48"/>
              <p:cNvSpPr>
                <a:spLocks/>
              </p:cNvSpPr>
              <p:nvPr/>
            </p:nvSpPr>
            <p:spPr bwMode="auto">
              <a:xfrm>
                <a:off x="4894902" y="6701045"/>
                <a:ext cx="56015" cy="156665"/>
              </a:xfrm>
              <a:custGeom>
                <a:avLst/>
                <a:gdLst>
                  <a:gd name="T0" fmla="*/ 0 w 70"/>
                  <a:gd name="T1" fmla="*/ 0 h 199"/>
                  <a:gd name="T2" fmla="*/ 0 w 70"/>
                  <a:gd name="T3" fmla="*/ 0 h 199"/>
                  <a:gd name="T4" fmla="*/ 2147483647 w 70"/>
                  <a:gd name="T5" fmla="*/ 2147483647 h 199"/>
                  <a:gd name="T6" fmla="*/ 2147483647 w 70"/>
                  <a:gd name="T7" fmla="*/ 2147483647 h 199"/>
                  <a:gd name="T8" fmla="*/ 2147483647 w 70"/>
                  <a:gd name="T9" fmla="*/ 2147483647 h 199"/>
                  <a:gd name="T10" fmla="*/ 2147483647 w 70"/>
                  <a:gd name="T11" fmla="*/ 2147483647 h 199"/>
                  <a:gd name="T12" fmla="*/ 2147483647 w 70"/>
                  <a:gd name="T13" fmla="*/ 2147483647 h 199"/>
                  <a:gd name="T14" fmla="*/ 2147483647 w 70"/>
                  <a:gd name="T15" fmla="*/ 2147483647 h 199"/>
                  <a:gd name="T16" fmla="*/ 2147483647 w 70"/>
                  <a:gd name="T17" fmla="*/ 2147483647 h 199"/>
                  <a:gd name="T18" fmla="*/ 2147483647 w 70"/>
                  <a:gd name="T19" fmla="*/ 2147483647 h 199"/>
                  <a:gd name="T20" fmla="*/ 2147483647 w 70"/>
                  <a:gd name="T21" fmla="*/ 2147483647 h 199"/>
                  <a:gd name="T22" fmla="*/ 0 w 70"/>
                  <a:gd name="T23" fmla="*/ 0 h 199"/>
                  <a:gd name="T24" fmla="*/ 0 w 70"/>
                  <a:gd name="T25" fmla="*/ 0 h 19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1" name="Freeform 49"/>
              <p:cNvSpPr>
                <a:spLocks/>
              </p:cNvSpPr>
              <p:nvPr/>
            </p:nvSpPr>
            <p:spPr bwMode="auto">
              <a:xfrm>
                <a:off x="5179917" y="6553874"/>
                <a:ext cx="283368" cy="151918"/>
              </a:xfrm>
              <a:custGeom>
                <a:avLst/>
                <a:gdLst>
                  <a:gd name="T0" fmla="*/ 0 w 357"/>
                  <a:gd name="T1" fmla="*/ 0 h 189"/>
                  <a:gd name="T2" fmla="*/ 0 w 357"/>
                  <a:gd name="T3" fmla="*/ 0 h 189"/>
                  <a:gd name="T4" fmla="*/ 2147483647 w 357"/>
                  <a:gd name="T5" fmla="*/ 2147483647 h 189"/>
                  <a:gd name="T6" fmla="*/ 2147483647 w 357"/>
                  <a:gd name="T7" fmla="*/ 2147483647 h 189"/>
                  <a:gd name="T8" fmla="*/ 2147483647 w 357"/>
                  <a:gd name="T9" fmla="*/ 2147483647 h 189"/>
                  <a:gd name="T10" fmla="*/ 2147483647 w 357"/>
                  <a:gd name="T11" fmla="*/ 2147483647 h 189"/>
                  <a:gd name="T12" fmla="*/ 2147483647 w 357"/>
                  <a:gd name="T13" fmla="*/ 2147483647 h 189"/>
                  <a:gd name="T14" fmla="*/ 2147483647 w 357"/>
                  <a:gd name="T15" fmla="*/ 2147483647 h 189"/>
                  <a:gd name="T16" fmla="*/ 0 w 357"/>
                  <a:gd name="T17" fmla="*/ 0 h 189"/>
                  <a:gd name="T18" fmla="*/ 0 w 357"/>
                  <a:gd name="T19" fmla="*/ 0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2" name="Freeform 50"/>
              <p:cNvSpPr>
                <a:spLocks/>
              </p:cNvSpPr>
              <p:nvPr/>
            </p:nvSpPr>
            <p:spPr bwMode="auto">
              <a:xfrm>
                <a:off x="4623066" y="6807861"/>
                <a:ext cx="46130" cy="49849"/>
              </a:xfrm>
              <a:custGeom>
                <a:avLst/>
                <a:gdLst>
                  <a:gd name="T0" fmla="*/ 0 w 57"/>
                  <a:gd name="T1" fmla="*/ 0 h 65"/>
                  <a:gd name="T2" fmla="*/ 0 w 57"/>
                  <a:gd name="T3" fmla="*/ 0 h 65"/>
                  <a:gd name="T4" fmla="*/ 2147483647 w 57"/>
                  <a:gd name="T5" fmla="*/ 2147483647 h 65"/>
                  <a:gd name="T6" fmla="*/ 2147483647 w 57"/>
                  <a:gd name="T7" fmla="*/ 2147483647 h 65"/>
                  <a:gd name="T8" fmla="*/ 2147483647 w 57"/>
                  <a:gd name="T9" fmla="*/ 2147483647 h 65"/>
                  <a:gd name="T10" fmla="*/ 2147483647 w 57"/>
                  <a:gd name="T11" fmla="*/ 2147483647 h 65"/>
                  <a:gd name="T12" fmla="*/ 2147483647 w 57"/>
                  <a:gd name="T13" fmla="*/ 2147483647 h 65"/>
                  <a:gd name="T14" fmla="*/ 0 w 57"/>
                  <a:gd name="T15" fmla="*/ 0 h 65"/>
                  <a:gd name="T16" fmla="*/ 0 w 57"/>
                  <a:gd name="T17" fmla="*/ 0 h 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3" name="Freeform 51"/>
              <p:cNvSpPr>
                <a:spLocks/>
              </p:cNvSpPr>
              <p:nvPr/>
            </p:nvSpPr>
            <p:spPr bwMode="auto">
              <a:xfrm>
                <a:off x="4845478" y="6836346"/>
                <a:ext cx="32950" cy="21364"/>
              </a:xfrm>
              <a:custGeom>
                <a:avLst/>
                <a:gdLst>
                  <a:gd name="T0" fmla="*/ 2147483647 w 38"/>
                  <a:gd name="T1" fmla="*/ 2147483647 h 27"/>
                  <a:gd name="T2" fmla="*/ 2147483647 w 38"/>
                  <a:gd name="T3" fmla="*/ 2147483647 h 27"/>
                  <a:gd name="T4" fmla="*/ 2147483647 w 38"/>
                  <a:gd name="T5" fmla="*/ 2147483647 h 27"/>
                  <a:gd name="T6" fmla="*/ 2147483647 w 38"/>
                  <a:gd name="T7" fmla="*/ 0 h 27"/>
                  <a:gd name="T8" fmla="*/ 2147483647 w 38"/>
                  <a:gd name="T9" fmla="*/ 0 h 27"/>
                  <a:gd name="T10" fmla="*/ 2147483647 w 38"/>
                  <a:gd name="T11" fmla="*/ 2147483647 h 27"/>
                  <a:gd name="T12" fmla="*/ 0 w 38"/>
                  <a:gd name="T13" fmla="*/ 2147483647 h 27"/>
                  <a:gd name="T14" fmla="*/ 2147483647 w 38"/>
                  <a:gd name="T15" fmla="*/ 2147483647 h 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" name="Freeform 52"/>
              <p:cNvSpPr>
                <a:spLocks/>
              </p:cNvSpPr>
              <p:nvPr/>
            </p:nvSpPr>
            <p:spPr bwMode="auto">
              <a:xfrm>
                <a:off x="5380911" y="6788871"/>
                <a:ext cx="6590" cy="68838"/>
              </a:xfrm>
              <a:custGeom>
                <a:avLst/>
                <a:gdLst>
                  <a:gd name="T0" fmla="*/ 2147483647 w 8"/>
                  <a:gd name="T1" fmla="*/ 2147483647 h 87"/>
                  <a:gd name="T2" fmla="*/ 2147483647 w 8"/>
                  <a:gd name="T3" fmla="*/ 2147483647 h 87"/>
                  <a:gd name="T4" fmla="*/ 2147483647 w 8"/>
                  <a:gd name="T5" fmla="*/ 2147483647 h 87"/>
                  <a:gd name="T6" fmla="*/ 2147483647 w 8"/>
                  <a:gd name="T7" fmla="*/ 2147483647 h 87"/>
                  <a:gd name="T8" fmla="*/ 1118273575 w 8"/>
                  <a:gd name="T9" fmla="*/ 0 h 87"/>
                  <a:gd name="T10" fmla="*/ 1118273575 w 8"/>
                  <a:gd name="T11" fmla="*/ 0 h 87"/>
                  <a:gd name="T12" fmla="*/ 1118273575 w 8"/>
                  <a:gd name="T13" fmla="*/ 2147483647 h 87"/>
                  <a:gd name="T14" fmla="*/ 0 w 8"/>
                  <a:gd name="T15" fmla="*/ 2147483647 h 87"/>
                  <a:gd name="T16" fmla="*/ 2147483647 w 8"/>
                  <a:gd name="T17" fmla="*/ 2147483647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" name="Freeform 53"/>
              <p:cNvSpPr>
                <a:spLocks/>
              </p:cNvSpPr>
              <p:nvPr/>
            </p:nvSpPr>
            <p:spPr bwMode="auto">
              <a:xfrm>
                <a:off x="3481358" y="6819731"/>
                <a:ext cx="21417" cy="37979"/>
              </a:xfrm>
              <a:custGeom>
                <a:avLst/>
                <a:gdLst>
                  <a:gd name="T0" fmla="*/ 0 w 26"/>
                  <a:gd name="T1" fmla="*/ 0 h 49"/>
                  <a:gd name="T2" fmla="*/ 0 w 26"/>
                  <a:gd name="T3" fmla="*/ 0 h 49"/>
                  <a:gd name="T4" fmla="*/ 2147483647 w 26"/>
                  <a:gd name="T5" fmla="*/ 2147483647 h 49"/>
                  <a:gd name="T6" fmla="*/ 2147483647 w 26"/>
                  <a:gd name="T7" fmla="*/ 2147483647 h 49"/>
                  <a:gd name="T8" fmla="*/ 2147483647 w 26"/>
                  <a:gd name="T9" fmla="*/ 2147483647 h 49"/>
                  <a:gd name="T10" fmla="*/ 2147483647 w 26"/>
                  <a:gd name="T11" fmla="*/ 2147483647 h 49"/>
                  <a:gd name="T12" fmla="*/ 2147483647 w 26"/>
                  <a:gd name="T13" fmla="*/ 2147483647 h 49"/>
                  <a:gd name="T14" fmla="*/ 2147483647 w 26"/>
                  <a:gd name="T15" fmla="*/ 2147483647 h 49"/>
                  <a:gd name="T16" fmla="*/ 0 w 26"/>
                  <a:gd name="T17" fmla="*/ 0 h 49"/>
                  <a:gd name="T18" fmla="*/ 0 w 26"/>
                  <a:gd name="T19" fmla="*/ 0 h 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" name="Freeform 54"/>
              <p:cNvSpPr>
                <a:spLocks noEditPoints="1"/>
              </p:cNvSpPr>
              <p:nvPr/>
            </p:nvSpPr>
            <p:spPr bwMode="auto">
              <a:xfrm>
                <a:off x="2380836" y="5146260"/>
                <a:ext cx="1454731" cy="1711449"/>
              </a:xfrm>
              <a:custGeom>
                <a:avLst/>
                <a:gdLst>
                  <a:gd name="T0" fmla="*/ 2147483647 w 1831"/>
                  <a:gd name="T1" fmla="*/ 2147483647 h 2153"/>
                  <a:gd name="T2" fmla="*/ 2147483647 w 1831"/>
                  <a:gd name="T3" fmla="*/ 2147483647 h 2153"/>
                  <a:gd name="T4" fmla="*/ 2147483647 w 1831"/>
                  <a:gd name="T5" fmla="*/ 2147483647 h 2153"/>
                  <a:gd name="T6" fmla="*/ 2147483647 w 1831"/>
                  <a:gd name="T7" fmla="*/ 2147483647 h 2153"/>
                  <a:gd name="T8" fmla="*/ 2147483647 w 1831"/>
                  <a:gd name="T9" fmla="*/ 2147483647 h 2153"/>
                  <a:gd name="T10" fmla="*/ 2147483647 w 1831"/>
                  <a:gd name="T11" fmla="*/ 2147483647 h 2153"/>
                  <a:gd name="T12" fmla="*/ 2147483647 w 1831"/>
                  <a:gd name="T13" fmla="*/ 2147483647 h 2153"/>
                  <a:gd name="T14" fmla="*/ 2147483647 w 1831"/>
                  <a:gd name="T15" fmla="*/ 2147483647 h 2153"/>
                  <a:gd name="T16" fmla="*/ 2147483647 w 1831"/>
                  <a:gd name="T17" fmla="*/ 2147483647 h 2153"/>
                  <a:gd name="T18" fmla="*/ 2147483647 w 1831"/>
                  <a:gd name="T19" fmla="*/ 2147483647 h 2153"/>
                  <a:gd name="T20" fmla="*/ 2147483647 w 1831"/>
                  <a:gd name="T21" fmla="*/ 2147483647 h 2153"/>
                  <a:gd name="T22" fmla="*/ 2147483647 w 1831"/>
                  <a:gd name="T23" fmla="*/ 2147483647 h 2153"/>
                  <a:gd name="T24" fmla="*/ 2147483647 w 1831"/>
                  <a:gd name="T25" fmla="*/ 2147483647 h 2153"/>
                  <a:gd name="T26" fmla="*/ 2147483647 w 1831"/>
                  <a:gd name="T27" fmla="*/ 2147483647 h 2153"/>
                  <a:gd name="T28" fmla="*/ 2147483647 w 1831"/>
                  <a:gd name="T29" fmla="*/ 2147483647 h 2153"/>
                  <a:gd name="T30" fmla="*/ 2147483647 w 1831"/>
                  <a:gd name="T31" fmla="*/ 2147483647 h 2153"/>
                  <a:gd name="T32" fmla="*/ 2147483647 w 1831"/>
                  <a:gd name="T33" fmla="*/ 2147483647 h 2153"/>
                  <a:gd name="T34" fmla="*/ 2147483647 w 1831"/>
                  <a:gd name="T35" fmla="*/ 2147483647 h 2153"/>
                  <a:gd name="T36" fmla="*/ 2147483647 w 1831"/>
                  <a:gd name="T37" fmla="*/ 2147483647 h 2153"/>
                  <a:gd name="T38" fmla="*/ 2147483647 w 1831"/>
                  <a:gd name="T39" fmla="*/ 2147483647 h 2153"/>
                  <a:gd name="T40" fmla="*/ 2147483647 w 1831"/>
                  <a:gd name="T41" fmla="*/ 2147483647 h 2153"/>
                  <a:gd name="T42" fmla="*/ 2147483647 w 1831"/>
                  <a:gd name="T43" fmla="*/ 2147483647 h 2153"/>
                  <a:gd name="T44" fmla="*/ 2147483647 w 1831"/>
                  <a:gd name="T45" fmla="*/ 2147483647 h 2153"/>
                  <a:gd name="T46" fmla="*/ 2147483647 w 1831"/>
                  <a:gd name="T47" fmla="*/ 2147483647 h 2153"/>
                  <a:gd name="T48" fmla="*/ 2147483647 w 1831"/>
                  <a:gd name="T49" fmla="*/ 2147483647 h 2153"/>
                  <a:gd name="T50" fmla="*/ 2147483647 w 1831"/>
                  <a:gd name="T51" fmla="*/ 2147483647 h 2153"/>
                  <a:gd name="T52" fmla="*/ 2147483647 w 1831"/>
                  <a:gd name="T53" fmla="*/ 2147483647 h 2153"/>
                  <a:gd name="T54" fmla="*/ 2147483647 w 1831"/>
                  <a:gd name="T55" fmla="*/ 2147483647 h 2153"/>
                  <a:gd name="T56" fmla="*/ 2147483647 w 1831"/>
                  <a:gd name="T57" fmla="*/ 2147483647 h 2153"/>
                  <a:gd name="T58" fmla="*/ 2147483647 w 1831"/>
                  <a:gd name="T59" fmla="*/ 2147483647 h 2153"/>
                  <a:gd name="T60" fmla="*/ 2147483647 w 1831"/>
                  <a:gd name="T61" fmla="*/ 2147483647 h 2153"/>
                  <a:gd name="T62" fmla="*/ 2147483647 w 1831"/>
                  <a:gd name="T63" fmla="*/ 2147483647 h 2153"/>
                  <a:gd name="T64" fmla="*/ 2147483647 w 1831"/>
                  <a:gd name="T65" fmla="*/ 2147483647 h 2153"/>
                  <a:gd name="T66" fmla="*/ 2147483647 w 1831"/>
                  <a:gd name="T67" fmla="*/ 2147483647 h 2153"/>
                  <a:gd name="T68" fmla="*/ 2147483647 w 1831"/>
                  <a:gd name="T69" fmla="*/ 2147483647 h 2153"/>
                  <a:gd name="T70" fmla="*/ 2147483647 w 1831"/>
                  <a:gd name="T71" fmla="*/ 2147483647 h 2153"/>
                  <a:gd name="T72" fmla="*/ 2147483647 w 1831"/>
                  <a:gd name="T73" fmla="*/ 2147483647 h 2153"/>
                  <a:gd name="T74" fmla="*/ 2147483647 w 1831"/>
                  <a:gd name="T75" fmla="*/ 2147483647 h 2153"/>
                  <a:gd name="T76" fmla="*/ 2147483647 w 1831"/>
                  <a:gd name="T77" fmla="*/ 2147483647 h 2153"/>
                  <a:gd name="T78" fmla="*/ 2147483647 w 1831"/>
                  <a:gd name="T79" fmla="*/ 2147483647 h 2153"/>
                  <a:gd name="T80" fmla="*/ 2147483647 w 1831"/>
                  <a:gd name="T81" fmla="*/ 2147483647 h 2153"/>
                  <a:gd name="T82" fmla="*/ 2147483647 w 1831"/>
                  <a:gd name="T83" fmla="*/ 2147483647 h 2153"/>
                  <a:gd name="T84" fmla="*/ 2147483647 w 1831"/>
                  <a:gd name="T85" fmla="*/ 2147483647 h 2153"/>
                  <a:gd name="T86" fmla="*/ 2147483647 w 1831"/>
                  <a:gd name="T87" fmla="*/ 2147483647 h 2153"/>
                  <a:gd name="T88" fmla="*/ 2147483647 w 1831"/>
                  <a:gd name="T89" fmla="*/ 2147483647 h 2153"/>
                  <a:gd name="T90" fmla="*/ 2147483647 w 1831"/>
                  <a:gd name="T91" fmla="*/ 2147483647 h 2153"/>
                  <a:gd name="T92" fmla="*/ 2147483647 w 1831"/>
                  <a:gd name="T93" fmla="*/ 2147483647 h 2153"/>
                  <a:gd name="T94" fmla="*/ 2147483647 w 1831"/>
                  <a:gd name="T95" fmla="*/ 2147483647 h 2153"/>
                  <a:gd name="T96" fmla="*/ 2147483647 w 1831"/>
                  <a:gd name="T97" fmla="*/ 2147483647 h 2153"/>
                  <a:gd name="T98" fmla="*/ 2147483647 w 1831"/>
                  <a:gd name="T99" fmla="*/ 2147483647 h 2153"/>
                  <a:gd name="T100" fmla="*/ 2147483647 w 1831"/>
                  <a:gd name="T101" fmla="*/ 2147483647 h 2153"/>
                  <a:gd name="T102" fmla="*/ 2147483647 w 1831"/>
                  <a:gd name="T103" fmla="*/ 2147483647 h 2153"/>
                  <a:gd name="T104" fmla="*/ 2147483647 w 1831"/>
                  <a:gd name="T105" fmla="*/ 2147483647 h 2153"/>
                  <a:gd name="T106" fmla="*/ 2147483647 w 1831"/>
                  <a:gd name="T107" fmla="*/ 2147483647 h 2153"/>
                  <a:gd name="T108" fmla="*/ 2147483647 w 1831"/>
                  <a:gd name="T109" fmla="*/ 2147483647 h 2153"/>
                  <a:gd name="T110" fmla="*/ 2147483647 w 1831"/>
                  <a:gd name="T111" fmla="*/ 2147483647 h 2153"/>
                  <a:gd name="T112" fmla="*/ 2147483647 w 1831"/>
                  <a:gd name="T113" fmla="*/ 2147483647 h 2153"/>
                  <a:gd name="T114" fmla="*/ 2147483647 w 1831"/>
                  <a:gd name="T115" fmla="*/ 2147483647 h 2153"/>
                  <a:gd name="T116" fmla="*/ 2147483647 w 1831"/>
                  <a:gd name="T117" fmla="*/ 2147483647 h 2153"/>
                  <a:gd name="T118" fmla="*/ 2147483647 w 1831"/>
                  <a:gd name="T119" fmla="*/ 2147483647 h 2153"/>
                  <a:gd name="T120" fmla="*/ 2147483647 w 1831"/>
                  <a:gd name="T121" fmla="*/ 2147483647 h 2153"/>
                  <a:gd name="T122" fmla="*/ 2147483647 w 1831"/>
                  <a:gd name="T123" fmla="*/ 2147483647 h 2153"/>
                  <a:gd name="T124" fmla="*/ 2147483647 w 1831"/>
                  <a:gd name="T125" fmla="*/ 2147483647 h 215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7" name="Freeform 55"/>
              <p:cNvSpPr>
                <a:spLocks/>
              </p:cNvSpPr>
              <p:nvPr/>
            </p:nvSpPr>
            <p:spPr bwMode="auto">
              <a:xfrm>
                <a:off x="5328191" y="6779377"/>
                <a:ext cx="14828" cy="78333"/>
              </a:xfrm>
              <a:custGeom>
                <a:avLst/>
                <a:gdLst>
                  <a:gd name="T0" fmla="*/ 2147483647 w 18"/>
                  <a:gd name="T1" fmla="*/ 0 h 98"/>
                  <a:gd name="T2" fmla="*/ 2147483647 w 18"/>
                  <a:gd name="T3" fmla="*/ 0 h 98"/>
                  <a:gd name="T4" fmla="*/ 2147483647 w 18"/>
                  <a:gd name="T5" fmla="*/ 2147483647 h 98"/>
                  <a:gd name="T6" fmla="*/ 2147483647 w 18"/>
                  <a:gd name="T7" fmla="*/ 2147483647 h 98"/>
                  <a:gd name="T8" fmla="*/ 2147483647 w 18"/>
                  <a:gd name="T9" fmla="*/ 2147483647 h 98"/>
                  <a:gd name="T10" fmla="*/ 559174589 w 18"/>
                  <a:gd name="T11" fmla="*/ 2147483647 h 98"/>
                  <a:gd name="T12" fmla="*/ 0 w 18"/>
                  <a:gd name="T13" fmla="*/ 2147483647 h 98"/>
                  <a:gd name="T14" fmla="*/ 2147483647 w 18"/>
                  <a:gd name="T15" fmla="*/ 2147483647 h 98"/>
                  <a:gd name="T16" fmla="*/ 2147483647 w 18"/>
                  <a:gd name="T17" fmla="*/ 2147483647 h 98"/>
                  <a:gd name="T18" fmla="*/ 2147483647 w 18"/>
                  <a:gd name="T19" fmla="*/ 2147483647 h 98"/>
                  <a:gd name="T20" fmla="*/ 2147483647 w 18"/>
                  <a:gd name="T21" fmla="*/ 2147483647 h 98"/>
                  <a:gd name="T22" fmla="*/ 2147483647 w 18"/>
                  <a:gd name="T23" fmla="*/ 2147483647 h 98"/>
                  <a:gd name="T24" fmla="*/ 2147483647 w 18"/>
                  <a:gd name="T25" fmla="*/ 0 h 98"/>
                  <a:gd name="T26" fmla="*/ 2147483647 w 18"/>
                  <a:gd name="T27" fmla="*/ 0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8" name="Freeform 56"/>
              <p:cNvSpPr>
                <a:spLocks/>
              </p:cNvSpPr>
              <p:nvPr/>
            </p:nvSpPr>
            <p:spPr bwMode="auto">
              <a:xfrm>
                <a:off x="4878427" y="6831598"/>
                <a:ext cx="1647" cy="4747"/>
              </a:xfrm>
              <a:custGeom>
                <a:avLst/>
                <a:gdLst>
                  <a:gd name="T0" fmla="*/ 0 w 4"/>
                  <a:gd name="T1" fmla="*/ 2147483647 h 6"/>
                  <a:gd name="T2" fmla="*/ 0 w 4"/>
                  <a:gd name="T3" fmla="*/ 2147483647 h 6"/>
                  <a:gd name="T4" fmla="*/ 279229086 w 4"/>
                  <a:gd name="T5" fmla="*/ 1485992968 h 6"/>
                  <a:gd name="T6" fmla="*/ 279229086 w 4"/>
                  <a:gd name="T7" fmla="*/ 1485992968 h 6"/>
                  <a:gd name="T8" fmla="*/ 279229086 w 4"/>
                  <a:gd name="T9" fmla="*/ 990244770 h 6"/>
                  <a:gd name="T10" fmla="*/ 279229086 w 4"/>
                  <a:gd name="T11" fmla="*/ 0 h 6"/>
                  <a:gd name="T12" fmla="*/ 279229086 w 4"/>
                  <a:gd name="T13" fmla="*/ 0 h 6"/>
                  <a:gd name="T14" fmla="*/ 0 w 4"/>
                  <a:gd name="T15" fmla="*/ 2147483647 h 6"/>
                  <a:gd name="T16" fmla="*/ 0 w 4"/>
                  <a:gd name="T17" fmla="*/ 2147483647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9" name="Freeform 59"/>
              <p:cNvSpPr>
                <a:spLocks/>
              </p:cNvSpPr>
              <p:nvPr/>
            </p:nvSpPr>
            <p:spPr bwMode="auto">
              <a:xfrm>
                <a:off x="3847100" y="6660691"/>
                <a:ext cx="4942" cy="474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2147483647 h 5"/>
                  <a:gd name="T4" fmla="*/ 1931399823 w 5"/>
                  <a:gd name="T5" fmla="*/ 0 h 5"/>
                  <a:gd name="T6" fmla="*/ 1931399823 w 5"/>
                  <a:gd name="T7" fmla="*/ 0 h 5"/>
                  <a:gd name="T8" fmla="*/ 0 w 5"/>
                  <a:gd name="T9" fmla="*/ 0 h 5"/>
                  <a:gd name="T10" fmla="*/ 0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5" name="组合 95"/>
            <p:cNvGrpSpPr>
              <a:grpSpLocks/>
            </p:cNvGrpSpPr>
            <p:nvPr/>
          </p:nvGrpSpPr>
          <p:grpSpPr bwMode="auto">
            <a:xfrm>
              <a:off x="3500451" y="5715018"/>
              <a:ext cx="3498862" cy="1144573"/>
              <a:chOff x="1832282" y="5146260"/>
              <a:chExt cx="3631141" cy="1711450"/>
            </a:xfrm>
          </p:grpSpPr>
          <p:sp>
            <p:nvSpPr>
              <p:cNvPr id="158" name="Freeform 37"/>
              <p:cNvSpPr>
                <a:spLocks/>
              </p:cNvSpPr>
              <p:nvPr/>
            </p:nvSpPr>
            <p:spPr bwMode="auto">
              <a:xfrm>
                <a:off x="1973969" y="6515895"/>
                <a:ext cx="1647" cy="2373"/>
              </a:xfrm>
              <a:custGeom>
                <a:avLst/>
                <a:gdLst>
                  <a:gd name="T0" fmla="*/ 0 w 1647"/>
                  <a:gd name="T1" fmla="*/ 0 h 2"/>
                  <a:gd name="T2" fmla="*/ 0 w 1647"/>
                  <a:gd name="T3" fmla="*/ 0 h 2"/>
                  <a:gd name="T4" fmla="*/ 0 w 1647"/>
                  <a:gd name="T5" fmla="*/ 2147483647 h 2"/>
                  <a:gd name="T6" fmla="*/ 0 w 1647"/>
                  <a:gd name="T7" fmla="*/ 1671038124 h 2"/>
                  <a:gd name="T8" fmla="*/ 0 w 1647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47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9" name="Freeform 38"/>
              <p:cNvSpPr>
                <a:spLocks noEditPoints="1"/>
              </p:cNvSpPr>
              <p:nvPr/>
            </p:nvSpPr>
            <p:spPr bwMode="auto">
              <a:xfrm>
                <a:off x="1832282" y="5295805"/>
                <a:ext cx="560158" cy="1561905"/>
              </a:xfrm>
              <a:custGeom>
                <a:avLst/>
                <a:gdLst>
                  <a:gd name="T0" fmla="*/ 2147483647 w 706"/>
                  <a:gd name="T1" fmla="*/ 2147483647 h 1966"/>
                  <a:gd name="T2" fmla="*/ 2147483647 w 706"/>
                  <a:gd name="T3" fmla="*/ 2147483647 h 1966"/>
                  <a:gd name="T4" fmla="*/ 2147483647 w 706"/>
                  <a:gd name="T5" fmla="*/ 2147483647 h 1966"/>
                  <a:gd name="T6" fmla="*/ 2147483647 w 706"/>
                  <a:gd name="T7" fmla="*/ 2147483647 h 1966"/>
                  <a:gd name="T8" fmla="*/ 2147483647 w 706"/>
                  <a:gd name="T9" fmla="*/ 2147483647 h 1966"/>
                  <a:gd name="T10" fmla="*/ 2147483647 w 706"/>
                  <a:gd name="T11" fmla="*/ 2147483647 h 1966"/>
                  <a:gd name="T12" fmla="*/ 2147483647 w 706"/>
                  <a:gd name="T13" fmla="*/ 2147483647 h 1966"/>
                  <a:gd name="T14" fmla="*/ 2147483647 w 706"/>
                  <a:gd name="T15" fmla="*/ 2147483647 h 1966"/>
                  <a:gd name="T16" fmla="*/ 2147483647 w 706"/>
                  <a:gd name="T17" fmla="*/ 2147483647 h 1966"/>
                  <a:gd name="T18" fmla="*/ 2147483647 w 706"/>
                  <a:gd name="T19" fmla="*/ 2147483647 h 1966"/>
                  <a:gd name="T20" fmla="*/ 2147483647 w 706"/>
                  <a:gd name="T21" fmla="*/ 2147483647 h 1966"/>
                  <a:gd name="T22" fmla="*/ 2147483647 w 706"/>
                  <a:gd name="T23" fmla="*/ 2147483647 h 1966"/>
                  <a:gd name="T24" fmla="*/ 2147483647 w 706"/>
                  <a:gd name="T25" fmla="*/ 2147483647 h 1966"/>
                  <a:gd name="T26" fmla="*/ 2147483647 w 706"/>
                  <a:gd name="T27" fmla="*/ 2147483647 h 1966"/>
                  <a:gd name="T28" fmla="*/ 2147483647 w 706"/>
                  <a:gd name="T29" fmla="*/ 2147483647 h 1966"/>
                  <a:gd name="T30" fmla="*/ 2147483647 w 706"/>
                  <a:gd name="T31" fmla="*/ 2147483647 h 1966"/>
                  <a:gd name="T32" fmla="*/ 2147483647 w 706"/>
                  <a:gd name="T33" fmla="*/ 2147483647 h 1966"/>
                  <a:gd name="T34" fmla="*/ 2147483647 w 706"/>
                  <a:gd name="T35" fmla="*/ 2147483647 h 1966"/>
                  <a:gd name="T36" fmla="*/ 2147483647 w 706"/>
                  <a:gd name="T37" fmla="*/ 2147483647 h 1966"/>
                  <a:gd name="T38" fmla="*/ 2147483647 w 706"/>
                  <a:gd name="T39" fmla="*/ 2147483647 h 1966"/>
                  <a:gd name="T40" fmla="*/ 2147483647 w 706"/>
                  <a:gd name="T41" fmla="*/ 2147483647 h 1966"/>
                  <a:gd name="T42" fmla="*/ 2147483647 w 706"/>
                  <a:gd name="T43" fmla="*/ 2147483647 h 1966"/>
                  <a:gd name="T44" fmla="*/ 2147483647 w 706"/>
                  <a:gd name="T45" fmla="*/ 2147483647 h 1966"/>
                  <a:gd name="T46" fmla="*/ 2147483647 w 706"/>
                  <a:gd name="T47" fmla="*/ 2147483647 h 1966"/>
                  <a:gd name="T48" fmla="*/ 2147483647 w 706"/>
                  <a:gd name="T49" fmla="*/ 2147483647 h 1966"/>
                  <a:gd name="T50" fmla="*/ 2147483647 w 706"/>
                  <a:gd name="T51" fmla="*/ 2147483647 h 1966"/>
                  <a:gd name="T52" fmla="*/ 2147483647 w 706"/>
                  <a:gd name="T53" fmla="*/ 2147483647 h 1966"/>
                  <a:gd name="T54" fmla="*/ 2147483647 w 706"/>
                  <a:gd name="T55" fmla="*/ 2147483647 h 1966"/>
                  <a:gd name="T56" fmla="*/ 2147483647 w 706"/>
                  <a:gd name="T57" fmla="*/ 2147483647 h 1966"/>
                  <a:gd name="T58" fmla="*/ 2147483647 w 706"/>
                  <a:gd name="T59" fmla="*/ 2147483647 h 1966"/>
                  <a:gd name="T60" fmla="*/ 2147483647 w 706"/>
                  <a:gd name="T61" fmla="*/ 2147483647 h 1966"/>
                  <a:gd name="T62" fmla="*/ 2147483647 w 706"/>
                  <a:gd name="T63" fmla="*/ 2147483647 h 1966"/>
                  <a:gd name="T64" fmla="*/ 2147483647 w 706"/>
                  <a:gd name="T65" fmla="*/ 2147483647 h 1966"/>
                  <a:gd name="T66" fmla="*/ 2147483647 w 706"/>
                  <a:gd name="T67" fmla="*/ 2147483647 h 1966"/>
                  <a:gd name="T68" fmla="*/ 2147483647 w 706"/>
                  <a:gd name="T69" fmla="*/ 2147483647 h 1966"/>
                  <a:gd name="T70" fmla="*/ 2147483647 w 706"/>
                  <a:gd name="T71" fmla="*/ 2147483647 h 1966"/>
                  <a:gd name="T72" fmla="*/ 2147483647 w 706"/>
                  <a:gd name="T73" fmla="*/ 2147483647 h 1966"/>
                  <a:gd name="T74" fmla="*/ 2147483647 w 706"/>
                  <a:gd name="T75" fmla="*/ 2147483647 h 1966"/>
                  <a:gd name="T76" fmla="*/ 2147483647 w 706"/>
                  <a:gd name="T77" fmla="*/ 2147483647 h 1966"/>
                  <a:gd name="T78" fmla="*/ 2147483647 w 706"/>
                  <a:gd name="T79" fmla="*/ 2147483647 h 1966"/>
                  <a:gd name="T80" fmla="*/ 2147483647 w 706"/>
                  <a:gd name="T81" fmla="*/ 2147483647 h 1966"/>
                  <a:gd name="T82" fmla="*/ 2147483647 w 706"/>
                  <a:gd name="T83" fmla="*/ 2147483647 h 1966"/>
                  <a:gd name="T84" fmla="*/ 2147483647 w 706"/>
                  <a:gd name="T85" fmla="*/ 2147483647 h 1966"/>
                  <a:gd name="T86" fmla="*/ 2147483647 w 706"/>
                  <a:gd name="T87" fmla="*/ 2147483647 h 1966"/>
                  <a:gd name="T88" fmla="*/ 2147483647 w 706"/>
                  <a:gd name="T89" fmla="*/ 2147483647 h 1966"/>
                  <a:gd name="T90" fmla="*/ 2147483647 w 706"/>
                  <a:gd name="T91" fmla="*/ 2147483647 h 1966"/>
                  <a:gd name="T92" fmla="*/ 2147483647 w 706"/>
                  <a:gd name="T93" fmla="*/ 2147483647 h 1966"/>
                  <a:gd name="T94" fmla="*/ 2147483647 w 706"/>
                  <a:gd name="T95" fmla="*/ 2147483647 h 1966"/>
                  <a:gd name="T96" fmla="*/ 2147483647 w 706"/>
                  <a:gd name="T97" fmla="*/ 2147483647 h 1966"/>
                  <a:gd name="T98" fmla="*/ 2147483647 w 706"/>
                  <a:gd name="T99" fmla="*/ 2147483647 h 1966"/>
                  <a:gd name="T100" fmla="*/ 2147483647 w 706"/>
                  <a:gd name="T101" fmla="*/ 2147483647 h 1966"/>
                  <a:gd name="T102" fmla="*/ 2147483647 w 706"/>
                  <a:gd name="T103" fmla="*/ 2147483647 h 1966"/>
                  <a:gd name="T104" fmla="*/ 2147483647 w 706"/>
                  <a:gd name="T105" fmla="*/ 2147483647 h 1966"/>
                  <a:gd name="T106" fmla="*/ 2147483647 w 706"/>
                  <a:gd name="T107" fmla="*/ 2147483647 h 1966"/>
                  <a:gd name="T108" fmla="*/ 2147483647 w 706"/>
                  <a:gd name="T109" fmla="*/ 2147483647 h 1966"/>
                  <a:gd name="T110" fmla="*/ 2147483647 w 706"/>
                  <a:gd name="T111" fmla="*/ 2147483647 h 1966"/>
                  <a:gd name="T112" fmla="*/ 2147483647 w 706"/>
                  <a:gd name="T113" fmla="*/ 2147483647 h 1966"/>
                  <a:gd name="T114" fmla="*/ 2147483647 w 706"/>
                  <a:gd name="T115" fmla="*/ 2147483647 h 1966"/>
                  <a:gd name="T116" fmla="*/ 2147483647 w 706"/>
                  <a:gd name="T117" fmla="*/ 2147483647 h 1966"/>
                  <a:gd name="T118" fmla="*/ 2147483647 w 706"/>
                  <a:gd name="T119" fmla="*/ 2147483647 h 196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0" name="Freeform 39"/>
              <p:cNvSpPr>
                <a:spLocks/>
              </p:cNvSpPr>
              <p:nvPr/>
            </p:nvSpPr>
            <p:spPr bwMode="auto">
              <a:xfrm>
                <a:off x="2351251" y="6715287"/>
                <a:ext cx="37894" cy="142423"/>
              </a:xfrm>
              <a:custGeom>
                <a:avLst/>
                <a:gdLst>
                  <a:gd name="T0" fmla="*/ 2147483647 w 48"/>
                  <a:gd name="T1" fmla="*/ 2147483647 h 179"/>
                  <a:gd name="T2" fmla="*/ 2147483647 w 48"/>
                  <a:gd name="T3" fmla="*/ 2147483647 h 179"/>
                  <a:gd name="T4" fmla="*/ 2147483647 w 48"/>
                  <a:gd name="T5" fmla="*/ 2147483647 h 179"/>
                  <a:gd name="T6" fmla="*/ 2147483647 w 48"/>
                  <a:gd name="T7" fmla="*/ 2147483647 h 179"/>
                  <a:gd name="T8" fmla="*/ 2147483647 w 48"/>
                  <a:gd name="T9" fmla="*/ 2147483647 h 179"/>
                  <a:gd name="T10" fmla="*/ 2147483647 w 48"/>
                  <a:gd name="T11" fmla="*/ 2147483647 h 179"/>
                  <a:gd name="T12" fmla="*/ 2147483647 w 48"/>
                  <a:gd name="T13" fmla="*/ 2147483647 h 179"/>
                  <a:gd name="T14" fmla="*/ 2147483647 w 48"/>
                  <a:gd name="T15" fmla="*/ 2147483647 h 179"/>
                  <a:gd name="T16" fmla="*/ 0 w 48"/>
                  <a:gd name="T17" fmla="*/ 0 h 179"/>
                  <a:gd name="T18" fmla="*/ 0 w 48"/>
                  <a:gd name="T19" fmla="*/ 0 h 179"/>
                  <a:gd name="T20" fmla="*/ 2147483647 w 48"/>
                  <a:gd name="T21" fmla="*/ 2147483647 h 179"/>
                  <a:gd name="T22" fmla="*/ 2147483647 w 48"/>
                  <a:gd name="T23" fmla="*/ 2147483647 h 179"/>
                  <a:gd name="T24" fmla="*/ 2147483647 w 48"/>
                  <a:gd name="T25" fmla="*/ 2147483647 h 179"/>
                  <a:gd name="T26" fmla="*/ 2147483647 w 48"/>
                  <a:gd name="T27" fmla="*/ 2147483647 h 1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1" name="Freeform 40"/>
              <p:cNvSpPr>
                <a:spLocks/>
              </p:cNvSpPr>
              <p:nvPr/>
            </p:nvSpPr>
            <p:spPr bwMode="auto">
              <a:xfrm>
                <a:off x="4094331" y="6746145"/>
                <a:ext cx="49426" cy="111565"/>
              </a:xfrm>
              <a:custGeom>
                <a:avLst/>
                <a:gdLst>
                  <a:gd name="T0" fmla="*/ 2147483647 w 62"/>
                  <a:gd name="T1" fmla="*/ 2147483647 h 141"/>
                  <a:gd name="T2" fmla="*/ 2147483647 w 62"/>
                  <a:gd name="T3" fmla="*/ 2147483647 h 141"/>
                  <a:gd name="T4" fmla="*/ 2147483647 w 62"/>
                  <a:gd name="T5" fmla="*/ 2147483647 h 141"/>
                  <a:gd name="T6" fmla="*/ 0 w 62"/>
                  <a:gd name="T7" fmla="*/ 0 h 141"/>
                  <a:gd name="T8" fmla="*/ 0 w 62"/>
                  <a:gd name="T9" fmla="*/ 0 h 141"/>
                  <a:gd name="T10" fmla="*/ 2147483647 w 62"/>
                  <a:gd name="T11" fmla="*/ 2147483647 h 141"/>
                  <a:gd name="T12" fmla="*/ 2147483647 w 62"/>
                  <a:gd name="T13" fmla="*/ 2147483647 h 141"/>
                  <a:gd name="T14" fmla="*/ 2147483647 w 62"/>
                  <a:gd name="T15" fmla="*/ 2147483647 h 141"/>
                  <a:gd name="T16" fmla="*/ 2147483647 w 62"/>
                  <a:gd name="T17" fmla="*/ 2147483647 h 1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2" name="Freeform 41"/>
              <p:cNvSpPr>
                <a:spLocks noEditPoints="1"/>
              </p:cNvSpPr>
              <p:nvPr/>
            </p:nvSpPr>
            <p:spPr bwMode="auto">
              <a:xfrm>
                <a:off x="3919693" y="5191362"/>
                <a:ext cx="1543730" cy="1666348"/>
              </a:xfrm>
              <a:custGeom>
                <a:avLst/>
                <a:gdLst>
                  <a:gd name="T0" fmla="*/ 2147483647 w 1946"/>
                  <a:gd name="T1" fmla="*/ 2147483647 h 2096"/>
                  <a:gd name="T2" fmla="*/ 2147483647 w 1946"/>
                  <a:gd name="T3" fmla="*/ 2147483647 h 2096"/>
                  <a:gd name="T4" fmla="*/ 2147483647 w 1946"/>
                  <a:gd name="T5" fmla="*/ 2147483647 h 2096"/>
                  <a:gd name="T6" fmla="*/ 2147483647 w 1946"/>
                  <a:gd name="T7" fmla="*/ 2147483647 h 2096"/>
                  <a:gd name="T8" fmla="*/ 2147483647 w 1946"/>
                  <a:gd name="T9" fmla="*/ 2147483647 h 2096"/>
                  <a:gd name="T10" fmla="*/ 2147483647 w 1946"/>
                  <a:gd name="T11" fmla="*/ 2147483647 h 2096"/>
                  <a:gd name="T12" fmla="*/ 2147483647 w 1946"/>
                  <a:gd name="T13" fmla="*/ 2147483647 h 2096"/>
                  <a:gd name="T14" fmla="*/ 2147483647 w 1946"/>
                  <a:gd name="T15" fmla="*/ 2147483647 h 2096"/>
                  <a:gd name="T16" fmla="*/ 2147483647 w 1946"/>
                  <a:gd name="T17" fmla="*/ 2147483647 h 2096"/>
                  <a:gd name="T18" fmla="*/ 2147483647 w 1946"/>
                  <a:gd name="T19" fmla="*/ 2147483647 h 2096"/>
                  <a:gd name="T20" fmla="*/ 2147483647 w 1946"/>
                  <a:gd name="T21" fmla="*/ 2147483647 h 2096"/>
                  <a:gd name="T22" fmla="*/ 2147483647 w 1946"/>
                  <a:gd name="T23" fmla="*/ 2147483647 h 2096"/>
                  <a:gd name="T24" fmla="*/ 2147483647 w 1946"/>
                  <a:gd name="T25" fmla="*/ 2147483647 h 2096"/>
                  <a:gd name="T26" fmla="*/ 2147483647 w 1946"/>
                  <a:gd name="T27" fmla="*/ 2147483647 h 2096"/>
                  <a:gd name="T28" fmla="*/ 2147483647 w 1946"/>
                  <a:gd name="T29" fmla="*/ 2147483647 h 2096"/>
                  <a:gd name="T30" fmla="*/ 2147483647 w 1946"/>
                  <a:gd name="T31" fmla="*/ 2147483647 h 2096"/>
                  <a:gd name="T32" fmla="*/ 2147483647 w 1946"/>
                  <a:gd name="T33" fmla="*/ 2147483647 h 2096"/>
                  <a:gd name="T34" fmla="*/ 2147483647 w 1946"/>
                  <a:gd name="T35" fmla="*/ 2147483647 h 2096"/>
                  <a:gd name="T36" fmla="*/ 2147483647 w 1946"/>
                  <a:gd name="T37" fmla="*/ 2147483647 h 2096"/>
                  <a:gd name="T38" fmla="*/ 2147483647 w 1946"/>
                  <a:gd name="T39" fmla="*/ 2147483647 h 2096"/>
                  <a:gd name="T40" fmla="*/ 2147483647 w 1946"/>
                  <a:gd name="T41" fmla="*/ 2147483647 h 2096"/>
                  <a:gd name="T42" fmla="*/ 2147483647 w 1946"/>
                  <a:gd name="T43" fmla="*/ 2147483647 h 2096"/>
                  <a:gd name="T44" fmla="*/ 2147483647 w 1946"/>
                  <a:gd name="T45" fmla="*/ 2147483647 h 2096"/>
                  <a:gd name="T46" fmla="*/ 2147483647 w 1946"/>
                  <a:gd name="T47" fmla="*/ 2147483647 h 2096"/>
                  <a:gd name="T48" fmla="*/ 2147483647 w 1946"/>
                  <a:gd name="T49" fmla="*/ 2147483647 h 2096"/>
                  <a:gd name="T50" fmla="*/ 2147483647 w 1946"/>
                  <a:gd name="T51" fmla="*/ 2147483647 h 2096"/>
                  <a:gd name="T52" fmla="*/ 2147483647 w 1946"/>
                  <a:gd name="T53" fmla="*/ 2147483647 h 2096"/>
                  <a:gd name="T54" fmla="*/ 2147483647 w 1946"/>
                  <a:gd name="T55" fmla="*/ 2147483647 h 2096"/>
                  <a:gd name="T56" fmla="*/ 2147483647 w 1946"/>
                  <a:gd name="T57" fmla="*/ 2147483647 h 2096"/>
                  <a:gd name="T58" fmla="*/ 2147483647 w 1946"/>
                  <a:gd name="T59" fmla="*/ 2147483647 h 2096"/>
                  <a:gd name="T60" fmla="*/ 2147483647 w 1946"/>
                  <a:gd name="T61" fmla="*/ 2147483647 h 2096"/>
                  <a:gd name="T62" fmla="*/ 2147483647 w 1946"/>
                  <a:gd name="T63" fmla="*/ 2147483647 h 2096"/>
                  <a:gd name="T64" fmla="*/ 2147483647 w 1946"/>
                  <a:gd name="T65" fmla="*/ 2147483647 h 2096"/>
                  <a:gd name="T66" fmla="*/ 2147483647 w 1946"/>
                  <a:gd name="T67" fmla="*/ 2147483647 h 2096"/>
                  <a:gd name="T68" fmla="*/ 2147483647 w 1946"/>
                  <a:gd name="T69" fmla="*/ 2147483647 h 2096"/>
                  <a:gd name="T70" fmla="*/ 2147483647 w 1946"/>
                  <a:gd name="T71" fmla="*/ 2147483647 h 2096"/>
                  <a:gd name="T72" fmla="*/ 2147483647 w 1946"/>
                  <a:gd name="T73" fmla="*/ 2147483647 h 2096"/>
                  <a:gd name="T74" fmla="*/ 2147483647 w 1946"/>
                  <a:gd name="T75" fmla="*/ 2147483647 h 2096"/>
                  <a:gd name="T76" fmla="*/ 2147483647 w 1946"/>
                  <a:gd name="T77" fmla="*/ 2147483647 h 2096"/>
                  <a:gd name="T78" fmla="*/ 2147483647 w 1946"/>
                  <a:gd name="T79" fmla="*/ 2147483647 h 2096"/>
                  <a:gd name="T80" fmla="*/ 2147483647 w 1946"/>
                  <a:gd name="T81" fmla="*/ 2147483647 h 2096"/>
                  <a:gd name="T82" fmla="*/ 2147483647 w 1946"/>
                  <a:gd name="T83" fmla="*/ 2147483647 h 2096"/>
                  <a:gd name="T84" fmla="*/ 2147483647 w 1946"/>
                  <a:gd name="T85" fmla="*/ 2147483647 h 2096"/>
                  <a:gd name="T86" fmla="*/ 2147483647 w 1946"/>
                  <a:gd name="T87" fmla="*/ 2147483647 h 2096"/>
                  <a:gd name="T88" fmla="*/ 2147483647 w 1946"/>
                  <a:gd name="T89" fmla="*/ 2147483647 h 2096"/>
                  <a:gd name="T90" fmla="*/ 2147483647 w 1946"/>
                  <a:gd name="T91" fmla="*/ 2147483647 h 2096"/>
                  <a:gd name="T92" fmla="*/ 2147483647 w 1946"/>
                  <a:gd name="T93" fmla="*/ 2147483647 h 2096"/>
                  <a:gd name="T94" fmla="*/ 2147483647 w 1946"/>
                  <a:gd name="T95" fmla="*/ 2147483647 h 2096"/>
                  <a:gd name="T96" fmla="*/ 2147483647 w 1946"/>
                  <a:gd name="T97" fmla="*/ 2147483647 h 2096"/>
                  <a:gd name="T98" fmla="*/ 2147483647 w 1946"/>
                  <a:gd name="T99" fmla="*/ 2147483647 h 2096"/>
                  <a:gd name="T100" fmla="*/ 2147483647 w 1946"/>
                  <a:gd name="T101" fmla="*/ 2147483647 h 2096"/>
                  <a:gd name="T102" fmla="*/ 2147483647 w 1946"/>
                  <a:gd name="T103" fmla="*/ 2147483647 h 2096"/>
                  <a:gd name="T104" fmla="*/ 2147483647 w 1946"/>
                  <a:gd name="T105" fmla="*/ 2147483647 h 2096"/>
                  <a:gd name="T106" fmla="*/ 2147483647 w 1946"/>
                  <a:gd name="T107" fmla="*/ 2147483647 h 2096"/>
                  <a:gd name="T108" fmla="*/ 2147483647 w 1946"/>
                  <a:gd name="T109" fmla="*/ 2147483647 h 2096"/>
                  <a:gd name="T110" fmla="*/ 2147483647 w 1946"/>
                  <a:gd name="T111" fmla="*/ 2147483647 h 2096"/>
                  <a:gd name="T112" fmla="*/ 2147483647 w 1946"/>
                  <a:gd name="T113" fmla="*/ 2147483647 h 2096"/>
                  <a:gd name="T114" fmla="*/ 2147483647 w 1946"/>
                  <a:gd name="T115" fmla="*/ 2147483647 h 2096"/>
                  <a:gd name="T116" fmla="*/ 2147483647 w 1946"/>
                  <a:gd name="T117" fmla="*/ 2147483647 h 2096"/>
                  <a:gd name="T118" fmla="*/ 2147483647 w 1946"/>
                  <a:gd name="T119" fmla="*/ 2147483647 h 2096"/>
                  <a:gd name="T120" fmla="*/ 2147483647 w 1946"/>
                  <a:gd name="T121" fmla="*/ 2147483647 h 2096"/>
                  <a:gd name="T122" fmla="*/ 2147483647 w 1946"/>
                  <a:gd name="T123" fmla="*/ 2147483647 h 209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" name="Freeform 42"/>
              <p:cNvSpPr>
                <a:spLocks noEditPoints="1"/>
              </p:cNvSpPr>
              <p:nvPr/>
            </p:nvSpPr>
            <p:spPr bwMode="auto">
              <a:xfrm>
                <a:off x="3407314" y="5442976"/>
                <a:ext cx="833647" cy="1414734"/>
              </a:xfrm>
              <a:custGeom>
                <a:avLst/>
                <a:gdLst>
                  <a:gd name="T0" fmla="*/ 2147483647 w 1052"/>
                  <a:gd name="T1" fmla="*/ 2147483647 h 1781"/>
                  <a:gd name="T2" fmla="*/ 2147483647 w 1052"/>
                  <a:gd name="T3" fmla="*/ 2147483647 h 1781"/>
                  <a:gd name="T4" fmla="*/ 2147483647 w 1052"/>
                  <a:gd name="T5" fmla="*/ 2147483647 h 1781"/>
                  <a:gd name="T6" fmla="*/ 2147483647 w 1052"/>
                  <a:gd name="T7" fmla="*/ 2147483647 h 1781"/>
                  <a:gd name="T8" fmla="*/ 2147483647 w 1052"/>
                  <a:gd name="T9" fmla="*/ 2147483647 h 1781"/>
                  <a:gd name="T10" fmla="*/ 2147483647 w 1052"/>
                  <a:gd name="T11" fmla="*/ 2147483647 h 1781"/>
                  <a:gd name="T12" fmla="*/ 2147483647 w 1052"/>
                  <a:gd name="T13" fmla="*/ 2147483647 h 1781"/>
                  <a:gd name="T14" fmla="*/ 2147483647 w 1052"/>
                  <a:gd name="T15" fmla="*/ 2147483647 h 1781"/>
                  <a:gd name="T16" fmla="*/ 2147483647 w 1052"/>
                  <a:gd name="T17" fmla="*/ 2147483647 h 1781"/>
                  <a:gd name="T18" fmla="*/ 2147483647 w 1052"/>
                  <a:gd name="T19" fmla="*/ 2147483647 h 1781"/>
                  <a:gd name="T20" fmla="*/ 2147483647 w 1052"/>
                  <a:gd name="T21" fmla="*/ 2147483647 h 1781"/>
                  <a:gd name="T22" fmla="*/ 2147483647 w 1052"/>
                  <a:gd name="T23" fmla="*/ 2147483647 h 1781"/>
                  <a:gd name="T24" fmla="*/ 2147483647 w 1052"/>
                  <a:gd name="T25" fmla="*/ 2147483647 h 1781"/>
                  <a:gd name="T26" fmla="*/ 2147483647 w 1052"/>
                  <a:gd name="T27" fmla="*/ 2147483647 h 1781"/>
                  <a:gd name="T28" fmla="*/ 2147483647 w 1052"/>
                  <a:gd name="T29" fmla="*/ 2147483647 h 1781"/>
                  <a:gd name="T30" fmla="*/ 2147483647 w 1052"/>
                  <a:gd name="T31" fmla="*/ 2147483647 h 1781"/>
                  <a:gd name="T32" fmla="*/ 2147483647 w 1052"/>
                  <a:gd name="T33" fmla="*/ 2147483647 h 1781"/>
                  <a:gd name="T34" fmla="*/ 2147483647 w 1052"/>
                  <a:gd name="T35" fmla="*/ 2147483647 h 1781"/>
                  <a:gd name="T36" fmla="*/ 2147483647 w 1052"/>
                  <a:gd name="T37" fmla="*/ 2147483647 h 1781"/>
                  <a:gd name="T38" fmla="*/ 2147483647 w 1052"/>
                  <a:gd name="T39" fmla="*/ 2147483647 h 1781"/>
                  <a:gd name="T40" fmla="*/ 2147483647 w 1052"/>
                  <a:gd name="T41" fmla="*/ 2147483647 h 1781"/>
                  <a:gd name="T42" fmla="*/ 2147483647 w 1052"/>
                  <a:gd name="T43" fmla="*/ 2147483647 h 1781"/>
                  <a:gd name="T44" fmla="*/ 2147483647 w 1052"/>
                  <a:gd name="T45" fmla="*/ 2147483647 h 1781"/>
                  <a:gd name="T46" fmla="*/ 2147483647 w 1052"/>
                  <a:gd name="T47" fmla="*/ 2147483647 h 1781"/>
                  <a:gd name="T48" fmla="*/ 2147483647 w 1052"/>
                  <a:gd name="T49" fmla="*/ 2147483647 h 1781"/>
                  <a:gd name="T50" fmla="*/ 2147483647 w 1052"/>
                  <a:gd name="T51" fmla="*/ 2147483647 h 1781"/>
                  <a:gd name="T52" fmla="*/ 2147483647 w 1052"/>
                  <a:gd name="T53" fmla="*/ 2147483647 h 1781"/>
                  <a:gd name="T54" fmla="*/ 2147483647 w 1052"/>
                  <a:gd name="T55" fmla="*/ 2147483647 h 1781"/>
                  <a:gd name="T56" fmla="*/ 2147483647 w 1052"/>
                  <a:gd name="T57" fmla="*/ 2147483647 h 1781"/>
                  <a:gd name="T58" fmla="*/ 2147483647 w 1052"/>
                  <a:gd name="T59" fmla="*/ 2147483647 h 1781"/>
                  <a:gd name="T60" fmla="*/ 2147483647 w 1052"/>
                  <a:gd name="T61" fmla="*/ 2147483647 h 1781"/>
                  <a:gd name="T62" fmla="*/ 2147483647 w 1052"/>
                  <a:gd name="T63" fmla="*/ 2147483647 h 1781"/>
                  <a:gd name="T64" fmla="*/ 2147483647 w 1052"/>
                  <a:gd name="T65" fmla="*/ 2147483647 h 1781"/>
                  <a:gd name="T66" fmla="*/ 2147483647 w 1052"/>
                  <a:gd name="T67" fmla="*/ 2147483647 h 1781"/>
                  <a:gd name="T68" fmla="*/ 2147483647 w 1052"/>
                  <a:gd name="T69" fmla="*/ 2147483647 h 1781"/>
                  <a:gd name="T70" fmla="*/ 2147483647 w 1052"/>
                  <a:gd name="T71" fmla="*/ 2147483647 h 1781"/>
                  <a:gd name="T72" fmla="*/ 2147483647 w 1052"/>
                  <a:gd name="T73" fmla="*/ 2147483647 h 1781"/>
                  <a:gd name="T74" fmla="*/ 2147483647 w 1052"/>
                  <a:gd name="T75" fmla="*/ 2147483647 h 1781"/>
                  <a:gd name="T76" fmla="*/ 2147483647 w 1052"/>
                  <a:gd name="T77" fmla="*/ 2147483647 h 1781"/>
                  <a:gd name="T78" fmla="*/ 2147483647 w 1052"/>
                  <a:gd name="T79" fmla="*/ 2147483647 h 1781"/>
                  <a:gd name="T80" fmla="*/ 2147483647 w 1052"/>
                  <a:gd name="T81" fmla="*/ 2147483647 h 1781"/>
                  <a:gd name="T82" fmla="*/ 2147483647 w 1052"/>
                  <a:gd name="T83" fmla="*/ 2147483647 h 1781"/>
                  <a:gd name="T84" fmla="*/ 2147483647 w 1052"/>
                  <a:gd name="T85" fmla="*/ 2147483647 h 1781"/>
                  <a:gd name="T86" fmla="*/ 2147483647 w 1052"/>
                  <a:gd name="T87" fmla="*/ 2147483647 h 1781"/>
                  <a:gd name="T88" fmla="*/ 2147483647 w 1052"/>
                  <a:gd name="T89" fmla="*/ 2147483647 h 1781"/>
                  <a:gd name="T90" fmla="*/ 2147483647 w 1052"/>
                  <a:gd name="T91" fmla="*/ 2147483647 h 1781"/>
                  <a:gd name="T92" fmla="*/ 2147483647 w 1052"/>
                  <a:gd name="T93" fmla="*/ 2147483647 h 1781"/>
                  <a:gd name="T94" fmla="*/ 2147483647 w 1052"/>
                  <a:gd name="T95" fmla="*/ 2147483647 h 1781"/>
                  <a:gd name="T96" fmla="*/ 2147483647 w 1052"/>
                  <a:gd name="T97" fmla="*/ 2147483647 h 1781"/>
                  <a:gd name="T98" fmla="*/ 2147483647 w 1052"/>
                  <a:gd name="T99" fmla="*/ 2147483647 h 1781"/>
                  <a:gd name="T100" fmla="*/ 2147483647 w 1052"/>
                  <a:gd name="T101" fmla="*/ 2147483647 h 1781"/>
                  <a:gd name="T102" fmla="*/ 2147483647 w 1052"/>
                  <a:gd name="T103" fmla="*/ 2147483647 h 1781"/>
                  <a:gd name="T104" fmla="*/ 2147483647 w 1052"/>
                  <a:gd name="T105" fmla="*/ 2147483647 h 1781"/>
                  <a:gd name="T106" fmla="*/ 2147483647 w 1052"/>
                  <a:gd name="T107" fmla="*/ 2147483647 h 1781"/>
                  <a:gd name="T108" fmla="*/ 2147483647 w 1052"/>
                  <a:gd name="T109" fmla="*/ 2147483647 h 1781"/>
                  <a:gd name="T110" fmla="*/ 2147483647 w 1052"/>
                  <a:gd name="T111" fmla="*/ 2147483647 h 1781"/>
                  <a:gd name="T112" fmla="*/ 2147483647 w 1052"/>
                  <a:gd name="T113" fmla="*/ 2147483647 h 1781"/>
                  <a:gd name="T114" fmla="*/ 2147483647 w 1052"/>
                  <a:gd name="T115" fmla="*/ 2147483647 h 1781"/>
                  <a:gd name="T116" fmla="*/ 2147483647 w 1052"/>
                  <a:gd name="T117" fmla="*/ 2147483647 h 178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" name="Freeform 43"/>
              <p:cNvSpPr>
                <a:spLocks/>
              </p:cNvSpPr>
              <p:nvPr/>
            </p:nvSpPr>
            <p:spPr bwMode="auto">
              <a:xfrm>
                <a:off x="4493031" y="6416199"/>
                <a:ext cx="151572" cy="441511"/>
              </a:xfrm>
              <a:custGeom>
                <a:avLst/>
                <a:gdLst>
                  <a:gd name="T0" fmla="*/ 2147483647 w 190"/>
                  <a:gd name="T1" fmla="*/ 2147483647 h 555"/>
                  <a:gd name="T2" fmla="*/ 2147483647 w 190"/>
                  <a:gd name="T3" fmla="*/ 2147483647 h 555"/>
                  <a:gd name="T4" fmla="*/ 2147483647 w 190"/>
                  <a:gd name="T5" fmla="*/ 2147483647 h 555"/>
                  <a:gd name="T6" fmla="*/ 2147483647 w 190"/>
                  <a:gd name="T7" fmla="*/ 2147483647 h 555"/>
                  <a:gd name="T8" fmla="*/ 2147483647 w 190"/>
                  <a:gd name="T9" fmla="*/ 2147483647 h 555"/>
                  <a:gd name="T10" fmla="*/ 2147483647 w 190"/>
                  <a:gd name="T11" fmla="*/ 2147483647 h 555"/>
                  <a:gd name="T12" fmla="*/ 2147483647 w 190"/>
                  <a:gd name="T13" fmla="*/ 2147483647 h 555"/>
                  <a:gd name="T14" fmla="*/ 2147483647 w 190"/>
                  <a:gd name="T15" fmla="*/ 2147483647 h 555"/>
                  <a:gd name="T16" fmla="*/ 2147483647 w 190"/>
                  <a:gd name="T17" fmla="*/ 2147483647 h 555"/>
                  <a:gd name="T18" fmla="*/ 2147483647 w 190"/>
                  <a:gd name="T19" fmla="*/ 2147483647 h 555"/>
                  <a:gd name="T20" fmla="*/ 2147483647 w 190"/>
                  <a:gd name="T21" fmla="*/ 2147483647 h 555"/>
                  <a:gd name="T22" fmla="*/ 2147483647 w 190"/>
                  <a:gd name="T23" fmla="*/ 2147483647 h 555"/>
                  <a:gd name="T24" fmla="*/ 2147483647 w 190"/>
                  <a:gd name="T25" fmla="*/ 2147483647 h 555"/>
                  <a:gd name="T26" fmla="*/ 2147483647 w 190"/>
                  <a:gd name="T27" fmla="*/ 2147483647 h 555"/>
                  <a:gd name="T28" fmla="*/ 2147483647 w 190"/>
                  <a:gd name="T29" fmla="*/ 2147483647 h 555"/>
                  <a:gd name="T30" fmla="*/ 2147483647 w 190"/>
                  <a:gd name="T31" fmla="*/ 2147483647 h 555"/>
                  <a:gd name="T32" fmla="*/ 2147483647 w 190"/>
                  <a:gd name="T33" fmla="*/ 2147483647 h 555"/>
                  <a:gd name="T34" fmla="*/ 2147483647 w 190"/>
                  <a:gd name="T35" fmla="*/ 2147483647 h 555"/>
                  <a:gd name="T36" fmla="*/ 2147483647 w 190"/>
                  <a:gd name="T37" fmla="*/ 2147483647 h 555"/>
                  <a:gd name="T38" fmla="*/ 2147483647 w 190"/>
                  <a:gd name="T39" fmla="*/ 2147483647 h 555"/>
                  <a:gd name="T40" fmla="*/ 2147483647 w 190"/>
                  <a:gd name="T41" fmla="*/ 2147483647 h 555"/>
                  <a:gd name="T42" fmla="*/ 2147483647 w 190"/>
                  <a:gd name="T43" fmla="*/ 2147483647 h 555"/>
                  <a:gd name="T44" fmla="*/ 2147483647 w 190"/>
                  <a:gd name="T45" fmla="*/ 2147483647 h 555"/>
                  <a:gd name="T46" fmla="*/ 2147483647 w 190"/>
                  <a:gd name="T47" fmla="*/ 2147483647 h 555"/>
                  <a:gd name="T48" fmla="*/ 2147483647 w 190"/>
                  <a:gd name="T49" fmla="*/ 2147483647 h 555"/>
                  <a:gd name="T50" fmla="*/ 2147483647 w 190"/>
                  <a:gd name="T51" fmla="*/ 2147483647 h 555"/>
                  <a:gd name="T52" fmla="*/ 2147483647 w 190"/>
                  <a:gd name="T53" fmla="*/ 2147483647 h 555"/>
                  <a:gd name="T54" fmla="*/ 2147483647 w 190"/>
                  <a:gd name="T55" fmla="*/ 2147483647 h 555"/>
                  <a:gd name="T56" fmla="*/ 2147483647 w 190"/>
                  <a:gd name="T57" fmla="*/ 2147483647 h 555"/>
                  <a:gd name="T58" fmla="*/ 2147483647 w 190"/>
                  <a:gd name="T59" fmla="*/ 2147483647 h 555"/>
                  <a:gd name="T60" fmla="*/ 2147483647 w 190"/>
                  <a:gd name="T61" fmla="*/ 2147483647 h 555"/>
                  <a:gd name="T62" fmla="*/ 2147483647 w 190"/>
                  <a:gd name="T63" fmla="*/ 2147483647 h 555"/>
                  <a:gd name="T64" fmla="*/ 2147483647 w 190"/>
                  <a:gd name="T65" fmla="*/ 2147483647 h 555"/>
                  <a:gd name="T66" fmla="*/ 2147483647 w 190"/>
                  <a:gd name="T67" fmla="*/ 2147483647 h 555"/>
                  <a:gd name="T68" fmla="*/ 2147483647 w 190"/>
                  <a:gd name="T69" fmla="*/ 2147483647 h 555"/>
                  <a:gd name="T70" fmla="*/ 2147483647 w 190"/>
                  <a:gd name="T71" fmla="*/ 2147483647 h 555"/>
                  <a:gd name="T72" fmla="*/ 2147483647 w 190"/>
                  <a:gd name="T73" fmla="*/ 2147483647 h 555"/>
                  <a:gd name="T74" fmla="*/ 2147483647 w 190"/>
                  <a:gd name="T75" fmla="*/ 2147483647 h 555"/>
                  <a:gd name="T76" fmla="*/ 2147483647 w 190"/>
                  <a:gd name="T77" fmla="*/ 2147483647 h 555"/>
                  <a:gd name="T78" fmla="*/ 2147483647 w 190"/>
                  <a:gd name="T79" fmla="*/ 0 h 555"/>
                  <a:gd name="T80" fmla="*/ 2147483647 w 190"/>
                  <a:gd name="T81" fmla="*/ 0 h 555"/>
                  <a:gd name="T82" fmla="*/ 2147483647 w 190"/>
                  <a:gd name="T83" fmla="*/ 2147483647 h 555"/>
                  <a:gd name="T84" fmla="*/ 2147483647 w 190"/>
                  <a:gd name="T85" fmla="*/ 2147483647 h 555"/>
                  <a:gd name="T86" fmla="*/ 2147483647 w 190"/>
                  <a:gd name="T87" fmla="*/ 2147483647 h 555"/>
                  <a:gd name="T88" fmla="*/ 2147483647 w 190"/>
                  <a:gd name="T89" fmla="*/ 2147483647 h 555"/>
                  <a:gd name="T90" fmla="*/ 2147483647 w 190"/>
                  <a:gd name="T91" fmla="*/ 2147483647 h 555"/>
                  <a:gd name="T92" fmla="*/ 2147483647 w 190"/>
                  <a:gd name="T93" fmla="*/ 2147483647 h 555"/>
                  <a:gd name="T94" fmla="*/ 2147483647 w 190"/>
                  <a:gd name="T95" fmla="*/ 2147483647 h 555"/>
                  <a:gd name="T96" fmla="*/ 2147483647 w 190"/>
                  <a:gd name="T97" fmla="*/ 2147483647 h 555"/>
                  <a:gd name="T98" fmla="*/ 2147483647 w 190"/>
                  <a:gd name="T99" fmla="*/ 2147483647 h 555"/>
                  <a:gd name="T100" fmla="*/ 2147483647 w 190"/>
                  <a:gd name="T101" fmla="*/ 2147483647 h 555"/>
                  <a:gd name="T102" fmla="*/ 2147483647 w 190"/>
                  <a:gd name="T103" fmla="*/ 2147483647 h 555"/>
                  <a:gd name="T104" fmla="*/ 2147483647 w 190"/>
                  <a:gd name="T105" fmla="*/ 2147483647 h 555"/>
                  <a:gd name="T106" fmla="*/ 0 w 190"/>
                  <a:gd name="T107" fmla="*/ 2147483647 h 555"/>
                  <a:gd name="T108" fmla="*/ 0 w 190"/>
                  <a:gd name="T109" fmla="*/ 2147483647 h 555"/>
                  <a:gd name="T110" fmla="*/ 2147483647 w 190"/>
                  <a:gd name="T111" fmla="*/ 2147483647 h 555"/>
                  <a:gd name="T112" fmla="*/ 2147483647 w 190"/>
                  <a:gd name="T113" fmla="*/ 2147483647 h 555"/>
                  <a:gd name="T114" fmla="*/ 2147483647 w 190"/>
                  <a:gd name="T115" fmla="*/ 2147483647 h 555"/>
                  <a:gd name="T116" fmla="*/ 2147483647 w 190"/>
                  <a:gd name="T117" fmla="*/ 2147483647 h 555"/>
                  <a:gd name="T118" fmla="*/ 2147483647 w 190"/>
                  <a:gd name="T119" fmla="*/ 2147483647 h 555"/>
                  <a:gd name="T120" fmla="*/ 2147483647 w 190"/>
                  <a:gd name="T121" fmla="*/ 2147483647 h 555"/>
                  <a:gd name="T122" fmla="*/ 2147483647 w 190"/>
                  <a:gd name="T123" fmla="*/ 2147483647 h 55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" name="Freeform 44"/>
              <p:cNvSpPr>
                <a:spLocks/>
              </p:cNvSpPr>
              <p:nvPr/>
            </p:nvSpPr>
            <p:spPr bwMode="auto">
              <a:xfrm>
                <a:off x="4015250" y="6496905"/>
                <a:ext cx="270194" cy="360805"/>
              </a:xfrm>
              <a:custGeom>
                <a:avLst/>
                <a:gdLst>
                  <a:gd name="T0" fmla="*/ 0 w 341"/>
                  <a:gd name="T1" fmla="*/ 0 h 454"/>
                  <a:gd name="T2" fmla="*/ 0 w 341"/>
                  <a:gd name="T3" fmla="*/ 0 h 454"/>
                  <a:gd name="T4" fmla="*/ 2147483647 w 341"/>
                  <a:gd name="T5" fmla="*/ 2147483647 h 454"/>
                  <a:gd name="T6" fmla="*/ 2147483647 w 341"/>
                  <a:gd name="T7" fmla="*/ 2147483647 h 454"/>
                  <a:gd name="T8" fmla="*/ 2147483647 w 341"/>
                  <a:gd name="T9" fmla="*/ 2147483647 h 454"/>
                  <a:gd name="T10" fmla="*/ 2147483647 w 341"/>
                  <a:gd name="T11" fmla="*/ 2147483647 h 454"/>
                  <a:gd name="T12" fmla="*/ 2147483647 w 341"/>
                  <a:gd name="T13" fmla="*/ 2147483647 h 454"/>
                  <a:gd name="T14" fmla="*/ 2147483647 w 341"/>
                  <a:gd name="T15" fmla="*/ 2147483647 h 454"/>
                  <a:gd name="T16" fmla="*/ 2147483647 w 341"/>
                  <a:gd name="T17" fmla="*/ 2147483647 h 454"/>
                  <a:gd name="T18" fmla="*/ 2147483647 w 341"/>
                  <a:gd name="T19" fmla="*/ 2147483647 h 454"/>
                  <a:gd name="T20" fmla="*/ 2147483647 w 341"/>
                  <a:gd name="T21" fmla="*/ 2147483647 h 454"/>
                  <a:gd name="T22" fmla="*/ 2147483647 w 341"/>
                  <a:gd name="T23" fmla="*/ 2147483647 h 454"/>
                  <a:gd name="T24" fmla="*/ 2147483647 w 341"/>
                  <a:gd name="T25" fmla="*/ 2147483647 h 454"/>
                  <a:gd name="T26" fmla="*/ 2147483647 w 341"/>
                  <a:gd name="T27" fmla="*/ 2147483647 h 454"/>
                  <a:gd name="T28" fmla="*/ 2147483647 w 341"/>
                  <a:gd name="T29" fmla="*/ 2147483647 h 454"/>
                  <a:gd name="T30" fmla="*/ 2147483647 w 341"/>
                  <a:gd name="T31" fmla="*/ 2147483647 h 454"/>
                  <a:gd name="T32" fmla="*/ 2147483647 w 341"/>
                  <a:gd name="T33" fmla="*/ 2147483647 h 454"/>
                  <a:gd name="T34" fmla="*/ 2147483647 w 341"/>
                  <a:gd name="T35" fmla="*/ 2147483647 h 454"/>
                  <a:gd name="T36" fmla="*/ 2147483647 w 341"/>
                  <a:gd name="T37" fmla="*/ 2147483647 h 454"/>
                  <a:gd name="T38" fmla="*/ 2147483647 w 341"/>
                  <a:gd name="T39" fmla="*/ 2147483647 h 454"/>
                  <a:gd name="T40" fmla="*/ 2147483647 w 341"/>
                  <a:gd name="T41" fmla="*/ 2147483647 h 454"/>
                  <a:gd name="T42" fmla="*/ 2147483647 w 341"/>
                  <a:gd name="T43" fmla="*/ 2147483647 h 454"/>
                  <a:gd name="T44" fmla="*/ 2147483647 w 341"/>
                  <a:gd name="T45" fmla="*/ 2147483647 h 454"/>
                  <a:gd name="T46" fmla="*/ 2147483647 w 341"/>
                  <a:gd name="T47" fmla="*/ 2147483647 h 454"/>
                  <a:gd name="T48" fmla="*/ 2147483647 w 341"/>
                  <a:gd name="T49" fmla="*/ 2147483647 h 454"/>
                  <a:gd name="T50" fmla="*/ 0 w 341"/>
                  <a:gd name="T51" fmla="*/ 0 h 454"/>
                  <a:gd name="T52" fmla="*/ 0 w 341"/>
                  <a:gd name="T53" fmla="*/ 0 h 45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6" name="Freeform 45"/>
              <p:cNvSpPr>
                <a:spLocks/>
              </p:cNvSpPr>
              <p:nvPr/>
            </p:nvSpPr>
            <p:spPr bwMode="auto">
              <a:xfrm>
                <a:off x="4191535" y="6468421"/>
                <a:ext cx="357512" cy="389289"/>
              </a:xfrm>
              <a:custGeom>
                <a:avLst/>
                <a:gdLst>
                  <a:gd name="T0" fmla="*/ 2147483647 w 449"/>
                  <a:gd name="T1" fmla="*/ 2147483647 h 490"/>
                  <a:gd name="T2" fmla="*/ 2147483647 w 449"/>
                  <a:gd name="T3" fmla="*/ 2147483647 h 490"/>
                  <a:gd name="T4" fmla="*/ 2147483647 w 449"/>
                  <a:gd name="T5" fmla="*/ 2147483647 h 490"/>
                  <a:gd name="T6" fmla="*/ 2147483647 w 449"/>
                  <a:gd name="T7" fmla="*/ 2147483647 h 490"/>
                  <a:gd name="T8" fmla="*/ 2147483647 w 449"/>
                  <a:gd name="T9" fmla="*/ 2147483647 h 490"/>
                  <a:gd name="T10" fmla="*/ 2147483647 w 449"/>
                  <a:gd name="T11" fmla="*/ 2147483647 h 490"/>
                  <a:gd name="T12" fmla="*/ 2147483647 w 449"/>
                  <a:gd name="T13" fmla="*/ 2147483647 h 490"/>
                  <a:gd name="T14" fmla="*/ 2147483647 w 449"/>
                  <a:gd name="T15" fmla="*/ 2147483647 h 490"/>
                  <a:gd name="T16" fmla="*/ 2147483647 w 449"/>
                  <a:gd name="T17" fmla="*/ 2147483647 h 490"/>
                  <a:gd name="T18" fmla="*/ 2147483647 w 449"/>
                  <a:gd name="T19" fmla="*/ 2147483647 h 490"/>
                  <a:gd name="T20" fmla="*/ 2147483647 w 449"/>
                  <a:gd name="T21" fmla="*/ 2147483647 h 490"/>
                  <a:gd name="T22" fmla="*/ 2147483647 w 449"/>
                  <a:gd name="T23" fmla="*/ 2147483647 h 490"/>
                  <a:gd name="T24" fmla="*/ 2147483647 w 449"/>
                  <a:gd name="T25" fmla="*/ 2147483647 h 490"/>
                  <a:gd name="T26" fmla="*/ 2147483647 w 449"/>
                  <a:gd name="T27" fmla="*/ 2147483647 h 490"/>
                  <a:gd name="T28" fmla="*/ 2147483647 w 449"/>
                  <a:gd name="T29" fmla="*/ 2147483647 h 490"/>
                  <a:gd name="T30" fmla="*/ 2147483647 w 449"/>
                  <a:gd name="T31" fmla="*/ 2147483647 h 490"/>
                  <a:gd name="T32" fmla="*/ 2147483647 w 449"/>
                  <a:gd name="T33" fmla="*/ 2147483647 h 490"/>
                  <a:gd name="T34" fmla="*/ 2147483647 w 449"/>
                  <a:gd name="T35" fmla="*/ 2147483647 h 490"/>
                  <a:gd name="T36" fmla="*/ 2147483647 w 449"/>
                  <a:gd name="T37" fmla="*/ 2147483647 h 490"/>
                  <a:gd name="T38" fmla="*/ 2147483647 w 449"/>
                  <a:gd name="T39" fmla="*/ 2147483647 h 490"/>
                  <a:gd name="T40" fmla="*/ 2147483647 w 449"/>
                  <a:gd name="T41" fmla="*/ 2147483647 h 490"/>
                  <a:gd name="T42" fmla="*/ 2147483647 w 449"/>
                  <a:gd name="T43" fmla="*/ 2147483647 h 490"/>
                  <a:gd name="T44" fmla="*/ 2147483647 w 449"/>
                  <a:gd name="T45" fmla="*/ 2147483647 h 490"/>
                  <a:gd name="T46" fmla="*/ 2147483647 w 449"/>
                  <a:gd name="T47" fmla="*/ 2147483647 h 490"/>
                  <a:gd name="T48" fmla="*/ 2147483647 w 449"/>
                  <a:gd name="T49" fmla="*/ 2147483647 h 490"/>
                  <a:gd name="T50" fmla="*/ 2147483647 w 449"/>
                  <a:gd name="T51" fmla="*/ 2147483647 h 490"/>
                  <a:gd name="T52" fmla="*/ 2147483647 w 449"/>
                  <a:gd name="T53" fmla="*/ 2147483647 h 490"/>
                  <a:gd name="T54" fmla="*/ 2147483647 w 449"/>
                  <a:gd name="T55" fmla="*/ 2147483647 h 490"/>
                  <a:gd name="T56" fmla="*/ 2147483647 w 449"/>
                  <a:gd name="T57" fmla="*/ 2147483647 h 490"/>
                  <a:gd name="T58" fmla="*/ 2147483647 w 449"/>
                  <a:gd name="T59" fmla="*/ 2147483647 h 490"/>
                  <a:gd name="T60" fmla="*/ 2147483647 w 449"/>
                  <a:gd name="T61" fmla="*/ 2147483647 h 490"/>
                  <a:gd name="T62" fmla="*/ 2147483647 w 449"/>
                  <a:gd name="T63" fmla="*/ 2147483647 h 490"/>
                  <a:gd name="T64" fmla="*/ 2147483647 w 449"/>
                  <a:gd name="T65" fmla="*/ 2147483647 h 490"/>
                  <a:gd name="T66" fmla="*/ 2147483647 w 449"/>
                  <a:gd name="T67" fmla="*/ 2147483647 h 490"/>
                  <a:gd name="T68" fmla="*/ 2147483647 w 449"/>
                  <a:gd name="T69" fmla="*/ 2147483647 h 490"/>
                  <a:gd name="T70" fmla="*/ 2147483647 w 449"/>
                  <a:gd name="T71" fmla="*/ 2147483647 h 490"/>
                  <a:gd name="T72" fmla="*/ 2147483647 w 449"/>
                  <a:gd name="T73" fmla="*/ 2147483647 h 490"/>
                  <a:gd name="T74" fmla="*/ 2147483647 w 449"/>
                  <a:gd name="T75" fmla="*/ 2147483647 h 490"/>
                  <a:gd name="T76" fmla="*/ 2147483647 w 449"/>
                  <a:gd name="T77" fmla="*/ 2147483647 h 490"/>
                  <a:gd name="T78" fmla="*/ 2147483647 w 449"/>
                  <a:gd name="T79" fmla="*/ 2147483647 h 490"/>
                  <a:gd name="T80" fmla="*/ 2147483647 w 449"/>
                  <a:gd name="T81" fmla="*/ 2147483647 h 490"/>
                  <a:gd name="T82" fmla="*/ 2147483647 w 449"/>
                  <a:gd name="T83" fmla="*/ 2147483647 h 490"/>
                  <a:gd name="T84" fmla="*/ 2147483647 w 449"/>
                  <a:gd name="T85" fmla="*/ 2147483647 h 490"/>
                  <a:gd name="T86" fmla="*/ 2147483647 w 449"/>
                  <a:gd name="T87" fmla="*/ 2147483647 h 490"/>
                  <a:gd name="T88" fmla="*/ 0 w 449"/>
                  <a:gd name="T89" fmla="*/ 2147483647 h 490"/>
                  <a:gd name="T90" fmla="*/ 2147483647 w 449"/>
                  <a:gd name="T91" fmla="*/ 2147483647 h 490"/>
                  <a:gd name="T92" fmla="*/ 2147483647 w 449"/>
                  <a:gd name="T93" fmla="*/ 2147483647 h 490"/>
                  <a:gd name="T94" fmla="*/ 2147483647 w 449"/>
                  <a:gd name="T95" fmla="*/ 2147483647 h 490"/>
                  <a:gd name="T96" fmla="*/ 2147483647 w 449"/>
                  <a:gd name="T97" fmla="*/ 2147483647 h 490"/>
                  <a:gd name="T98" fmla="*/ 2147483647 w 449"/>
                  <a:gd name="T99" fmla="*/ 2147483647 h 490"/>
                  <a:gd name="T100" fmla="*/ 2147483647 w 449"/>
                  <a:gd name="T101" fmla="*/ 2147483647 h 490"/>
                  <a:gd name="T102" fmla="*/ 2147483647 w 449"/>
                  <a:gd name="T103" fmla="*/ 2147483647 h 490"/>
                  <a:gd name="T104" fmla="*/ 2147483647 w 449"/>
                  <a:gd name="T105" fmla="*/ 2147483647 h 490"/>
                  <a:gd name="T106" fmla="*/ 2147483647 w 449"/>
                  <a:gd name="T107" fmla="*/ 2147483647 h 490"/>
                  <a:gd name="T108" fmla="*/ 2147483647 w 449"/>
                  <a:gd name="T109" fmla="*/ 2147483647 h 490"/>
                  <a:gd name="T110" fmla="*/ 2147483647 w 449"/>
                  <a:gd name="T111" fmla="*/ 2147483647 h 490"/>
                  <a:gd name="T112" fmla="*/ 2147483647 w 449"/>
                  <a:gd name="T113" fmla="*/ 2147483647 h 490"/>
                  <a:gd name="T114" fmla="*/ 2147483647 w 449"/>
                  <a:gd name="T115" fmla="*/ 2147483647 h 490"/>
                  <a:gd name="T116" fmla="*/ 2147483647 w 449"/>
                  <a:gd name="T117" fmla="*/ 2147483647 h 490"/>
                  <a:gd name="T118" fmla="*/ 2147483647 w 449"/>
                  <a:gd name="T119" fmla="*/ 2147483647 h 490"/>
                  <a:gd name="T120" fmla="*/ 2147483647 w 449"/>
                  <a:gd name="T121" fmla="*/ 2147483647 h 490"/>
                  <a:gd name="T122" fmla="*/ 2147483647 w 449"/>
                  <a:gd name="T123" fmla="*/ 2147483647 h 49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7" name="Freeform 46"/>
              <p:cNvSpPr>
                <a:spLocks/>
              </p:cNvSpPr>
              <p:nvPr/>
            </p:nvSpPr>
            <p:spPr bwMode="auto">
              <a:xfrm>
                <a:off x="3608312" y="6741397"/>
                <a:ext cx="36246" cy="116313"/>
              </a:xfrm>
              <a:custGeom>
                <a:avLst/>
                <a:gdLst>
                  <a:gd name="T0" fmla="*/ 0 w 46"/>
                  <a:gd name="T1" fmla="*/ 0 h 145"/>
                  <a:gd name="T2" fmla="*/ 0 w 46"/>
                  <a:gd name="T3" fmla="*/ 0 h 145"/>
                  <a:gd name="T4" fmla="*/ 2147483647 w 46"/>
                  <a:gd name="T5" fmla="*/ 2147483647 h 145"/>
                  <a:gd name="T6" fmla="*/ 2147483647 w 46"/>
                  <a:gd name="T7" fmla="*/ 2147483647 h 145"/>
                  <a:gd name="T8" fmla="*/ 2147483647 w 46"/>
                  <a:gd name="T9" fmla="*/ 2147483647 h 145"/>
                  <a:gd name="T10" fmla="*/ 2147483647 w 46"/>
                  <a:gd name="T11" fmla="*/ 2147483647 h 145"/>
                  <a:gd name="T12" fmla="*/ 2147483647 w 46"/>
                  <a:gd name="T13" fmla="*/ 2147483647 h 145"/>
                  <a:gd name="T14" fmla="*/ 2147483647 w 46"/>
                  <a:gd name="T15" fmla="*/ 2147483647 h 145"/>
                  <a:gd name="T16" fmla="*/ 2147483647 w 46"/>
                  <a:gd name="T17" fmla="*/ 2147483647 h 145"/>
                  <a:gd name="T18" fmla="*/ 0 w 46"/>
                  <a:gd name="T19" fmla="*/ 0 h 145"/>
                  <a:gd name="T20" fmla="*/ 0 w 46"/>
                  <a:gd name="T21" fmla="*/ 0 h 1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8" name="Freeform 47"/>
              <p:cNvSpPr>
                <a:spLocks/>
              </p:cNvSpPr>
              <p:nvPr/>
            </p:nvSpPr>
            <p:spPr bwMode="auto">
              <a:xfrm>
                <a:off x="3672565" y="6814983"/>
                <a:ext cx="11533" cy="42727"/>
              </a:xfrm>
              <a:custGeom>
                <a:avLst/>
                <a:gdLst>
                  <a:gd name="T0" fmla="*/ 0 w 14"/>
                  <a:gd name="T1" fmla="*/ 0 h 54"/>
                  <a:gd name="T2" fmla="*/ 0 w 14"/>
                  <a:gd name="T3" fmla="*/ 0 h 54"/>
                  <a:gd name="T4" fmla="*/ 2147483647 w 14"/>
                  <a:gd name="T5" fmla="*/ 2147483647 h 54"/>
                  <a:gd name="T6" fmla="*/ 2147483647 w 14"/>
                  <a:gd name="T7" fmla="*/ 2147483647 h 54"/>
                  <a:gd name="T8" fmla="*/ 2147483647 w 14"/>
                  <a:gd name="T9" fmla="*/ 2147483647 h 54"/>
                  <a:gd name="T10" fmla="*/ 2147483647 w 14"/>
                  <a:gd name="T11" fmla="*/ 2147483647 h 54"/>
                  <a:gd name="T12" fmla="*/ 2147483647 w 14"/>
                  <a:gd name="T13" fmla="*/ 2147483647 h 54"/>
                  <a:gd name="T14" fmla="*/ 2147483647 w 14"/>
                  <a:gd name="T15" fmla="*/ 2147483647 h 54"/>
                  <a:gd name="T16" fmla="*/ 2147483647 w 14"/>
                  <a:gd name="T17" fmla="*/ 2147483647 h 54"/>
                  <a:gd name="T18" fmla="*/ 0 w 14"/>
                  <a:gd name="T19" fmla="*/ 0 h 54"/>
                  <a:gd name="T20" fmla="*/ 0 w 14"/>
                  <a:gd name="T21" fmla="*/ 0 h 5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9" name="Freeform 48"/>
              <p:cNvSpPr>
                <a:spLocks/>
              </p:cNvSpPr>
              <p:nvPr/>
            </p:nvSpPr>
            <p:spPr bwMode="auto">
              <a:xfrm>
                <a:off x="4895027" y="6701045"/>
                <a:ext cx="56016" cy="156665"/>
              </a:xfrm>
              <a:custGeom>
                <a:avLst/>
                <a:gdLst>
                  <a:gd name="T0" fmla="*/ 0 w 70"/>
                  <a:gd name="T1" fmla="*/ 0 h 199"/>
                  <a:gd name="T2" fmla="*/ 0 w 70"/>
                  <a:gd name="T3" fmla="*/ 0 h 199"/>
                  <a:gd name="T4" fmla="*/ 2147483647 w 70"/>
                  <a:gd name="T5" fmla="*/ 2147483647 h 199"/>
                  <a:gd name="T6" fmla="*/ 2147483647 w 70"/>
                  <a:gd name="T7" fmla="*/ 2147483647 h 199"/>
                  <a:gd name="T8" fmla="*/ 2147483647 w 70"/>
                  <a:gd name="T9" fmla="*/ 2147483647 h 199"/>
                  <a:gd name="T10" fmla="*/ 2147483647 w 70"/>
                  <a:gd name="T11" fmla="*/ 2147483647 h 199"/>
                  <a:gd name="T12" fmla="*/ 2147483647 w 70"/>
                  <a:gd name="T13" fmla="*/ 2147483647 h 199"/>
                  <a:gd name="T14" fmla="*/ 2147483647 w 70"/>
                  <a:gd name="T15" fmla="*/ 2147483647 h 199"/>
                  <a:gd name="T16" fmla="*/ 2147483647 w 70"/>
                  <a:gd name="T17" fmla="*/ 2147483647 h 199"/>
                  <a:gd name="T18" fmla="*/ 2147483647 w 70"/>
                  <a:gd name="T19" fmla="*/ 2147483647 h 199"/>
                  <a:gd name="T20" fmla="*/ 2147483647 w 70"/>
                  <a:gd name="T21" fmla="*/ 2147483647 h 199"/>
                  <a:gd name="T22" fmla="*/ 0 w 70"/>
                  <a:gd name="T23" fmla="*/ 0 h 199"/>
                  <a:gd name="T24" fmla="*/ 0 w 70"/>
                  <a:gd name="T25" fmla="*/ 0 h 19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0" name="Freeform 49"/>
              <p:cNvSpPr>
                <a:spLocks/>
              </p:cNvSpPr>
              <p:nvPr/>
            </p:nvSpPr>
            <p:spPr bwMode="auto">
              <a:xfrm>
                <a:off x="5180049" y="6553874"/>
                <a:ext cx="283374" cy="151918"/>
              </a:xfrm>
              <a:custGeom>
                <a:avLst/>
                <a:gdLst>
                  <a:gd name="T0" fmla="*/ 0 w 357"/>
                  <a:gd name="T1" fmla="*/ 0 h 189"/>
                  <a:gd name="T2" fmla="*/ 0 w 357"/>
                  <a:gd name="T3" fmla="*/ 0 h 189"/>
                  <a:gd name="T4" fmla="*/ 2147483647 w 357"/>
                  <a:gd name="T5" fmla="*/ 2147483647 h 189"/>
                  <a:gd name="T6" fmla="*/ 2147483647 w 357"/>
                  <a:gd name="T7" fmla="*/ 2147483647 h 189"/>
                  <a:gd name="T8" fmla="*/ 2147483647 w 357"/>
                  <a:gd name="T9" fmla="*/ 2147483647 h 189"/>
                  <a:gd name="T10" fmla="*/ 2147483647 w 357"/>
                  <a:gd name="T11" fmla="*/ 2147483647 h 189"/>
                  <a:gd name="T12" fmla="*/ 2147483647 w 357"/>
                  <a:gd name="T13" fmla="*/ 2147483647 h 189"/>
                  <a:gd name="T14" fmla="*/ 2147483647 w 357"/>
                  <a:gd name="T15" fmla="*/ 2147483647 h 189"/>
                  <a:gd name="T16" fmla="*/ 0 w 357"/>
                  <a:gd name="T17" fmla="*/ 0 h 189"/>
                  <a:gd name="T18" fmla="*/ 0 w 357"/>
                  <a:gd name="T19" fmla="*/ 0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1" name="Freeform 50"/>
              <p:cNvSpPr>
                <a:spLocks/>
              </p:cNvSpPr>
              <p:nvPr/>
            </p:nvSpPr>
            <p:spPr bwMode="auto">
              <a:xfrm>
                <a:off x="4623186" y="6807861"/>
                <a:ext cx="46131" cy="49849"/>
              </a:xfrm>
              <a:custGeom>
                <a:avLst/>
                <a:gdLst>
                  <a:gd name="T0" fmla="*/ 0 w 57"/>
                  <a:gd name="T1" fmla="*/ 0 h 65"/>
                  <a:gd name="T2" fmla="*/ 0 w 57"/>
                  <a:gd name="T3" fmla="*/ 0 h 65"/>
                  <a:gd name="T4" fmla="*/ 2147483647 w 57"/>
                  <a:gd name="T5" fmla="*/ 2147483647 h 65"/>
                  <a:gd name="T6" fmla="*/ 2147483647 w 57"/>
                  <a:gd name="T7" fmla="*/ 2147483647 h 65"/>
                  <a:gd name="T8" fmla="*/ 2147483647 w 57"/>
                  <a:gd name="T9" fmla="*/ 2147483647 h 65"/>
                  <a:gd name="T10" fmla="*/ 2147483647 w 57"/>
                  <a:gd name="T11" fmla="*/ 2147483647 h 65"/>
                  <a:gd name="T12" fmla="*/ 2147483647 w 57"/>
                  <a:gd name="T13" fmla="*/ 2147483647 h 65"/>
                  <a:gd name="T14" fmla="*/ 0 w 57"/>
                  <a:gd name="T15" fmla="*/ 0 h 65"/>
                  <a:gd name="T16" fmla="*/ 0 w 57"/>
                  <a:gd name="T17" fmla="*/ 0 h 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2" name="Freeform 51"/>
              <p:cNvSpPr>
                <a:spLocks/>
              </p:cNvSpPr>
              <p:nvPr/>
            </p:nvSpPr>
            <p:spPr bwMode="auto">
              <a:xfrm>
                <a:off x="4845601" y="6836346"/>
                <a:ext cx="32950" cy="21364"/>
              </a:xfrm>
              <a:custGeom>
                <a:avLst/>
                <a:gdLst>
                  <a:gd name="T0" fmla="*/ 2147483647 w 38"/>
                  <a:gd name="T1" fmla="*/ 2147483647 h 27"/>
                  <a:gd name="T2" fmla="*/ 2147483647 w 38"/>
                  <a:gd name="T3" fmla="*/ 2147483647 h 27"/>
                  <a:gd name="T4" fmla="*/ 2147483647 w 38"/>
                  <a:gd name="T5" fmla="*/ 2147483647 h 27"/>
                  <a:gd name="T6" fmla="*/ 2147483647 w 38"/>
                  <a:gd name="T7" fmla="*/ 0 h 27"/>
                  <a:gd name="T8" fmla="*/ 2147483647 w 38"/>
                  <a:gd name="T9" fmla="*/ 0 h 27"/>
                  <a:gd name="T10" fmla="*/ 2147483647 w 38"/>
                  <a:gd name="T11" fmla="*/ 2147483647 h 27"/>
                  <a:gd name="T12" fmla="*/ 0 w 38"/>
                  <a:gd name="T13" fmla="*/ 2147483647 h 27"/>
                  <a:gd name="T14" fmla="*/ 2147483647 w 38"/>
                  <a:gd name="T15" fmla="*/ 2147483647 h 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3" name="Freeform 52"/>
              <p:cNvSpPr>
                <a:spLocks/>
              </p:cNvSpPr>
              <p:nvPr/>
            </p:nvSpPr>
            <p:spPr bwMode="auto">
              <a:xfrm>
                <a:off x="5381047" y="6788871"/>
                <a:ext cx="6590" cy="68838"/>
              </a:xfrm>
              <a:custGeom>
                <a:avLst/>
                <a:gdLst>
                  <a:gd name="T0" fmla="*/ 2147483647 w 8"/>
                  <a:gd name="T1" fmla="*/ 2147483647 h 87"/>
                  <a:gd name="T2" fmla="*/ 2147483647 w 8"/>
                  <a:gd name="T3" fmla="*/ 2147483647 h 87"/>
                  <a:gd name="T4" fmla="*/ 2147483647 w 8"/>
                  <a:gd name="T5" fmla="*/ 2147483647 h 87"/>
                  <a:gd name="T6" fmla="*/ 2147483647 w 8"/>
                  <a:gd name="T7" fmla="*/ 2147483647 h 87"/>
                  <a:gd name="T8" fmla="*/ 1118273575 w 8"/>
                  <a:gd name="T9" fmla="*/ 0 h 87"/>
                  <a:gd name="T10" fmla="*/ 1118273575 w 8"/>
                  <a:gd name="T11" fmla="*/ 0 h 87"/>
                  <a:gd name="T12" fmla="*/ 1118273575 w 8"/>
                  <a:gd name="T13" fmla="*/ 2147483647 h 87"/>
                  <a:gd name="T14" fmla="*/ 0 w 8"/>
                  <a:gd name="T15" fmla="*/ 2147483647 h 87"/>
                  <a:gd name="T16" fmla="*/ 2147483647 w 8"/>
                  <a:gd name="T17" fmla="*/ 2147483647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" name="Freeform 53"/>
              <p:cNvSpPr>
                <a:spLocks/>
              </p:cNvSpPr>
              <p:nvPr/>
            </p:nvSpPr>
            <p:spPr bwMode="auto">
              <a:xfrm>
                <a:off x="3481452" y="6819731"/>
                <a:ext cx="21418" cy="37979"/>
              </a:xfrm>
              <a:custGeom>
                <a:avLst/>
                <a:gdLst>
                  <a:gd name="T0" fmla="*/ 0 w 26"/>
                  <a:gd name="T1" fmla="*/ 0 h 49"/>
                  <a:gd name="T2" fmla="*/ 0 w 26"/>
                  <a:gd name="T3" fmla="*/ 0 h 49"/>
                  <a:gd name="T4" fmla="*/ 2147483647 w 26"/>
                  <a:gd name="T5" fmla="*/ 2147483647 h 49"/>
                  <a:gd name="T6" fmla="*/ 2147483647 w 26"/>
                  <a:gd name="T7" fmla="*/ 2147483647 h 49"/>
                  <a:gd name="T8" fmla="*/ 2147483647 w 26"/>
                  <a:gd name="T9" fmla="*/ 2147483647 h 49"/>
                  <a:gd name="T10" fmla="*/ 2147483647 w 26"/>
                  <a:gd name="T11" fmla="*/ 2147483647 h 49"/>
                  <a:gd name="T12" fmla="*/ 2147483647 w 26"/>
                  <a:gd name="T13" fmla="*/ 2147483647 h 49"/>
                  <a:gd name="T14" fmla="*/ 2147483647 w 26"/>
                  <a:gd name="T15" fmla="*/ 2147483647 h 49"/>
                  <a:gd name="T16" fmla="*/ 0 w 26"/>
                  <a:gd name="T17" fmla="*/ 0 h 49"/>
                  <a:gd name="T18" fmla="*/ 0 w 26"/>
                  <a:gd name="T19" fmla="*/ 0 h 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" name="Freeform 54"/>
              <p:cNvSpPr>
                <a:spLocks noEditPoints="1"/>
              </p:cNvSpPr>
              <p:nvPr/>
            </p:nvSpPr>
            <p:spPr bwMode="auto">
              <a:xfrm>
                <a:off x="2380907" y="5146260"/>
                <a:ext cx="1454763" cy="1711449"/>
              </a:xfrm>
              <a:custGeom>
                <a:avLst/>
                <a:gdLst>
                  <a:gd name="T0" fmla="*/ 2147483647 w 1831"/>
                  <a:gd name="T1" fmla="*/ 2147483647 h 2153"/>
                  <a:gd name="T2" fmla="*/ 2147483647 w 1831"/>
                  <a:gd name="T3" fmla="*/ 2147483647 h 2153"/>
                  <a:gd name="T4" fmla="*/ 2147483647 w 1831"/>
                  <a:gd name="T5" fmla="*/ 2147483647 h 2153"/>
                  <a:gd name="T6" fmla="*/ 2147483647 w 1831"/>
                  <a:gd name="T7" fmla="*/ 2147483647 h 2153"/>
                  <a:gd name="T8" fmla="*/ 2147483647 w 1831"/>
                  <a:gd name="T9" fmla="*/ 2147483647 h 2153"/>
                  <a:gd name="T10" fmla="*/ 2147483647 w 1831"/>
                  <a:gd name="T11" fmla="*/ 2147483647 h 2153"/>
                  <a:gd name="T12" fmla="*/ 2147483647 w 1831"/>
                  <a:gd name="T13" fmla="*/ 2147483647 h 2153"/>
                  <a:gd name="T14" fmla="*/ 2147483647 w 1831"/>
                  <a:gd name="T15" fmla="*/ 2147483647 h 2153"/>
                  <a:gd name="T16" fmla="*/ 2147483647 w 1831"/>
                  <a:gd name="T17" fmla="*/ 2147483647 h 2153"/>
                  <a:gd name="T18" fmla="*/ 2147483647 w 1831"/>
                  <a:gd name="T19" fmla="*/ 2147483647 h 2153"/>
                  <a:gd name="T20" fmla="*/ 2147483647 w 1831"/>
                  <a:gd name="T21" fmla="*/ 2147483647 h 2153"/>
                  <a:gd name="T22" fmla="*/ 2147483647 w 1831"/>
                  <a:gd name="T23" fmla="*/ 2147483647 h 2153"/>
                  <a:gd name="T24" fmla="*/ 2147483647 w 1831"/>
                  <a:gd name="T25" fmla="*/ 2147483647 h 2153"/>
                  <a:gd name="T26" fmla="*/ 2147483647 w 1831"/>
                  <a:gd name="T27" fmla="*/ 2147483647 h 2153"/>
                  <a:gd name="T28" fmla="*/ 2147483647 w 1831"/>
                  <a:gd name="T29" fmla="*/ 2147483647 h 2153"/>
                  <a:gd name="T30" fmla="*/ 2147483647 w 1831"/>
                  <a:gd name="T31" fmla="*/ 2147483647 h 2153"/>
                  <a:gd name="T32" fmla="*/ 2147483647 w 1831"/>
                  <a:gd name="T33" fmla="*/ 2147483647 h 2153"/>
                  <a:gd name="T34" fmla="*/ 2147483647 w 1831"/>
                  <a:gd name="T35" fmla="*/ 2147483647 h 2153"/>
                  <a:gd name="T36" fmla="*/ 2147483647 w 1831"/>
                  <a:gd name="T37" fmla="*/ 2147483647 h 2153"/>
                  <a:gd name="T38" fmla="*/ 2147483647 w 1831"/>
                  <a:gd name="T39" fmla="*/ 2147483647 h 2153"/>
                  <a:gd name="T40" fmla="*/ 2147483647 w 1831"/>
                  <a:gd name="T41" fmla="*/ 2147483647 h 2153"/>
                  <a:gd name="T42" fmla="*/ 2147483647 w 1831"/>
                  <a:gd name="T43" fmla="*/ 2147483647 h 2153"/>
                  <a:gd name="T44" fmla="*/ 2147483647 w 1831"/>
                  <a:gd name="T45" fmla="*/ 2147483647 h 2153"/>
                  <a:gd name="T46" fmla="*/ 2147483647 w 1831"/>
                  <a:gd name="T47" fmla="*/ 2147483647 h 2153"/>
                  <a:gd name="T48" fmla="*/ 2147483647 w 1831"/>
                  <a:gd name="T49" fmla="*/ 2147483647 h 2153"/>
                  <a:gd name="T50" fmla="*/ 2147483647 w 1831"/>
                  <a:gd name="T51" fmla="*/ 2147483647 h 2153"/>
                  <a:gd name="T52" fmla="*/ 2147483647 w 1831"/>
                  <a:gd name="T53" fmla="*/ 2147483647 h 2153"/>
                  <a:gd name="T54" fmla="*/ 2147483647 w 1831"/>
                  <a:gd name="T55" fmla="*/ 2147483647 h 2153"/>
                  <a:gd name="T56" fmla="*/ 2147483647 w 1831"/>
                  <a:gd name="T57" fmla="*/ 2147483647 h 2153"/>
                  <a:gd name="T58" fmla="*/ 2147483647 w 1831"/>
                  <a:gd name="T59" fmla="*/ 2147483647 h 2153"/>
                  <a:gd name="T60" fmla="*/ 2147483647 w 1831"/>
                  <a:gd name="T61" fmla="*/ 2147483647 h 2153"/>
                  <a:gd name="T62" fmla="*/ 2147483647 w 1831"/>
                  <a:gd name="T63" fmla="*/ 2147483647 h 2153"/>
                  <a:gd name="T64" fmla="*/ 2147483647 w 1831"/>
                  <a:gd name="T65" fmla="*/ 2147483647 h 2153"/>
                  <a:gd name="T66" fmla="*/ 2147483647 w 1831"/>
                  <a:gd name="T67" fmla="*/ 2147483647 h 2153"/>
                  <a:gd name="T68" fmla="*/ 2147483647 w 1831"/>
                  <a:gd name="T69" fmla="*/ 2147483647 h 2153"/>
                  <a:gd name="T70" fmla="*/ 2147483647 w 1831"/>
                  <a:gd name="T71" fmla="*/ 2147483647 h 2153"/>
                  <a:gd name="T72" fmla="*/ 2147483647 w 1831"/>
                  <a:gd name="T73" fmla="*/ 2147483647 h 2153"/>
                  <a:gd name="T74" fmla="*/ 2147483647 w 1831"/>
                  <a:gd name="T75" fmla="*/ 2147483647 h 2153"/>
                  <a:gd name="T76" fmla="*/ 2147483647 w 1831"/>
                  <a:gd name="T77" fmla="*/ 2147483647 h 2153"/>
                  <a:gd name="T78" fmla="*/ 2147483647 w 1831"/>
                  <a:gd name="T79" fmla="*/ 2147483647 h 2153"/>
                  <a:gd name="T80" fmla="*/ 2147483647 w 1831"/>
                  <a:gd name="T81" fmla="*/ 2147483647 h 2153"/>
                  <a:gd name="T82" fmla="*/ 2147483647 w 1831"/>
                  <a:gd name="T83" fmla="*/ 2147483647 h 2153"/>
                  <a:gd name="T84" fmla="*/ 2147483647 w 1831"/>
                  <a:gd name="T85" fmla="*/ 2147483647 h 2153"/>
                  <a:gd name="T86" fmla="*/ 2147483647 w 1831"/>
                  <a:gd name="T87" fmla="*/ 2147483647 h 2153"/>
                  <a:gd name="T88" fmla="*/ 2147483647 w 1831"/>
                  <a:gd name="T89" fmla="*/ 2147483647 h 2153"/>
                  <a:gd name="T90" fmla="*/ 2147483647 w 1831"/>
                  <a:gd name="T91" fmla="*/ 2147483647 h 2153"/>
                  <a:gd name="T92" fmla="*/ 2147483647 w 1831"/>
                  <a:gd name="T93" fmla="*/ 2147483647 h 2153"/>
                  <a:gd name="T94" fmla="*/ 2147483647 w 1831"/>
                  <a:gd name="T95" fmla="*/ 2147483647 h 2153"/>
                  <a:gd name="T96" fmla="*/ 2147483647 w 1831"/>
                  <a:gd name="T97" fmla="*/ 2147483647 h 2153"/>
                  <a:gd name="T98" fmla="*/ 2147483647 w 1831"/>
                  <a:gd name="T99" fmla="*/ 2147483647 h 2153"/>
                  <a:gd name="T100" fmla="*/ 2147483647 w 1831"/>
                  <a:gd name="T101" fmla="*/ 2147483647 h 2153"/>
                  <a:gd name="T102" fmla="*/ 2147483647 w 1831"/>
                  <a:gd name="T103" fmla="*/ 2147483647 h 2153"/>
                  <a:gd name="T104" fmla="*/ 2147483647 w 1831"/>
                  <a:gd name="T105" fmla="*/ 2147483647 h 2153"/>
                  <a:gd name="T106" fmla="*/ 2147483647 w 1831"/>
                  <a:gd name="T107" fmla="*/ 2147483647 h 2153"/>
                  <a:gd name="T108" fmla="*/ 2147483647 w 1831"/>
                  <a:gd name="T109" fmla="*/ 2147483647 h 2153"/>
                  <a:gd name="T110" fmla="*/ 2147483647 w 1831"/>
                  <a:gd name="T111" fmla="*/ 2147483647 h 2153"/>
                  <a:gd name="T112" fmla="*/ 2147483647 w 1831"/>
                  <a:gd name="T113" fmla="*/ 2147483647 h 2153"/>
                  <a:gd name="T114" fmla="*/ 2147483647 w 1831"/>
                  <a:gd name="T115" fmla="*/ 2147483647 h 2153"/>
                  <a:gd name="T116" fmla="*/ 2147483647 w 1831"/>
                  <a:gd name="T117" fmla="*/ 2147483647 h 2153"/>
                  <a:gd name="T118" fmla="*/ 2147483647 w 1831"/>
                  <a:gd name="T119" fmla="*/ 2147483647 h 2153"/>
                  <a:gd name="T120" fmla="*/ 2147483647 w 1831"/>
                  <a:gd name="T121" fmla="*/ 2147483647 h 2153"/>
                  <a:gd name="T122" fmla="*/ 2147483647 w 1831"/>
                  <a:gd name="T123" fmla="*/ 2147483647 h 2153"/>
                  <a:gd name="T124" fmla="*/ 2147483647 w 1831"/>
                  <a:gd name="T125" fmla="*/ 2147483647 h 215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" name="Freeform 55"/>
              <p:cNvSpPr>
                <a:spLocks/>
              </p:cNvSpPr>
              <p:nvPr/>
            </p:nvSpPr>
            <p:spPr bwMode="auto">
              <a:xfrm>
                <a:off x="5328326" y="6779377"/>
                <a:ext cx="14827" cy="78333"/>
              </a:xfrm>
              <a:custGeom>
                <a:avLst/>
                <a:gdLst>
                  <a:gd name="T0" fmla="*/ 2147483647 w 18"/>
                  <a:gd name="T1" fmla="*/ 0 h 98"/>
                  <a:gd name="T2" fmla="*/ 2147483647 w 18"/>
                  <a:gd name="T3" fmla="*/ 0 h 98"/>
                  <a:gd name="T4" fmla="*/ 2147483647 w 18"/>
                  <a:gd name="T5" fmla="*/ 2147483647 h 98"/>
                  <a:gd name="T6" fmla="*/ 2147483647 w 18"/>
                  <a:gd name="T7" fmla="*/ 2147483647 h 98"/>
                  <a:gd name="T8" fmla="*/ 2147483647 w 18"/>
                  <a:gd name="T9" fmla="*/ 2147483647 h 98"/>
                  <a:gd name="T10" fmla="*/ 559098987 w 18"/>
                  <a:gd name="T11" fmla="*/ 2147483647 h 98"/>
                  <a:gd name="T12" fmla="*/ 0 w 18"/>
                  <a:gd name="T13" fmla="*/ 2147483647 h 98"/>
                  <a:gd name="T14" fmla="*/ 2147483647 w 18"/>
                  <a:gd name="T15" fmla="*/ 2147483647 h 98"/>
                  <a:gd name="T16" fmla="*/ 2147483647 w 18"/>
                  <a:gd name="T17" fmla="*/ 2147483647 h 98"/>
                  <a:gd name="T18" fmla="*/ 2147483647 w 18"/>
                  <a:gd name="T19" fmla="*/ 2147483647 h 98"/>
                  <a:gd name="T20" fmla="*/ 2147483647 w 18"/>
                  <a:gd name="T21" fmla="*/ 2147483647 h 98"/>
                  <a:gd name="T22" fmla="*/ 2147483647 w 18"/>
                  <a:gd name="T23" fmla="*/ 2147483647 h 98"/>
                  <a:gd name="T24" fmla="*/ 2147483647 w 18"/>
                  <a:gd name="T25" fmla="*/ 0 h 98"/>
                  <a:gd name="T26" fmla="*/ 2147483647 w 18"/>
                  <a:gd name="T27" fmla="*/ 0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" name="Freeform 56"/>
              <p:cNvSpPr>
                <a:spLocks/>
              </p:cNvSpPr>
              <p:nvPr/>
            </p:nvSpPr>
            <p:spPr bwMode="auto">
              <a:xfrm>
                <a:off x="4878552" y="6831598"/>
                <a:ext cx="1648" cy="4747"/>
              </a:xfrm>
              <a:custGeom>
                <a:avLst/>
                <a:gdLst>
                  <a:gd name="T0" fmla="*/ 0 w 4"/>
                  <a:gd name="T1" fmla="*/ 2147483647 h 6"/>
                  <a:gd name="T2" fmla="*/ 0 w 4"/>
                  <a:gd name="T3" fmla="*/ 2147483647 h 6"/>
                  <a:gd name="T4" fmla="*/ 279738112 w 4"/>
                  <a:gd name="T5" fmla="*/ 1485992968 h 6"/>
                  <a:gd name="T6" fmla="*/ 279738112 w 4"/>
                  <a:gd name="T7" fmla="*/ 1485992968 h 6"/>
                  <a:gd name="T8" fmla="*/ 279738112 w 4"/>
                  <a:gd name="T9" fmla="*/ 990244770 h 6"/>
                  <a:gd name="T10" fmla="*/ 279738112 w 4"/>
                  <a:gd name="T11" fmla="*/ 0 h 6"/>
                  <a:gd name="T12" fmla="*/ 279738112 w 4"/>
                  <a:gd name="T13" fmla="*/ 0 h 6"/>
                  <a:gd name="T14" fmla="*/ 0 w 4"/>
                  <a:gd name="T15" fmla="*/ 2147483647 h 6"/>
                  <a:gd name="T16" fmla="*/ 0 w 4"/>
                  <a:gd name="T17" fmla="*/ 2147483647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8" name="Freeform 59"/>
              <p:cNvSpPr>
                <a:spLocks/>
              </p:cNvSpPr>
              <p:nvPr/>
            </p:nvSpPr>
            <p:spPr bwMode="auto">
              <a:xfrm>
                <a:off x="3847202" y="6660691"/>
                <a:ext cx="4943" cy="474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2147483647 h 5"/>
                  <a:gd name="T4" fmla="*/ 1932181133 w 5"/>
                  <a:gd name="T5" fmla="*/ 0 h 5"/>
                  <a:gd name="T6" fmla="*/ 1932181133 w 5"/>
                  <a:gd name="T7" fmla="*/ 0 h 5"/>
                  <a:gd name="T8" fmla="*/ 0 w 5"/>
                  <a:gd name="T9" fmla="*/ 0 h 5"/>
                  <a:gd name="T10" fmla="*/ 0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6" name="组合 117"/>
            <p:cNvGrpSpPr>
              <a:grpSpLocks/>
            </p:cNvGrpSpPr>
            <p:nvPr/>
          </p:nvGrpSpPr>
          <p:grpSpPr bwMode="auto">
            <a:xfrm>
              <a:off x="5643583" y="5715018"/>
              <a:ext cx="3498862" cy="1144573"/>
              <a:chOff x="1832242" y="5146260"/>
              <a:chExt cx="3631141" cy="1711450"/>
            </a:xfrm>
          </p:grpSpPr>
          <p:sp>
            <p:nvSpPr>
              <p:cNvPr id="137" name="Freeform 37"/>
              <p:cNvSpPr>
                <a:spLocks/>
              </p:cNvSpPr>
              <p:nvPr/>
            </p:nvSpPr>
            <p:spPr bwMode="auto">
              <a:xfrm>
                <a:off x="1973929" y="6515895"/>
                <a:ext cx="1647" cy="2373"/>
              </a:xfrm>
              <a:custGeom>
                <a:avLst/>
                <a:gdLst>
                  <a:gd name="T0" fmla="*/ 0 w 1647"/>
                  <a:gd name="T1" fmla="*/ 0 h 2"/>
                  <a:gd name="T2" fmla="*/ 0 w 1647"/>
                  <a:gd name="T3" fmla="*/ 0 h 2"/>
                  <a:gd name="T4" fmla="*/ 0 w 1647"/>
                  <a:gd name="T5" fmla="*/ 2147483647 h 2"/>
                  <a:gd name="T6" fmla="*/ 0 w 1647"/>
                  <a:gd name="T7" fmla="*/ 1671038124 h 2"/>
                  <a:gd name="T8" fmla="*/ 0 w 1647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47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8" name="Freeform 38"/>
              <p:cNvSpPr>
                <a:spLocks noEditPoints="1"/>
              </p:cNvSpPr>
              <p:nvPr/>
            </p:nvSpPr>
            <p:spPr bwMode="auto">
              <a:xfrm>
                <a:off x="1832242" y="5295805"/>
                <a:ext cx="560158" cy="1561905"/>
              </a:xfrm>
              <a:custGeom>
                <a:avLst/>
                <a:gdLst>
                  <a:gd name="T0" fmla="*/ 2147483647 w 706"/>
                  <a:gd name="T1" fmla="*/ 2147483647 h 1966"/>
                  <a:gd name="T2" fmla="*/ 2147483647 w 706"/>
                  <a:gd name="T3" fmla="*/ 2147483647 h 1966"/>
                  <a:gd name="T4" fmla="*/ 2147483647 w 706"/>
                  <a:gd name="T5" fmla="*/ 2147483647 h 1966"/>
                  <a:gd name="T6" fmla="*/ 2147483647 w 706"/>
                  <a:gd name="T7" fmla="*/ 2147483647 h 1966"/>
                  <a:gd name="T8" fmla="*/ 2147483647 w 706"/>
                  <a:gd name="T9" fmla="*/ 2147483647 h 1966"/>
                  <a:gd name="T10" fmla="*/ 2147483647 w 706"/>
                  <a:gd name="T11" fmla="*/ 2147483647 h 1966"/>
                  <a:gd name="T12" fmla="*/ 2147483647 w 706"/>
                  <a:gd name="T13" fmla="*/ 2147483647 h 1966"/>
                  <a:gd name="T14" fmla="*/ 2147483647 w 706"/>
                  <a:gd name="T15" fmla="*/ 2147483647 h 1966"/>
                  <a:gd name="T16" fmla="*/ 2147483647 w 706"/>
                  <a:gd name="T17" fmla="*/ 2147483647 h 1966"/>
                  <a:gd name="T18" fmla="*/ 2147483647 w 706"/>
                  <a:gd name="T19" fmla="*/ 2147483647 h 1966"/>
                  <a:gd name="T20" fmla="*/ 2147483647 w 706"/>
                  <a:gd name="T21" fmla="*/ 2147483647 h 1966"/>
                  <a:gd name="T22" fmla="*/ 2147483647 w 706"/>
                  <a:gd name="T23" fmla="*/ 2147483647 h 1966"/>
                  <a:gd name="T24" fmla="*/ 2147483647 w 706"/>
                  <a:gd name="T25" fmla="*/ 2147483647 h 1966"/>
                  <a:gd name="T26" fmla="*/ 2147483647 w 706"/>
                  <a:gd name="T27" fmla="*/ 2147483647 h 1966"/>
                  <a:gd name="T28" fmla="*/ 2147483647 w 706"/>
                  <a:gd name="T29" fmla="*/ 2147483647 h 1966"/>
                  <a:gd name="T30" fmla="*/ 2147483647 w 706"/>
                  <a:gd name="T31" fmla="*/ 2147483647 h 1966"/>
                  <a:gd name="T32" fmla="*/ 2147483647 w 706"/>
                  <a:gd name="T33" fmla="*/ 2147483647 h 1966"/>
                  <a:gd name="T34" fmla="*/ 2147483647 w 706"/>
                  <a:gd name="T35" fmla="*/ 2147483647 h 1966"/>
                  <a:gd name="T36" fmla="*/ 2147483647 w 706"/>
                  <a:gd name="T37" fmla="*/ 2147483647 h 1966"/>
                  <a:gd name="T38" fmla="*/ 2147483647 w 706"/>
                  <a:gd name="T39" fmla="*/ 2147483647 h 1966"/>
                  <a:gd name="T40" fmla="*/ 2147483647 w 706"/>
                  <a:gd name="T41" fmla="*/ 2147483647 h 1966"/>
                  <a:gd name="T42" fmla="*/ 2147483647 w 706"/>
                  <a:gd name="T43" fmla="*/ 2147483647 h 1966"/>
                  <a:gd name="T44" fmla="*/ 2147483647 w 706"/>
                  <a:gd name="T45" fmla="*/ 2147483647 h 1966"/>
                  <a:gd name="T46" fmla="*/ 2147483647 w 706"/>
                  <a:gd name="T47" fmla="*/ 2147483647 h 1966"/>
                  <a:gd name="T48" fmla="*/ 2147483647 w 706"/>
                  <a:gd name="T49" fmla="*/ 2147483647 h 1966"/>
                  <a:gd name="T50" fmla="*/ 2147483647 w 706"/>
                  <a:gd name="T51" fmla="*/ 2147483647 h 1966"/>
                  <a:gd name="T52" fmla="*/ 2147483647 w 706"/>
                  <a:gd name="T53" fmla="*/ 2147483647 h 1966"/>
                  <a:gd name="T54" fmla="*/ 2147483647 w 706"/>
                  <a:gd name="T55" fmla="*/ 2147483647 h 1966"/>
                  <a:gd name="T56" fmla="*/ 2147483647 w 706"/>
                  <a:gd name="T57" fmla="*/ 2147483647 h 1966"/>
                  <a:gd name="T58" fmla="*/ 2147483647 w 706"/>
                  <a:gd name="T59" fmla="*/ 2147483647 h 1966"/>
                  <a:gd name="T60" fmla="*/ 2147483647 w 706"/>
                  <a:gd name="T61" fmla="*/ 2147483647 h 1966"/>
                  <a:gd name="T62" fmla="*/ 2147483647 w 706"/>
                  <a:gd name="T63" fmla="*/ 2147483647 h 1966"/>
                  <a:gd name="T64" fmla="*/ 2147483647 w 706"/>
                  <a:gd name="T65" fmla="*/ 2147483647 h 1966"/>
                  <a:gd name="T66" fmla="*/ 2147483647 w 706"/>
                  <a:gd name="T67" fmla="*/ 2147483647 h 1966"/>
                  <a:gd name="T68" fmla="*/ 2147483647 w 706"/>
                  <a:gd name="T69" fmla="*/ 2147483647 h 1966"/>
                  <a:gd name="T70" fmla="*/ 2147483647 w 706"/>
                  <a:gd name="T71" fmla="*/ 2147483647 h 1966"/>
                  <a:gd name="T72" fmla="*/ 2147483647 w 706"/>
                  <a:gd name="T73" fmla="*/ 2147483647 h 1966"/>
                  <a:gd name="T74" fmla="*/ 2147483647 w 706"/>
                  <a:gd name="T75" fmla="*/ 2147483647 h 1966"/>
                  <a:gd name="T76" fmla="*/ 2147483647 w 706"/>
                  <a:gd name="T77" fmla="*/ 2147483647 h 1966"/>
                  <a:gd name="T78" fmla="*/ 2147483647 w 706"/>
                  <a:gd name="T79" fmla="*/ 2147483647 h 1966"/>
                  <a:gd name="T80" fmla="*/ 2147483647 w 706"/>
                  <a:gd name="T81" fmla="*/ 2147483647 h 1966"/>
                  <a:gd name="T82" fmla="*/ 2147483647 w 706"/>
                  <a:gd name="T83" fmla="*/ 2147483647 h 1966"/>
                  <a:gd name="T84" fmla="*/ 2147483647 w 706"/>
                  <a:gd name="T85" fmla="*/ 2147483647 h 1966"/>
                  <a:gd name="T86" fmla="*/ 2147483647 w 706"/>
                  <a:gd name="T87" fmla="*/ 2147483647 h 1966"/>
                  <a:gd name="T88" fmla="*/ 2147483647 w 706"/>
                  <a:gd name="T89" fmla="*/ 2147483647 h 1966"/>
                  <a:gd name="T90" fmla="*/ 2147483647 w 706"/>
                  <a:gd name="T91" fmla="*/ 2147483647 h 1966"/>
                  <a:gd name="T92" fmla="*/ 2147483647 w 706"/>
                  <a:gd name="T93" fmla="*/ 2147483647 h 1966"/>
                  <a:gd name="T94" fmla="*/ 2147483647 w 706"/>
                  <a:gd name="T95" fmla="*/ 2147483647 h 1966"/>
                  <a:gd name="T96" fmla="*/ 2147483647 w 706"/>
                  <a:gd name="T97" fmla="*/ 2147483647 h 1966"/>
                  <a:gd name="T98" fmla="*/ 2147483647 w 706"/>
                  <a:gd name="T99" fmla="*/ 2147483647 h 1966"/>
                  <a:gd name="T100" fmla="*/ 2147483647 w 706"/>
                  <a:gd name="T101" fmla="*/ 2147483647 h 1966"/>
                  <a:gd name="T102" fmla="*/ 2147483647 w 706"/>
                  <a:gd name="T103" fmla="*/ 2147483647 h 1966"/>
                  <a:gd name="T104" fmla="*/ 2147483647 w 706"/>
                  <a:gd name="T105" fmla="*/ 2147483647 h 1966"/>
                  <a:gd name="T106" fmla="*/ 2147483647 w 706"/>
                  <a:gd name="T107" fmla="*/ 2147483647 h 1966"/>
                  <a:gd name="T108" fmla="*/ 2147483647 w 706"/>
                  <a:gd name="T109" fmla="*/ 2147483647 h 1966"/>
                  <a:gd name="T110" fmla="*/ 2147483647 w 706"/>
                  <a:gd name="T111" fmla="*/ 2147483647 h 1966"/>
                  <a:gd name="T112" fmla="*/ 2147483647 w 706"/>
                  <a:gd name="T113" fmla="*/ 2147483647 h 1966"/>
                  <a:gd name="T114" fmla="*/ 2147483647 w 706"/>
                  <a:gd name="T115" fmla="*/ 2147483647 h 1966"/>
                  <a:gd name="T116" fmla="*/ 2147483647 w 706"/>
                  <a:gd name="T117" fmla="*/ 2147483647 h 1966"/>
                  <a:gd name="T118" fmla="*/ 2147483647 w 706"/>
                  <a:gd name="T119" fmla="*/ 2147483647 h 196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" name="Freeform 39"/>
              <p:cNvSpPr>
                <a:spLocks/>
              </p:cNvSpPr>
              <p:nvPr/>
            </p:nvSpPr>
            <p:spPr bwMode="auto">
              <a:xfrm>
                <a:off x="2351211" y="6715287"/>
                <a:ext cx="37894" cy="142423"/>
              </a:xfrm>
              <a:custGeom>
                <a:avLst/>
                <a:gdLst>
                  <a:gd name="T0" fmla="*/ 2147483647 w 48"/>
                  <a:gd name="T1" fmla="*/ 2147483647 h 179"/>
                  <a:gd name="T2" fmla="*/ 2147483647 w 48"/>
                  <a:gd name="T3" fmla="*/ 2147483647 h 179"/>
                  <a:gd name="T4" fmla="*/ 2147483647 w 48"/>
                  <a:gd name="T5" fmla="*/ 2147483647 h 179"/>
                  <a:gd name="T6" fmla="*/ 2147483647 w 48"/>
                  <a:gd name="T7" fmla="*/ 2147483647 h 179"/>
                  <a:gd name="T8" fmla="*/ 2147483647 w 48"/>
                  <a:gd name="T9" fmla="*/ 2147483647 h 179"/>
                  <a:gd name="T10" fmla="*/ 2147483647 w 48"/>
                  <a:gd name="T11" fmla="*/ 2147483647 h 179"/>
                  <a:gd name="T12" fmla="*/ 2147483647 w 48"/>
                  <a:gd name="T13" fmla="*/ 2147483647 h 179"/>
                  <a:gd name="T14" fmla="*/ 2147483647 w 48"/>
                  <a:gd name="T15" fmla="*/ 2147483647 h 179"/>
                  <a:gd name="T16" fmla="*/ 0 w 48"/>
                  <a:gd name="T17" fmla="*/ 0 h 179"/>
                  <a:gd name="T18" fmla="*/ 0 w 48"/>
                  <a:gd name="T19" fmla="*/ 0 h 179"/>
                  <a:gd name="T20" fmla="*/ 2147483647 w 48"/>
                  <a:gd name="T21" fmla="*/ 2147483647 h 179"/>
                  <a:gd name="T22" fmla="*/ 2147483647 w 48"/>
                  <a:gd name="T23" fmla="*/ 2147483647 h 179"/>
                  <a:gd name="T24" fmla="*/ 2147483647 w 48"/>
                  <a:gd name="T25" fmla="*/ 2147483647 h 179"/>
                  <a:gd name="T26" fmla="*/ 2147483647 w 48"/>
                  <a:gd name="T27" fmla="*/ 2147483647 h 1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" name="Freeform 40"/>
              <p:cNvSpPr>
                <a:spLocks/>
              </p:cNvSpPr>
              <p:nvPr/>
            </p:nvSpPr>
            <p:spPr bwMode="auto">
              <a:xfrm>
                <a:off x="4094291" y="6746145"/>
                <a:ext cx="49426" cy="111565"/>
              </a:xfrm>
              <a:custGeom>
                <a:avLst/>
                <a:gdLst>
                  <a:gd name="T0" fmla="*/ 2147483647 w 62"/>
                  <a:gd name="T1" fmla="*/ 2147483647 h 141"/>
                  <a:gd name="T2" fmla="*/ 2147483647 w 62"/>
                  <a:gd name="T3" fmla="*/ 2147483647 h 141"/>
                  <a:gd name="T4" fmla="*/ 2147483647 w 62"/>
                  <a:gd name="T5" fmla="*/ 2147483647 h 141"/>
                  <a:gd name="T6" fmla="*/ 0 w 62"/>
                  <a:gd name="T7" fmla="*/ 0 h 141"/>
                  <a:gd name="T8" fmla="*/ 0 w 62"/>
                  <a:gd name="T9" fmla="*/ 0 h 141"/>
                  <a:gd name="T10" fmla="*/ 2147483647 w 62"/>
                  <a:gd name="T11" fmla="*/ 2147483647 h 141"/>
                  <a:gd name="T12" fmla="*/ 2147483647 w 62"/>
                  <a:gd name="T13" fmla="*/ 2147483647 h 141"/>
                  <a:gd name="T14" fmla="*/ 2147483647 w 62"/>
                  <a:gd name="T15" fmla="*/ 2147483647 h 141"/>
                  <a:gd name="T16" fmla="*/ 2147483647 w 62"/>
                  <a:gd name="T17" fmla="*/ 2147483647 h 1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" name="Freeform 41"/>
              <p:cNvSpPr>
                <a:spLocks noEditPoints="1"/>
              </p:cNvSpPr>
              <p:nvPr/>
            </p:nvSpPr>
            <p:spPr bwMode="auto">
              <a:xfrm>
                <a:off x="3919653" y="5191362"/>
                <a:ext cx="1543730" cy="1666348"/>
              </a:xfrm>
              <a:custGeom>
                <a:avLst/>
                <a:gdLst>
                  <a:gd name="T0" fmla="*/ 2147483647 w 1946"/>
                  <a:gd name="T1" fmla="*/ 2147483647 h 2096"/>
                  <a:gd name="T2" fmla="*/ 2147483647 w 1946"/>
                  <a:gd name="T3" fmla="*/ 2147483647 h 2096"/>
                  <a:gd name="T4" fmla="*/ 2147483647 w 1946"/>
                  <a:gd name="T5" fmla="*/ 2147483647 h 2096"/>
                  <a:gd name="T6" fmla="*/ 2147483647 w 1946"/>
                  <a:gd name="T7" fmla="*/ 2147483647 h 2096"/>
                  <a:gd name="T8" fmla="*/ 2147483647 w 1946"/>
                  <a:gd name="T9" fmla="*/ 2147483647 h 2096"/>
                  <a:gd name="T10" fmla="*/ 2147483647 w 1946"/>
                  <a:gd name="T11" fmla="*/ 2147483647 h 2096"/>
                  <a:gd name="T12" fmla="*/ 2147483647 w 1946"/>
                  <a:gd name="T13" fmla="*/ 2147483647 h 2096"/>
                  <a:gd name="T14" fmla="*/ 2147483647 w 1946"/>
                  <a:gd name="T15" fmla="*/ 2147483647 h 2096"/>
                  <a:gd name="T16" fmla="*/ 2147483647 w 1946"/>
                  <a:gd name="T17" fmla="*/ 2147483647 h 2096"/>
                  <a:gd name="T18" fmla="*/ 2147483647 w 1946"/>
                  <a:gd name="T19" fmla="*/ 2147483647 h 2096"/>
                  <a:gd name="T20" fmla="*/ 2147483647 w 1946"/>
                  <a:gd name="T21" fmla="*/ 2147483647 h 2096"/>
                  <a:gd name="T22" fmla="*/ 2147483647 w 1946"/>
                  <a:gd name="T23" fmla="*/ 2147483647 h 2096"/>
                  <a:gd name="T24" fmla="*/ 2147483647 w 1946"/>
                  <a:gd name="T25" fmla="*/ 2147483647 h 2096"/>
                  <a:gd name="T26" fmla="*/ 2147483647 w 1946"/>
                  <a:gd name="T27" fmla="*/ 2147483647 h 2096"/>
                  <a:gd name="T28" fmla="*/ 2147483647 w 1946"/>
                  <a:gd name="T29" fmla="*/ 2147483647 h 2096"/>
                  <a:gd name="T30" fmla="*/ 2147483647 w 1946"/>
                  <a:gd name="T31" fmla="*/ 2147483647 h 2096"/>
                  <a:gd name="T32" fmla="*/ 2147483647 w 1946"/>
                  <a:gd name="T33" fmla="*/ 2147483647 h 2096"/>
                  <a:gd name="T34" fmla="*/ 2147483647 w 1946"/>
                  <a:gd name="T35" fmla="*/ 2147483647 h 2096"/>
                  <a:gd name="T36" fmla="*/ 2147483647 w 1946"/>
                  <a:gd name="T37" fmla="*/ 2147483647 h 2096"/>
                  <a:gd name="T38" fmla="*/ 2147483647 w 1946"/>
                  <a:gd name="T39" fmla="*/ 2147483647 h 2096"/>
                  <a:gd name="T40" fmla="*/ 2147483647 w 1946"/>
                  <a:gd name="T41" fmla="*/ 2147483647 h 2096"/>
                  <a:gd name="T42" fmla="*/ 2147483647 w 1946"/>
                  <a:gd name="T43" fmla="*/ 2147483647 h 2096"/>
                  <a:gd name="T44" fmla="*/ 2147483647 w 1946"/>
                  <a:gd name="T45" fmla="*/ 2147483647 h 2096"/>
                  <a:gd name="T46" fmla="*/ 2147483647 w 1946"/>
                  <a:gd name="T47" fmla="*/ 2147483647 h 2096"/>
                  <a:gd name="T48" fmla="*/ 2147483647 w 1946"/>
                  <a:gd name="T49" fmla="*/ 2147483647 h 2096"/>
                  <a:gd name="T50" fmla="*/ 2147483647 w 1946"/>
                  <a:gd name="T51" fmla="*/ 2147483647 h 2096"/>
                  <a:gd name="T52" fmla="*/ 2147483647 w 1946"/>
                  <a:gd name="T53" fmla="*/ 2147483647 h 2096"/>
                  <a:gd name="T54" fmla="*/ 2147483647 w 1946"/>
                  <a:gd name="T55" fmla="*/ 2147483647 h 2096"/>
                  <a:gd name="T56" fmla="*/ 2147483647 w 1946"/>
                  <a:gd name="T57" fmla="*/ 2147483647 h 2096"/>
                  <a:gd name="T58" fmla="*/ 2147483647 w 1946"/>
                  <a:gd name="T59" fmla="*/ 2147483647 h 2096"/>
                  <a:gd name="T60" fmla="*/ 2147483647 w 1946"/>
                  <a:gd name="T61" fmla="*/ 2147483647 h 2096"/>
                  <a:gd name="T62" fmla="*/ 2147483647 w 1946"/>
                  <a:gd name="T63" fmla="*/ 2147483647 h 2096"/>
                  <a:gd name="T64" fmla="*/ 2147483647 w 1946"/>
                  <a:gd name="T65" fmla="*/ 2147483647 h 2096"/>
                  <a:gd name="T66" fmla="*/ 2147483647 w 1946"/>
                  <a:gd name="T67" fmla="*/ 2147483647 h 2096"/>
                  <a:gd name="T68" fmla="*/ 2147483647 w 1946"/>
                  <a:gd name="T69" fmla="*/ 2147483647 h 2096"/>
                  <a:gd name="T70" fmla="*/ 2147483647 w 1946"/>
                  <a:gd name="T71" fmla="*/ 2147483647 h 2096"/>
                  <a:gd name="T72" fmla="*/ 2147483647 w 1946"/>
                  <a:gd name="T73" fmla="*/ 2147483647 h 2096"/>
                  <a:gd name="T74" fmla="*/ 2147483647 w 1946"/>
                  <a:gd name="T75" fmla="*/ 2147483647 h 2096"/>
                  <a:gd name="T76" fmla="*/ 2147483647 w 1946"/>
                  <a:gd name="T77" fmla="*/ 2147483647 h 2096"/>
                  <a:gd name="T78" fmla="*/ 2147483647 w 1946"/>
                  <a:gd name="T79" fmla="*/ 2147483647 h 2096"/>
                  <a:gd name="T80" fmla="*/ 2147483647 w 1946"/>
                  <a:gd name="T81" fmla="*/ 2147483647 h 2096"/>
                  <a:gd name="T82" fmla="*/ 2147483647 w 1946"/>
                  <a:gd name="T83" fmla="*/ 2147483647 h 2096"/>
                  <a:gd name="T84" fmla="*/ 2147483647 w 1946"/>
                  <a:gd name="T85" fmla="*/ 2147483647 h 2096"/>
                  <a:gd name="T86" fmla="*/ 2147483647 w 1946"/>
                  <a:gd name="T87" fmla="*/ 2147483647 h 2096"/>
                  <a:gd name="T88" fmla="*/ 2147483647 w 1946"/>
                  <a:gd name="T89" fmla="*/ 2147483647 h 2096"/>
                  <a:gd name="T90" fmla="*/ 2147483647 w 1946"/>
                  <a:gd name="T91" fmla="*/ 2147483647 h 2096"/>
                  <a:gd name="T92" fmla="*/ 2147483647 w 1946"/>
                  <a:gd name="T93" fmla="*/ 2147483647 h 2096"/>
                  <a:gd name="T94" fmla="*/ 2147483647 w 1946"/>
                  <a:gd name="T95" fmla="*/ 2147483647 h 2096"/>
                  <a:gd name="T96" fmla="*/ 2147483647 w 1946"/>
                  <a:gd name="T97" fmla="*/ 2147483647 h 2096"/>
                  <a:gd name="T98" fmla="*/ 2147483647 w 1946"/>
                  <a:gd name="T99" fmla="*/ 2147483647 h 2096"/>
                  <a:gd name="T100" fmla="*/ 2147483647 w 1946"/>
                  <a:gd name="T101" fmla="*/ 2147483647 h 2096"/>
                  <a:gd name="T102" fmla="*/ 2147483647 w 1946"/>
                  <a:gd name="T103" fmla="*/ 2147483647 h 2096"/>
                  <a:gd name="T104" fmla="*/ 2147483647 w 1946"/>
                  <a:gd name="T105" fmla="*/ 2147483647 h 2096"/>
                  <a:gd name="T106" fmla="*/ 2147483647 w 1946"/>
                  <a:gd name="T107" fmla="*/ 2147483647 h 2096"/>
                  <a:gd name="T108" fmla="*/ 2147483647 w 1946"/>
                  <a:gd name="T109" fmla="*/ 2147483647 h 2096"/>
                  <a:gd name="T110" fmla="*/ 2147483647 w 1946"/>
                  <a:gd name="T111" fmla="*/ 2147483647 h 2096"/>
                  <a:gd name="T112" fmla="*/ 2147483647 w 1946"/>
                  <a:gd name="T113" fmla="*/ 2147483647 h 2096"/>
                  <a:gd name="T114" fmla="*/ 2147483647 w 1946"/>
                  <a:gd name="T115" fmla="*/ 2147483647 h 2096"/>
                  <a:gd name="T116" fmla="*/ 2147483647 w 1946"/>
                  <a:gd name="T117" fmla="*/ 2147483647 h 2096"/>
                  <a:gd name="T118" fmla="*/ 2147483647 w 1946"/>
                  <a:gd name="T119" fmla="*/ 2147483647 h 2096"/>
                  <a:gd name="T120" fmla="*/ 2147483647 w 1946"/>
                  <a:gd name="T121" fmla="*/ 2147483647 h 2096"/>
                  <a:gd name="T122" fmla="*/ 2147483647 w 1946"/>
                  <a:gd name="T123" fmla="*/ 2147483647 h 209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2" name="Freeform 42"/>
              <p:cNvSpPr>
                <a:spLocks noEditPoints="1"/>
              </p:cNvSpPr>
              <p:nvPr/>
            </p:nvSpPr>
            <p:spPr bwMode="auto">
              <a:xfrm>
                <a:off x="3407274" y="5442976"/>
                <a:ext cx="833647" cy="1414734"/>
              </a:xfrm>
              <a:custGeom>
                <a:avLst/>
                <a:gdLst>
                  <a:gd name="T0" fmla="*/ 2147483647 w 1052"/>
                  <a:gd name="T1" fmla="*/ 2147483647 h 1781"/>
                  <a:gd name="T2" fmla="*/ 2147483647 w 1052"/>
                  <a:gd name="T3" fmla="*/ 2147483647 h 1781"/>
                  <a:gd name="T4" fmla="*/ 2147483647 w 1052"/>
                  <a:gd name="T5" fmla="*/ 2147483647 h 1781"/>
                  <a:gd name="T6" fmla="*/ 2147483647 w 1052"/>
                  <a:gd name="T7" fmla="*/ 2147483647 h 1781"/>
                  <a:gd name="T8" fmla="*/ 2147483647 w 1052"/>
                  <a:gd name="T9" fmla="*/ 2147483647 h 1781"/>
                  <a:gd name="T10" fmla="*/ 2147483647 w 1052"/>
                  <a:gd name="T11" fmla="*/ 2147483647 h 1781"/>
                  <a:gd name="T12" fmla="*/ 2147483647 w 1052"/>
                  <a:gd name="T13" fmla="*/ 2147483647 h 1781"/>
                  <a:gd name="T14" fmla="*/ 2147483647 w 1052"/>
                  <a:gd name="T15" fmla="*/ 2147483647 h 1781"/>
                  <a:gd name="T16" fmla="*/ 2147483647 w 1052"/>
                  <a:gd name="T17" fmla="*/ 2147483647 h 1781"/>
                  <a:gd name="T18" fmla="*/ 2147483647 w 1052"/>
                  <a:gd name="T19" fmla="*/ 2147483647 h 1781"/>
                  <a:gd name="T20" fmla="*/ 2147483647 w 1052"/>
                  <a:gd name="T21" fmla="*/ 2147483647 h 1781"/>
                  <a:gd name="T22" fmla="*/ 2147483647 w 1052"/>
                  <a:gd name="T23" fmla="*/ 2147483647 h 1781"/>
                  <a:gd name="T24" fmla="*/ 2147483647 w 1052"/>
                  <a:gd name="T25" fmla="*/ 2147483647 h 1781"/>
                  <a:gd name="T26" fmla="*/ 2147483647 w 1052"/>
                  <a:gd name="T27" fmla="*/ 2147483647 h 1781"/>
                  <a:gd name="T28" fmla="*/ 2147483647 w 1052"/>
                  <a:gd name="T29" fmla="*/ 2147483647 h 1781"/>
                  <a:gd name="T30" fmla="*/ 2147483647 w 1052"/>
                  <a:gd name="T31" fmla="*/ 2147483647 h 1781"/>
                  <a:gd name="T32" fmla="*/ 2147483647 w 1052"/>
                  <a:gd name="T33" fmla="*/ 2147483647 h 1781"/>
                  <a:gd name="T34" fmla="*/ 2147483647 w 1052"/>
                  <a:gd name="T35" fmla="*/ 2147483647 h 1781"/>
                  <a:gd name="T36" fmla="*/ 2147483647 w 1052"/>
                  <a:gd name="T37" fmla="*/ 2147483647 h 1781"/>
                  <a:gd name="T38" fmla="*/ 2147483647 w 1052"/>
                  <a:gd name="T39" fmla="*/ 2147483647 h 1781"/>
                  <a:gd name="T40" fmla="*/ 2147483647 w 1052"/>
                  <a:gd name="T41" fmla="*/ 2147483647 h 1781"/>
                  <a:gd name="T42" fmla="*/ 2147483647 w 1052"/>
                  <a:gd name="T43" fmla="*/ 2147483647 h 1781"/>
                  <a:gd name="T44" fmla="*/ 2147483647 w 1052"/>
                  <a:gd name="T45" fmla="*/ 2147483647 h 1781"/>
                  <a:gd name="T46" fmla="*/ 2147483647 w 1052"/>
                  <a:gd name="T47" fmla="*/ 2147483647 h 1781"/>
                  <a:gd name="T48" fmla="*/ 2147483647 w 1052"/>
                  <a:gd name="T49" fmla="*/ 2147483647 h 1781"/>
                  <a:gd name="T50" fmla="*/ 2147483647 w 1052"/>
                  <a:gd name="T51" fmla="*/ 2147483647 h 1781"/>
                  <a:gd name="T52" fmla="*/ 2147483647 w 1052"/>
                  <a:gd name="T53" fmla="*/ 2147483647 h 1781"/>
                  <a:gd name="T54" fmla="*/ 2147483647 w 1052"/>
                  <a:gd name="T55" fmla="*/ 2147483647 h 1781"/>
                  <a:gd name="T56" fmla="*/ 2147483647 w 1052"/>
                  <a:gd name="T57" fmla="*/ 2147483647 h 1781"/>
                  <a:gd name="T58" fmla="*/ 2147483647 w 1052"/>
                  <a:gd name="T59" fmla="*/ 2147483647 h 1781"/>
                  <a:gd name="T60" fmla="*/ 2147483647 w 1052"/>
                  <a:gd name="T61" fmla="*/ 2147483647 h 1781"/>
                  <a:gd name="T62" fmla="*/ 2147483647 w 1052"/>
                  <a:gd name="T63" fmla="*/ 2147483647 h 1781"/>
                  <a:gd name="T64" fmla="*/ 2147483647 w 1052"/>
                  <a:gd name="T65" fmla="*/ 2147483647 h 1781"/>
                  <a:gd name="T66" fmla="*/ 2147483647 w 1052"/>
                  <a:gd name="T67" fmla="*/ 2147483647 h 1781"/>
                  <a:gd name="T68" fmla="*/ 2147483647 w 1052"/>
                  <a:gd name="T69" fmla="*/ 2147483647 h 1781"/>
                  <a:gd name="T70" fmla="*/ 2147483647 w 1052"/>
                  <a:gd name="T71" fmla="*/ 2147483647 h 1781"/>
                  <a:gd name="T72" fmla="*/ 2147483647 w 1052"/>
                  <a:gd name="T73" fmla="*/ 2147483647 h 1781"/>
                  <a:gd name="T74" fmla="*/ 2147483647 w 1052"/>
                  <a:gd name="T75" fmla="*/ 2147483647 h 1781"/>
                  <a:gd name="T76" fmla="*/ 2147483647 w 1052"/>
                  <a:gd name="T77" fmla="*/ 2147483647 h 1781"/>
                  <a:gd name="T78" fmla="*/ 2147483647 w 1052"/>
                  <a:gd name="T79" fmla="*/ 2147483647 h 1781"/>
                  <a:gd name="T80" fmla="*/ 2147483647 w 1052"/>
                  <a:gd name="T81" fmla="*/ 2147483647 h 1781"/>
                  <a:gd name="T82" fmla="*/ 2147483647 w 1052"/>
                  <a:gd name="T83" fmla="*/ 2147483647 h 1781"/>
                  <a:gd name="T84" fmla="*/ 2147483647 w 1052"/>
                  <a:gd name="T85" fmla="*/ 2147483647 h 1781"/>
                  <a:gd name="T86" fmla="*/ 2147483647 w 1052"/>
                  <a:gd name="T87" fmla="*/ 2147483647 h 1781"/>
                  <a:gd name="T88" fmla="*/ 2147483647 w 1052"/>
                  <a:gd name="T89" fmla="*/ 2147483647 h 1781"/>
                  <a:gd name="T90" fmla="*/ 2147483647 w 1052"/>
                  <a:gd name="T91" fmla="*/ 2147483647 h 1781"/>
                  <a:gd name="T92" fmla="*/ 2147483647 w 1052"/>
                  <a:gd name="T93" fmla="*/ 2147483647 h 1781"/>
                  <a:gd name="T94" fmla="*/ 2147483647 w 1052"/>
                  <a:gd name="T95" fmla="*/ 2147483647 h 1781"/>
                  <a:gd name="T96" fmla="*/ 2147483647 w 1052"/>
                  <a:gd name="T97" fmla="*/ 2147483647 h 1781"/>
                  <a:gd name="T98" fmla="*/ 2147483647 w 1052"/>
                  <a:gd name="T99" fmla="*/ 2147483647 h 1781"/>
                  <a:gd name="T100" fmla="*/ 2147483647 w 1052"/>
                  <a:gd name="T101" fmla="*/ 2147483647 h 1781"/>
                  <a:gd name="T102" fmla="*/ 2147483647 w 1052"/>
                  <a:gd name="T103" fmla="*/ 2147483647 h 1781"/>
                  <a:gd name="T104" fmla="*/ 2147483647 w 1052"/>
                  <a:gd name="T105" fmla="*/ 2147483647 h 1781"/>
                  <a:gd name="T106" fmla="*/ 2147483647 w 1052"/>
                  <a:gd name="T107" fmla="*/ 2147483647 h 1781"/>
                  <a:gd name="T108" fmla="*/ 2147483647 w 1052"/>
                  <a:gd name="T109" fmla="*/ 2147483647 h 1781"/>
                  <a:gd name="T110" fmla="*/ 2147483647 w 1052"/>
                  <a:gd name="T111" fmla="*/ 2147483647 h 1781"/>
                  <a:gd name="T112" fmla="*/ 2147483647 w 1052"/>
                  <a:gd name="T113" fmla="*/ 2147483647 h 1781"/>
                  <a:gd name="T114" fmla="*/ 2147483647 w 1052"/>
                  <a:gd name="T115" fmla="*/ 2147483647 h 1781"/>
                  <a:gd name="T116" fmla="*/ 2147483647 w 1052"/>
                  <a:gd name="T117" fmla="*/ 2147483647 h 178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" name="Freeform 43"/>
              <p:cNvSpPr>
                <a:spLocks/>
              </p:cNvSpPr>
              <p:nvPr/>
            </p:nvSpPr>
            <p:spPr bwMode="auto">
              <a:xfrm>
                <a:off x="4492991" y="6416199"/>
                <a:ext cx="151572" cy="441511"/>
              </a:xfrm>
              <a:custGeom>
                <a:avLst/>
                <a:gdLst>
                  <a:gd name="T0" fmla="*/ 2147483647 w 190"/>
                  <a:gd name="T1" fmla="*/ 2147483647 h 555"/>
                  <a:gd name="T2" fmla="*/ 2147483647 w 190"/>
                  <a:gd name="T3" fmla="*/ 2147483647 h 555"/>
                  <a:gd name="T4" fmla="*/ 2147483647 w 190"/>
                  <a:gd name="T5" fmla="*/ 2147483647 h 555"/>
                  <a:gd name="T6" fmla="*/ 2147483647 w 190"/>
                  <a:gd name="T7" fmla="*/ 2147483647 h 555"/>
                  <a:gd name="T8" fmla="*/ 2147483647 w 190"/>
                  <a:gd name="T9" fmla="*/ 2147483647 h 555"/>
                  <a:gd name="T10" fmla="*/ 2147483647 w 190"/>
                  <a:gd name="T11" fmla="*/ 2147483647 h 555"/>
                  <a:gd name="T12" fmla="*/ 2147483647 w 190"/>
                  <a:gd name="T13" fmla="*/ 2147483647 h 555"/>
                  <a:gd name="T14" fmla="*/ 2147483647 w 190"/>
                  <a:gd name="T15" fmla="*/ 2147483647 h 555"/>
                  <a:gd name="T16" fmla="*/ 2147483647 w 190"/>
                  <a:gd name="T17" fmla="*/ 2147483647 h 555"/>
                  <a:gd name="T18" fmla="*/ 2147483647 w 190"/>
                  <a:gd name="T19" fmla="*/ 2147483647 h 555"/>
                  <a:gd name="T20" fmla="*/ 2147483647 w 190"/>
                  <a:gd name="T21" fmla="*/ 2147483647 h 555"/>
                  <a:gd name="T22" fmla="*/ 2147483647 w 190"/>
                  <a:gd name="T23" fmla="*/ 2147483647 h 555"/>
                  <a:gd name="T24" fmla="*/ 2147483647 w 190"/>
                  <a:gd name="T25" fmla="*/ 2147483647 h 555"/>
                  <a:gd name="T26" fmla="*/ 2147483647 w 190"/>
                  <a:gd name="T27" fmla="*/ 2147483647 h 555"/>
                  <a:gd name="T28" fmla="*/ 2147483647 w 190"/>
                  <a:gd name="T29" fmla="*/ 2147483647 h 555"/>
                  <a:gd name="T30" fmla="*/ 2147483647 w 190"/>
                  <a:gd name="T31" fmla="*/ 2147483647 h 555"/>
                  <a:gd name="T32" fmla="*/ 2147483647 w 190"/>
                  <a:gd name="T33" fmla="*/ 2147483647 h 555"/>
                  <a:gd name="T34" fmla="*/ 2147483647 w 190"/>
                  <a:gd name="T35" fmla="*/ 2147483647 h 555"/>
                  <a:gd name="T36" fmla="*/ 2147483647 w 190"/>
                  <a:gd name="T37" fmla="*/ 2147483647 h 555"/>
                  <a:gd name="T38" fmla="*/ 2147483647 w 190"/>
                  <a:gd name="T39" fmla="*/ 2147483647 h 555"/>
                  <a:gd name="T40" fmla="*/ 2147483647 w 190"/>
                  <a:gd name="T41" fmla="*/ 2147483647 h 555"/>
                  <a:gd name="T42" fmla="*/ 2147483647 w 190"/>
                  <a:gd name="T43" fmla="*/ 2147483647 h 555"/>
                  <a:gd name="T44" fmla="*/ 2147483647 w 190"/>
                  <a:gd name="T45" fmla="*/ 2147483647 h 555"/>
                  <a:gd name="T46" fmla="*/ 2147483647 w 190"/>
                  <a:gd name="T47" fmla="*/ 2147483647 h 555"/>
                  <a:gd name="T48" fmla="*/ 2147483647 w 190"/>
                  <a:gd name="T49" fmla="*/ 2147483647 h 555"/>
                  <a:gd name="T50" fmla="*/ 2147483647 w 190"/>
                  <a:gd name="T51" fmla="*/ 2147483647 h 555"/>
                  <a:gd name="T52" fmla="*/ 2147483647 w 190"/>
                  <a:gd name="T53" fmla="*/ 2147483647 h 555"/>
                  <a:gd name="T54" fmla="*/ 2147483647 w 190"/>
                  <a:gd name="T55" fmla="*/ 2147483647 h 555"/>
                  <a:gd name="T56" fmla="*/ 2147483647 w 190"/>
                  <a:gd name="T57" fmla="*/ 2147483647 h 555"/>
                  <a:gd name="T58" fmla="*/ 2147483647 w 190"/>
                  <a:gd name="T59" fmla="*/ 2147483647 h 555"/>
                  <a:gd name="T60" fmla="*/ 2147483647 w 190"/>
                  <a:gd name="T61" fmla="*/ 2147483647 h 555"/>
                  <a:gd name="T62" fmla="*/ 2147483647 w 190"/>
                  <a:gd name="T63" fmla="*/ 2147483647 h 555"/>
                  <a:gd name="T64" fmla="*/ 2147483647 w 190"/>
                  <a:gd name="T65" fmla="*/ 2147483647 h 555"/>
                  <a:gd name="T66" fmla="*/ 2147483647 w 190"/>
                  <a:gd name="T67" fmla="*/ 2147483647 h 555"/>
                  <a:gd name="T68" fmla="*/ 2147483647 w 190"/>
                  <a:gd name="T69" fmla="*/ 2147483647 h 555"/>
                  <a:gd name="T70" fmla="*/ 2147483647 w 190"/>
                  <a:gd name="T71" fmla="*/ 2147483647 h 555"/>
                  <a:gd name="T72" fmla="*/ 2147483647 w 190"/>
                  <a:gd name="T73" fmla="*/ 2147483647 h 555"/>
                  <a:gd name="T74" fmla="*/ 2147483647 w 190"/>
                  <a:gd name="T75" fmla="*/ 2147483647 h 555"/>
                  <a:gd name="T76" fmla="*/ 2147483647 w 190"/>
                  <a:gd name="T77" fmla="*/ 2147483647 h 555"/>
                  <a:gd name="T78" fmla="*/ 2147483647 w 190"/>
                  <a:gd name="T79" fmla="*/ 0 h 555"/>
                  <a:gd name="T80" fmla="*/ 2147483647 w 190"/>
                  <a:gd name="T81" fmla="*/ 0 h 555"/>
                  <a:gd name="T82" fmla="*/ 2147483647 w 190"/>
                  <a:gd name="T83" fmla="*/ 2147483647 h 555"/>
                  <a:gd name="T84" fmla="*/ 2147483647 w 190"/>
                  <a:gd name="T85" fmla="*/ 2147483647 h 555"/>
                  <a:gd name="T86" fmla="*/ 2147483647 w 190"/>
                  <a:gd name="T87" fmla="*/ 2147483647 h 555"/>
                  <a:gd name="T88" fmla="*/ 2147483647 w 190"/>
                  <a:gd name="T89" fmla="*/ 2147483647 h 555"/>
                  <a:gd name="T90" fmla="*/ 2147483647 w 190"/>
                  <a:gd name="T91" fmla="*/ 2147483647 h 555"/>
                  <a:gd name="T92" fmla="*/ 2147483647 w 190"/>
                  <a:gd name="T93" fmla="*/ 2147483647 h 555"/>
                  <a:gd name="T94" fmla="*/ 2147483647 w 190"/>
                  <a:gd name="T95" fmla="*/ 2147483647 h 555"/>
                  <a:gd name="T96" fmla="*/ 2147483647 w 190"/>
                  <a:gd name="T97" fmla="*/ 2147483647 h 555"/>
                  <a:gd name="T98" fmla="*/ 2147483647 w 190"/>
                  <a:gd name="T99" fmla="*/ 2147483647 h 555"/>
                  <a:gd name="T100" fmla="*/ 2147483647 w 190"/>
                  <a:gd name="T101" fmla="*/ 2147483647 h 555"/>
                  <a:gd name="T102" fmla="*/ 2147483647 w 190"/>
                  <a:gd name="T103" fmla="*/ 2147483647 h 555"/>
                  <a:gd name="T104" fmla="*/ 2147483647 w 190"/>
                  <a:gd name="T105" fmla="*/ 2147483647 h 555"/>
                  <a:gd name="T106" fmla="*/ 0 w 190"/>
                  <a:gd name="T107" fmla="*/ 2147483647 h 555"/>
                  <a:gd name="T108" fmla="*/ 0 w 190"/>
                  <a:gd name="T109" fmla="*/ 2147483647 h 555"/>
                  <a:gd name="T110" fmla="*/ 2147483647 w 190"/>
                  <a:gd name="T111" fmla="*/ 2147483647 h 555"/>
                  <a:gd name="T112" fmla="*/ 2147483647 w 190"/>
                  <a:gd name="T113" fmla="*/ 2147483647 h 555"/>
                  <a:gd name="T114" fmla="*/ 2147483647 w 190"/>
                  <a:gd name="T115" fmla="*/ 2147483647 h 555"/>
                  <a:gd name="T116" fmla="*/ 2147483647 w 190"/>
                  <a:gd name="T117" fmla="*/ 2147483647 h 555"/>
                  <a:gd name="T118" fmla="*/ 2147483647 w 190"/>
                  <a:gd name="T119" fmla="*/ 2147483647 h 555"/>
                  <a:gd name="T120" fmla="*/ 2147483647 w 190"/>
                  <a:gd name="T121" fmla="*/ 2147483647 h 555"/>
                  <a:gd name="T122" fmla="*/ 2147483647 w 190"/>
                  <a:gd name="T123" fmla="*/ 2147483647 h 55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" name="Freeform 44"/>
              <p:cNvSpPr>
                <a:spLocks/>
              </p:cNvSpPr>
              <p:nvPr/>
            </p:nvSpPr>
            <p:spPr bwMode="auto">
              <a:xfrm>
                <a:off x="4015210" y="6496905"/>
                <a:ext cx="270194" cy="360805"/>
              </a:xfrm>
              <a:custGeom>
                <a:avLst/>
                <a:gdLst>
                  <a:gd name="T0" fmla="*/ 0 w 341"/>
                  <a:gd name="T1" fmla="*/ 0 h 454"/>
                  <a:gd name="T2" fmla="*/ 0 w 341"/>
                  <a:gd name="T3" fmla="*/ 0 h 454"/>
                  <a:gd name="T4" fmla="*/ 2147483647 w 341"/>
                  <a:gd name="T5" fmla="*/ 2147483647 h 454"/>
                  <a:gd name="T6" fmla="*/ 2147483647 w 341"/>
                  <a:gd name="T7" fmla="*/ 2147483647 h 454"/>
                  <a:gd name="T8" fmla="*/ 2147483647 w 341"/>
                  <a:gd name="T9" fmla="*/ 2147483647 h 454"/>
                  <a:gd name="T10" fmla="*/ 2147483647 w 341"/>
                  <a:gd name="T11" fmla="*/ 2147483647 h 454"/>
                  <a:gd name="T12" fmla="*/ 2147483647 w 341"/>
                  <a:gd name="T13" fmla="*/ 2147483647 h 454"/>
                  <a:gd name="T14" fmla="*/ 2147483647 w 341"/>
                  <a:gd name="T15" fmla="*/ 2147483647 h 454"/>
                  <a:gd name="T16" fmla="*/ 2147483647 w 341"/>
                  <a:gd name="T17" fmla="*/ 2147483647 h 454"/>
                  <a:gd name="T18" fmla="*/ 2147483647 w 341"/>
                  <a:gd name="T19" fmla="*/ 2147483647 h 454"/>
                  <a:gd name="T20" fmla="*/ 2147483647 w 341"/>
                  <a:gd name="T21" fmla="*/ 2147483647 h 454"/>
                  <a:gd name="T22" fmla="*/ 2147483647 w 341"/>
                  <a:gd name="T23" fmla="*/ 2147483647 h 454"/>
                  <a:gd name="T24" fmla="*/ 2147483647 w 341"/>
                  <a:gd name="T25" fmla="*/ 2147483647 h 454"/>
                  <a:gd name="T26" fmla="*/ 2147483647 w 341"/>
                  <a:gd name="T27" fmla="*/ 2147483647 h 454"/>
                  <a:gd name="T28" fmla="*/ 2147483647 w 341"/>
                  <a:gd name="T29" fmla="*/ 2147483647 h 454"/>
                  <a:gd name="T30" fmla="*/ 2147483647 w 341"/>
                  <a:gd name="T31" fmla="*/ 2147483647 h 454"/>
                  <a:gd name="T32" fmla="*/ 2147483647 w 341"/>
                  <a:gd name="T33" fmla="*/ 2147483647 h 454"/>
                  <a:gd name="T34" fmla="*/ 2147483647 w 341"/>
                  <a:gd name="T35" fmla="*/ 2147483647 h 454"/>
                  <a:gd name="T36" fmla="*/ 2147483647 w 341"/>
                  <a:gd name="T37" fmla="*/ 2147483647 h 454"/>
                  <a:gd name="T38" fmla="*/ 2147483647 w 341"/>
                  <a:gd name="T39" fmla="*/ 2147483647 h 454"/>
                  <a:gd name="T40" fmla="*/ 2147483647 w 341"/>
                  <a:gd name="T41" fmla="*/ 2147483647 h 454"/>
                  <a:gd name="T42" fmla="*/ 2147483647 w 341"/>
                  <a:gd name="T43" fmla="*/ 2147483647 h 454"/>
                  <a:gd name="T44" fmla="*/ 2147483647 w 341"/>
                  <a:gd name="T45" fmla="*/ 2147483647 h 454"/>
                  <a:gd name="T46" fmla="*/ 2147483647 w 341"/>
                  <a:gd name="T47" fmla="*/ 2147483647 h 454"/>
                  <a:gd name="T48" fmla="*/ 2147483647 w 341"/>
                  <a:gd name="T49" fmla="*/ 2147483647 h 454"/>
                  <a:gd name="T50" fmla="*/ 0 w 341"/>
                  <a:gd name="T51" fmla="*/ 0 h 454"/>
                  <a:gd name="T52" fmla="*/ 0 w 341"/>
                  <a:gd name="T53" fmla="*/ 0 h 45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" name="Freeform 45"/>
              <p:cNvSpPr>
                <a:spLocks/>
              </p:cNvSpPr>
              <p:nvPr/>
            </p:nvSpPr>
            <p:spPr bwMode="auto">
              <a:xfrm>
                <a:off x="4191495" y="6468421"/>
                <a:ext cx="357512" cy="389289"/>
              </a:xfrm>
              <a:custGeom>
                <a:avLst/>
                <a:gdLst>
                  <a:gd name="T0" fmla="*/ 2147483647 w 449"/>
                  <a:gd name="T1" fmla="*/ 2147483647 h 490"/>
                  <a:gd name="T2" fmla="*/ 2147483647 w 449"/>
                  <a:gd name="T3" fmla="*/ 2147483647 h 490"/>
                  <a:gd name="T4" fmla="*/ 2147483647 w 449"/>
                  <a:gd name="T5" fmla="*/ 2147483647 h 490"/>
                  <a:gd name="T6" fmla="*/ 2147483647 w 449"/>
                  <a:gd name="T7" fmla="*/ 2147483647 h 490"/>
                  <a:gd name="T8" fmla="*/ 2147483647 w 449"/>
                  <a:gd name="T9" fmla="*/ 2147483647 h 490"/>
                  <a:gd name="T10" fmla="*/ 2147483647 w 449"/>
                  <a:gd name="T11" fmla="*/ 2147483647 h 490"/>
                  <a:gd name="T12" fmla="*/ 2147483647 w 449"/>
                  <a:gd name="T13" fmla="*/ 2147483647 h 490"/>
                  <a:gd name="T14" fmla="*/ 2147483647 w 449"/>
                  <a:gd name="T15" fmla="*/ 2147483647 h 490"/>
                  <a:gd name="T16" fmla="*/ 2147483647 w 449"/>
                  <a:gd name="T17" fmla="*/ 2147483647 h 490"/>
                  <a:gd name="T18" fmla="*/ 2147483647 w 449"/>
                  <a:gd name="T19" fmla="*/ 2147483647 h 490"/>
                  <a:gd name="T20" fmla="*/ 2147483647 w 449"/>
                  <a:gd name="T21" fmla="*/ 2147483647 h 490"/>
                  <a:gd name="T22" fmla="*/ 2147483647 w 449"/>
                  <a:gd name="T23" fmla="*/ 2147483647 h 490"/>
                  <a:gd name="T24" fmla="*/ 2147483647 w 449"/>
                  <a:gd name="T25" fmla="*/ 2147483647 h 490"/>
                  <a:gd name="T26" fmla="*/ 2147483647 w 449"/>
                  <a:gd name="T27" fmla="*/ 2147483647 h 490"/>
                  <a:gd name="T28" fmla="*/ 2147483647 w 449"/>
                  <a:gd name="T29" fmla="*/ 2147483647 h 490"/>
                  <a:gd name="T30" fmla="*/ 2147483647 w 449"/>
                  <a:gd name="T31" fmla="*/ 2147483647 h 490"/>
                  <a:gd name="T32" fmla="*/ 2147483647 w 449"/>
                  <a:gd name="T33" fmla="*/ 2147483647 h 490"/>
                  <a:gd name="T34" fmla="*/ 2147483647 w 449"/>
                  <a:gd name="T35" fmla="*/ 2147483647 h 490"/>
                  <a:gd name="T36" fmla="*/ 2147483647 w 449"/>
                  <a:gd name="T37" fmla="*/ 2147483647 h 490"/>
                  <a:gd name="T38" fmla="*/ 2147483647 w 449"/>
                  <a:gd name="T39" fmla="*/ 2147483647 h 490"/>
                  <a:gd name="T40" fmla="*/ 2147483647 w 449"/>
                  <a:gd name="T41" fmla="*/ 2147483647 h 490"/>
                  <a:gd name="T42" fmla="*/ 2147483647 w 449"/>
                  <a:gd name="T43" fmla="*/ 2147483647 h 490"/>
                  <a:gd name="T44" fmla="*/ 2147483647 w 449"/>
                  <a:gd name="T45" fmla="*/ 2147483647 h 490"/>
                  <a:gd name="T46" fmla="*/ 2147483647 w 449"/>
                  <a:gd name="T47" fmla="*/ 2147483647 h 490"/>
                  <a:gd name="T48" fmla="*/ 2147483647 w 449"/>
                  <a:gd name="T49" fmla="*/ 2147483647 h 490"/>
                  <a:gd name="T50" fmla="*/ 2147483647 w 449"/>
                  <a:gd name="T51" fmla="*/ 2147483647 h 490"/>
                  <a:gd name="T52" fmla="*/ 2147483647 w 449"/>
                  <a:gd name="T53" fmla="*/ 2147483647 h 490"/>
                  <a:gd name="T54" fmla="*/ 2147483647 w 449"/>
                  <a:gd name="T55" fmla="*/ 2147483647 h 490"/>
                  <a:gd name="T56" fmla="*/ 2147483647 w 449"/>
                  <a:gd name="T57" fmla="*/ 2147483647 h 490"/>
                  <a:gd name="T58" fmla="*/ 2147483647 w 449"/>
                  <a:gd name="T59" fmla="*/ 2147483647 h 490"/>
                  <a:gd name="T60" fmla="*/ 2147483647 w 449"/>
                  <a:gd name="T61" fmla="*/ 2147483647 h 490"/>
                  <a:gd name="T62" fmla="*/ 2147483647 w 449"/>
                  <a:gd name="T63" fmla="*/ 2147483647 h 490"/>
                  <a:gd name="T64" fmla="*/ 2147483647 w 449"/>
                  <a:gd name="T65" fmla="*/ 2147483647 h 490"/>
                  <a:gd name="T66" fmla="*/ 2147483647 w 449"/>
                  <a:gd name="T67" fmla="*/ 2147483647 h 490"/>
                  <a:gd name="T68" fmla="*/ 2147483647 w 449"/>
                  <a:gd name="T69" fmla="*/ 2147483647 h 490"/>
                  <a:gd name="T70" fmla="*/ 2147483647 w 449"/>
                  <a:gd name="T71" fmla="*/ 2147483647 h 490"/>
                  <a:gd name="T72" fmla="*/ 2147483647 w 449"/>
                  <a:gd name="T73" fmla="*/ 2147483647 h 490"/>
                  <a:gd name="T74" fmla="*/ 2147483647 w 449"/>
                  <a:gd name="T75" fmla="*/ 2147483647 h 490"/>
                  <a:gd name="T76" fmla="*/ 2147483647 w 449"/>
                  <a:gd name="T77" fmla="*/ 2147483647 h 490"/>
                  <a:gd name="T78" fmla="*/ 2147483647 w 449"/>
                  <a:gd name="T79" fmla="*/ 2147483647 h 490"/>
                  <a:gd name="T80" fmla="*/ 2147483647 w 449"/>
                  <a:gd name="T81" fmla="*/ 2147483647 h 490"/>
                  <a:gd name="T82" fmla="*/ 2147483647 w 449"/>
                  <a:gd name="T83" fmla="*/ 2147483647 h 490"/>
                  <a:gd name="T84" fmla="*/ 2147483647 w 449"/>
                  <a:gd name="T85" fmla="*/ 2147483647 h 490"/>
                  <a:gd name="T86" fmla="*/ 2147483647 w 449"/>
                  <a:gd name="T87" fmla="*/ 2147483647 h 490"/>
                  <a:gd name="T88" fmla="*/ 0 w 449"/>
                  <a:gd name="T89" fmla="*/ 2147483647 h 490"/>
                  <a:gd name="T90" fmla="*/ 2147483647 w 449"/>
                  <a:gd name="T91" fmla="*/ 2147483647 h 490"/>
                  <a:gd name="T92" fmla="*/ 2147483647 w 449"/>
                  <a:gd name="T93" fmla="*/ 2147483647 h 490"/>
                  <a:gd name="T94" fmla="*/ 2147483647 w 449"/>
                  <a:gd name="T95" fmla="*/ 2147483647 h 490"/>
                  <a:gd name="T96" fmla="*/ 2147483647 w 449"/>
                  <a:gd name="T97" fmla="*/ 2147483647 h 490"/>
                  <a:gd name="T98" fmla="*/ 2147483647 w 449"/>
                  <a:gd name="T99" fmla="*/ 2147483647 h 490"/>
                  <a:gd name="T100" fmla="*/ 2147483647 w 449"/>
                  <a:gd name="T101" fmla="*/ 2147483647 h 490"/>
                  <a:gd name="T102" fmla="*/ 2147483647 w 449"/>
                  <a:gd name="T103" fmla="*/ 2147483647 h 490"/>
                  <a:gd name="T104" fmla="*/ 2147483647 w 449"/>
                  <a:gd name="T105" fmla="*/ 2147483647 h 490"/>
                  <a:gd name="T106" fmla="*/ 2147483647 w 449"/>
                  <a:gd name="T107" fmla="*/ 2147483647 h 490"/>
                  <a:gd name="T108" fmla="*/ 2147483647 w 449"/>
                  <a:gd name="T109" fmla="*/ 2147483647 h 490"/>
                  <a:gd name="T110" fmla="*/ 2147483647 w 449"/>
                  <a:gd name="T111" fmla="*/ 2147483647 h 490"/>
                  <a:gd name="T112" fmla="*/ 2147483647 w 449"/>
                  <a:gd name="T113" fmla="*/ 2147483647 h 490"/>
                  <a:gd name="T114" fmla="*/ 2147483647 w 449"/>
                  <a:gd name="T115" fmla="*/ 2147483647 h 490"/>
                  <a:gd name="T116" fmla="*/ 2147483647 w 449"/>
                  <a:gd name="T117" fmla="*/ 2147483647 h 490"/>
                  <a:gd name="T118" fmla="*/ 2147483647 w 449"/>
                  <a:gd name="T119" fmla="*/ 2147483647 h 490"/>
                  <a:gd name="T120" fmla="*/ 2147483647 w 449"/>
                  <a:gd name="T121" fmla="*/ 2147483647 h 490"/>
                  <a:gd name="T122" fmla="*/ 2147483647 w 449"/>
                  <a:gd name="T123" fmla="*/ 2147483647 h 49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" name="Freeform 46"/>
              <p:cNvSpPr>
                <a:spLocks/>
              </p:cNvSpPr>
              <p:nvPr/>
            </p:nvSpPr>
            <p:spPr bwMode="auto">
              <a:xfrm>
                <a:off x="3608272" y="6741397"/>
                <a:ext cx="36246" cy="116313"/>
              </a:xfrm>
              <a:custGeom>
                <a:avLst/>
                <a:gdLst>
                  <a:gd name="T0" fmla="*/ 0 w 46"/>
                  <a:gd name="T1" fmla="*/ 0 h 145"/>
                  <a:gd name="T2" fmla="*/ 0 w 46"/>
                  <a:gd name="T3" fmla="*/ 0 h 145"/>
                  <a:gd name="T4" fmla="*/ 2147483647 w 46"/>
                  <a:gd name="T5" fmla="*/ 2147483647 h 145"/>
                  <a:gd name="T6" fmla="*/ 2147483647 w 46"/>
                  <a:gd name="T7" fmla="*/ 2147483647 h 145"/>
                  <a:gd name="T8" fmla="*/ 2147483647 w 46"/>
                  <a:gd name="T9" fmla="*/ 2147483647 h 145"/>
                  <a:gd name="T10" fmla="*/ 2147483647 w 46"/>
                  <a:gd name="T11" fmla="*/ 2147483647 h 145"/>
                  <a:gd name="T12" fmla="*/ 2147483647 w 46"/>
                  <a:gd name="T13" fmla="*/ 2147483647 h 145"/>
                  <a:gd name="T14" fmla="*/ 2147483647 w 46"/>
                  <a:gd name="T15" fmla="*/ 2147483647 h 145"/>
                  <a:gd name="T16" fmla="*/ 2147483647 w 46"/>
                  <a:gd name="T17" fmla="*/ 2147483647 h 145"/>
                  <a:gd name="T18" fmla="*/ 0 w 46"/>
                  <a:gd name="T19" fmla="*/ 0 h 145"/>
                  <a:gd name="T20" fmla="*/ 0 w 46"/>
                  <a:gd name="T21" fmla="*/ 0 h 1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" name="Freeform 47"/>
              <p:cNvSpPr>
                <a:spLocks/>
              </p:cNvSpPr>
              <p:nvPr/>
            </p:nvSpPr>
            <p:spPr bwMode="auto">
              <a:xfrm>
                <a:off x="3672525" y="6814983"/>
                <a:ext cx="11533" cy="42727"/>
              </a:xfrm>
              <a:custGeom>
                <a:avLst/>
                <a:gdLst>
                  <a:gd name="T0" fmla="*/ 0 w 14"/>
                  <a:gd name="T1" fmla="*/ 0 h 54"/>
                  <a:gd name="T2" fmla="*/ 0 w 14"/>
                  <a:gd name="T3" fmla="*/ 0 h 54"/>
                  <a:gd name="T4" fmla="*/ 2147483647 w 14"/>
                  <a:gd name="T5" fmla="*/ 2147483647 h 54"/>
                  <a:gd name="T6" fmla="*/ 2147483647 w 14"/>
                  <a:gd name="T7" fmla="*/ 2147483647 h 54"/>
                  <a:gd name="T8" fmla="*/ 2147483647 w 14"/>
                  <a:gd name="T9" fmla="*/ 2147483647 h 54"/>
                  <a:gd name="T10" fmla="*/ 2147483647 w 14"/>
                  <a:gd name="T11" fmla="*/ 2147483647 h 54"/>
                  <a:gd name="T12" fmla="*/ 2147483647 w 14"/>
                  <a:gd name="T13" fmla="*/ 2147483647 h 54"/>
                  <a:gd name="T14" fmla="*/ 2147483647 w 14"/>
                  <a:gd name="T15" fmla="*/ 2147483647 h 54"/>
                  <a:gd name="T16" fmla="*/ 2147483647 w 14"/>
                  <a:gd name="T17" fmla="*/ 2147483647 h 54"/>
                  <a:gd name="T18" fmla="*/ 0 w 14"/>
                  <a:gd name="T19" fmla="*/ 0 h 54"/>
                  <a:gd name="T20" fmla="*/ 0 w 14"/>
                  <a:gd name="T21" fmla="*/ 0 h 5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" name="Freeform 48"/>
              <p:cNvSpPr>
                <a:spLocks/>
              </p:cNvSpPr>
              <p:nvPr/>
            </p:nvSpPr>
            <p:spPr bwMode="auto">
              <a:xfrm>
                <a:off x="4894987" y="6701045"/>
                <a:ext cx="56016" cy="156665"/>
              </a:xfrm>
              <a:custGeom>
                <a:avLst/>
                <a:gdLst>
                  <a:gd name="T0" fmla="*/ 0 w 70"/>
                  <a:gd name="T1" fmla="*/ 0 h 199"/>
                  <a:gd name="T2" fmla="*/ 0 w 70"/>
                  <a:gd name="T3" fmla="*/ 0 h 199"/>
                  <a:gd name="T4" fmla="*/ 2147483647 w 70"/>
                  <a:gd name="T5" fmla="*/ 2147483647 h 199"/>
                  <a:gd name="T6" fmla="*/ 2147483647 w 70"/>
                  <a:gd name="T7" fmla="*/ 2147483647 h 199"/>
                  <a:gd name="T8" fmla="*/ 2147483647 w 70"/>
                  <a:gd name="T9" fmla="*/ 2147483647 h 199"/>
                  <a:gd name="T10" fmla="*/ 2147483647 w 70"/>
                  <a:gd name="T11" fmla="*/ 2147483647 h 199"/>
                  <a:gd name="T12" fmla="*/ 2147483647 w 70"/>
                  <a:gd name="T13" fmla="*/ 2147483647 h 199"/>
                  <a:gd name="T14" fmla="*/ 2147483647 w 70"/>
                  <a:gd name="T15" fmla="*/ 2147483647 h 199"/>
                  <a:gd name="T16" fmla="*/ 2147483647 w 70"/>
                  <a:gd name="T17" fmla="*/ 2147483647 h 199"/>
                  <a:gd name="T18" fmla="*/ 2147483647 w 70"/>
                  <a:gd name="T19" fmla="*/ 2147483647 h 199"/>
                  <a:gd name="T20" fmla="*/ 2147483647 w 70"/>
                  <a:gd name="T21" fmla="*/ 2147483647 h 199"/>
                  <a:gd name="T22" fmla="*/ 0 w 70"/>
                  <a:gd name="T23" fmla="*/ 0 h 199"/>
                  <a:gd name="T24" fmla="*/ 0 w 70"/>
                  <a:gd name="T25" fmla="*/ 0 h 19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" name="Freeform 49"/>
              <p:cNvSpPr>
                <a:spLocks/>
              </p:cNvSpPr>
              <p:nvPr/>
            </p:nvSpPr>
            <p:spPr bwMode="auto">
              <a:xfrm>
                <a:off x="5180009" y="6553874"/>
                <a:ext cx="283374" cy="151918"/>
              </a:xfrm>
              <a:custGeom>
                <a:avLst/>
                <a:gdLst>
                  <a:gd name="T0" fmla="*/ 0 w 357"/>
                  <a:gd name="T1" fmla="*/ 0 h 189"/>
                  <a:gd name="T2" fmla="*/ 0 w 357"/>
                  <a:gd name="T3" fmla="*/ 0 h 189"/>
                  <a:gd name="T4" fmla="*/ 2147483647 w 357"/>
                  <a:gd name="T5" fmla="*/ 2147483647 h 189"/>
                  <a:gd name="T6" fmla="*/ 2147483647 w 357"/>
                  <a:gd name="T7" fmla="*/ 2147483647 h 189"/>
                  <a:gd name="T8" fmla="*/ 2147483647 w 357"/>
                  <a:gd name="T9" fmla="*/ 2147483647 h 189"/>
                  <a:gd name="T10" fmla="*/ 2147483647 w 357"/>
                  <a:gd name="T11" fmla="*/ 2147483647 h 189"/>
                  <a:gd name="T12" fmla="*/ 2147483647 w 357"/>
                  <a:gd name="T13" fmla="*/ 2147483647 h 189"/>
                  <a:gd name="T14" fmla="*/ 2147483647 w 357"/>
                  <a:gd name="T15" fmla="*/ 2147483647 h 189"/>
                  <a:gd name="T16" fmla="*/ 0 w 357"/>
                  <a:gd name="T17" fmla="*/ 0 h 189"/>
                  <a:gd name="T18" fmla="*/ 0 w 357"/>
                  <a:gd name="T19" fmla="*/ 0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" name="Freeform 50"/>
              <p:cNvSpPr>
                <a:spLocks/>
              </p:cNvSpPr>
              <p:nvPr/>
            </p:nvSpPr>
            <p:spPr bwMode="auto">
              <a:xfrm>
                <a:off x="4623146" y="6807861"/>
                <a:ext cx="46131" cy="49849"/>
              </a:xfrm>
              <a:custGeom>
                <a:avLst/>
                <a:gdLst>
                  <a:gd name="T0" fmla="*/ 0 w 57"/>
                  <a:gd name="T1" fmla="*/ 0 h 65"/>
                  <a:gd name="T2" fmla="*/ 0 w 57"/>
                  <a:gd name="T3" fmla="*/ 0 h 65"/>
                  <a:gd name="T4" fmla="*/ 2147483647 w 57"/>
                  <a:gd name="T5" fmla="*/ 2147483647 h 65"/>
                  <a:gd name="T6" fmla="*/ 2147483647 w 57"/>
                  <a:gd name="T7" fmla="*/ 2147483647 h 65"/>
                  <a:gd name="T8" fmla="*/ 2147483647 w 57"/>
                  <a:gd name="T9" fmla="*/ 2147483647 h 65"/>
                  <a:gd name="T10" fmla="*/ 2147483647 w 57"/>
                  <a:gd name="T11" fmla="*/ 2147483647 h 65"/>
                  <a:gd name="T12" fmla="*/ 2147483647 w 57"/>
                  <a:gd name="T13" fmla="*/ 2147483647 h 65"/>
                  <a:gd name="T14" fmla="*/ 0 w 57"/>
                  <a:gd name="T15" fmla="*/ 0 h 65"/>
                  <a:gd name="T16" fmla="*/ 0 w 57"/>
                  <a:gd name="T17" fmla="*/ 0 h 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" name="Freeform 51"/>
              <p:cNvSpPr>
                <a:spLocks/>
              </p:cNvSpPr>
              <p:nvPr/>
            </p:nvSpPr>
            <p:spPr bwMode="auto">
              <a:xfrm>
                <a:off x="4845561" y="6836346"/>
                <a:ext cx="32950" cy="21364"/>
              </a:xfrm>
              <a:custGeom>
                <a:avLst/>
                <a:gdLst>
                  <a:gd name="T0" fmla="*/ 2147483647 w 38"/>
                  <a:gd name="T1" fmla="*/ 2147483647 h 27"/>
                  <a:gd name="T2" fmla="*/ 2147483647 w 38"/>
                  <a:gd name="T3" fmla="*/ 2147483647 h 27"/>
                  <a:gd name="T4" fmla="*/ 2147483647 w 38"/>
                  <a:gd name="T5" fmla="*/ 2147483647 h 27"/>
                  <a:gd name="T6" fmla="*/ 2147483647 w 38"/>
                  <a:gd name="T7" fmla="*/ 0 h 27"/>
                  <a:gd name="T8" fmla="*/ 2147483647 w 38"/>
                  <a:gd name="T9" fmla="*/ 0 h 27"/>
                  <a:gd name="T10" fmla="*/ 2147483647 w 38"/>
                  <a:gd name="T11" fmla="*/ 2147483647 h 27"/>
                  <a:gd name="T12" fmla="*/ 0 w 38"/>
                  <a:gd name="T13" fmla="*/ 2147483647 h 27"/>
                  <a:gd name="T14" fmla="*/ 2147483647 w 38"/>
                  <a:gd name="T15" fmla="*/ 2147483647 h 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" name="Freeform 52"/>
              <p:cNvSpPr>
                <a:spLocks/>
              </p:cNvSpPr>
              <p:nvPr/>
            </p:nvSpPr>
            <p:spPr bwMode="auto">
              <a:xfrm>
                <a:off x="5381007" y="6788871"/>
                <a:ext cx="6590" cy="68838"/>
              </a:xfrm>
              <a:custGeom>
                <a:avLst/>
                <a:gdLst>
                  <a:gd name="T0" fmla="*/ 2147483647 w 8"/>
                  <a:gd name="T1" fmla="*/ 2147483647 h 87"/>
                  <a:gd name="T2" fmla="*/ 2147483647 w 8"/>
                  <a:gd name="T3" fmla="*/ 2147483647 h 87"/>
                  <a:gd name="T4" fmla="*/ 2147483647 w 8"/>
                  <a:gd name="T5" fmla="*/ 2147483647 h 87"/>
                  <a:gd name="T6" fmla="*/ 2147483647 w 8"/>
                  <a:gd name="T7" fmla="*/ 2147483647 h 87"/>
                  <a:gd name="T8" fmla="*/ 1118273575 w 8"/>
                  <a:gd name="T9" fmla="*/ 0 h 87"/>
                  <a:gd name="T10" fmla="*/ 1118273575 w 8"/>
                  <a:gd name="T11" fmla="*/ 0 h 87"/>
                  <a:gd name="T12" fmla="*/ 1118273575 w 8"/>
                  <a:gd name="T13" fmla="*/ 2147483647 h 87"/>
                  <a:gd name="T14" fmla="*/ 0 w 8"/>
                  <a:gd name="T15" fmla="*/ 2147483647 h 87"/>
                  <a:gd name="T16" fmla="*/ 2147483647 w 8"/>
                  <a:gd name="T17" fmla="*/ 2147483647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" name="Freeform 53"/>
              <p:cNvSpPr>
                <a:spLocks/>
              </p:cNvSpPr>
              <p:nvPr/>
            </p:nvSpPr>
            <p:spPr bwMode="auto">
              <a:xfrm>
                <a:off x="3481412" y="6819731"/>
                <a:ext cx="21418" cy="37979"/>
              </a:xfrm>
              <a:custGeom>
                <a:avLst/>
                <a:gdLst>
                  <a:gd name="T0" fmla="*/ 0 w 26"/>
                  <a:gd name="T1" fmla="*/ 0 h 49"/>
                  <a:gd name="T2" fmla="*/ 0 w 26"/>
                  <a:gd name="T3" fmla="*/ 0 h 49"/>
                  <a:gd name="T4" fmla="*/ 2147483647 w 26"/>
                  <a:gd name="T5" fmla="*/ 2147483647 h 49"/>
                  <a:gd name="T6" fmla="*/ 2147483647 w 26"/>
                  <a:gd name="T7" fmla="*/ 2147483647 h 49"/>
                  <a:gd name="T8" fmla="*/ 2147483647 w 26"/>
                  <a:gd name="T9" fmla="*/ 2147483647 h 49"/>
                  <a:gd name="T10" fmla="*/ 2147483647 w 26"/>
                  <a:gd name="T11" fmla="*/ 2147483647 h 49"/>
                  <a:gd name="T12" fmla="*/ 2147483647 w 26"/>
                  <a:gd name="T13" fmla="*/ 2147483647 h 49"/>
                  <a:gd name="T14" fmla="*/ 2147483647 w 26"/>
                  <a:gd name="T15" fmla="*/ 2147483647 h 49"/>
                  <a:gd name="T16" fmla="*/ 0 w 26"/>
                  <a:gd name="T17" fmla="*/ 0 h 49"/>
                  <a:gd name="T18" fmla="*/ 0 w 26"/>
                  <a:gd name="T19" fmla="*/ 0 h 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" name="Freeform 54"/>
              <p:cNvSpPr>
                <a:spLocks noEditPoints="1"/>
              </p:cNvSpPr>
              <p:nvPr/>
            </p:nvSpPr>
            <p:spPr bwMode="auto">
              <a:xfrm>
                <a:off x="2380867" y="5146260"/>
                <a:ext cx="1454763" cy="1711449"/>
              </a:xfrm>
              <a:custGeom>
                <a:avLst/>
                <a:gdLst>
                  <a:gd name="T0" fmla="*/ 2147483647 w 1831"/>
                  <a:gd name="T1" fmla="*/ 2147483647 h 2153"/>
                  <a:gd name="T2" fmla="*/ 2147483647 w 1831"/>
                  <a:gd name="T3" fmla="*/ 2147483647 h 2153"/>
                  <a:gd name="T4" fmla="*/ 2147483647 w 1831"/>
                  <a:gd name="T5" fmla="*/ 2147483647 h 2153"/>
                  <a:gd name="T6" fmla="*/ 2147483647 w 1831"/>
                  <a:gd name="T7" fmla="*/ 2147483647 h 2153"/>
                  <a:gd name="T8" fmla="*/ 2147483647 w 1831"/>
                  <a:gd name="T9" fmla="*/ 2147483647 h 2153"/>
                  <a:gd name="T10" fmla="*/ 2147483647 w 1831"/>
                  <a:gd name="T11" fmla="*/ 2147483647 h 2153"/>
                  <a:gd name="T12" fmla="*/ 2147483647 w 1831"/>
                  <a:gd name="T13" fmla="*/ 2147483647 h 2153"/>
                  <a:gd name="T14" fmla="*/ 2147483647 w 1831"/>
                  <a:gd name="T15" fmla="*/ 2147483647 h 2153"/>
                  <a:gd name="T16" fmla="*/ 2147483647 w 1831"/>
                  <a:gd name="T17" fmla="*/ 2147483647 h 2153"/>
                  <a:gd name="T18" fmla="*/ 2147483647 w 1831"/>
                  <a:gd name="T19" fmla="*/ 2147483647 h 2153"/>
                  <a:gd name="T20" fmla="*/ 2147483647 w 1831"/>
                  <a:gd name="T21" fmla="*/ 2147483647 h 2153"/>
                  <a:gd name="T22" fmla="*/ 2147483647 w 1831"/>
                  <a:gd name="T23" fmla="*/ 2147483647 h 2153"/>
                  <a:gd name="T24" fmla="*/ 2147483647 w 1831"/>
                  <a:gd name="T25" fmla="*/ 2147483647 h 2153"/>
                  <a:gd name="T26" fmla="*/ 2147483647 w 1831"/>
                  <a:gd name="T27" fmla="*/ 2147483647 h 2153"/>
                  <a:gd name="T28" fmla="*/ 2147483647 w 1831"/>
                  <a:gd name="T29" fmla="*/ 2147483647 h 2153"/>
                  <a:gd name="T30" fmla="*/ 2147483647 w 1831"/>
                  <a:gd name="T31" fmla="*/ 2147483647 h 2153"/>
                  <a:gd name="T32" fmla="*/ 2147483647 w 1831"/>
                  <a:gd name="T33" fmla="*/ 2147483647 h 2153"/>
                  <a:gd name="T34" fmla="*/ 2147483647 w 1831"/>
                  <a:gd name="T35" fmla="*/ 2147483647 h 2153"/>
                  <a:gd name="T36" fmla="*/ 2147483647 w 1831"/>
                  <a:gd name="T37" fmla="*/ 2147483647 h 2153"/>
                  <a:gd name="T38" fmla="*/ 2147483647 w 1831"/>
                  <a:gd name="T39" fmla="*/ 2147483647 h 2153"/>
                  <a:gd name="T40" fmla="*/ 2147483647 w 1831"/>
                  <a:gd name="T41" fmla="*/ 2147483647 h 2153"/>
                  <a:gd name="T42" fmla="*/ 2147483647 w 1831"/>
                  <a:gd name="T43" fmla="*/ 2147483647 h 2153"/>
                  <a:gd name="T44" fmla="*/ 2147483647 w 1831"/>
                  <a:gd name="T45" fmla="*/ 2147483647 h 2153"/>
                  <a:gd name="T46" fmla="*/ 2147483647 w 1831"/>
                  <a:gd name="T47" fmla="*/ 2147483647 h 2153"/>
                  <a:gd name="T48" fmla="*/ 2147483647 w 1831"/>
                  <a:gd name="T49" fmla="*/ 2147483647 h 2153"/>
                  <a:gd name="T50" fmla="*/ 2147483647 w 1831"/>
                  <a:gd name="T51" fmla="*/ 2147483647 h 2153"/>
                  <a:gd name="T52" fmla="*/ 2147483647 w 1831"/>
                  <a:gd name="T53" fmla="*/ 2147483647 h 2153"/>
                  <a:gd name="T54" fmla="*/ 2147483647 w 1831"/>
                  <a:gd name="T55" fmla="*/ 2147483647 h 2153"/>
                  <a:gd name="T56" fmla="*/ 2147483647 w 1831"/>
                  <a:gd name="T57" fmla="*/ 2147483647 h 2153"/>
                  <a:gd name="T58" fmla="*/ 2147483647 w 1831"/>
                  <a:gd name="T59" fmla="*/ 2147483647 h 2153"/>
                  <a:gd name="T60" fmla="*/ 2147483647 w 1831"/>
                  <a:gd name="T61" fmla="*/ 2147483647 h 2153"/>
                  <a:gd name="T62" fmla="*/ 2147483647 w 1831"/>
                  <a:gd name="T63" fmla="*/ 2147483647 h 2153"/>
                  <a:gd name="T64" fmla="*/ 2147483647 w 1831"/>
                  <a:gd name="T65" fmla="*/ 2147483647 h 2153"/>
                  <a:gd name="T66" fmla="*/ 2147483647 w 1831"/>
                  <a:gd name="T67" fmla="*/ 2147483647 h 2153"/>
                  <a:gd name="T68" fmla="*/ 2147483647 w 1831"/>
                  <a:gd name="T69" fmla="*/ 2147483647 h 2153"/>
                  <a:gd name="T70" fmla="*/ 2147483647 w 1831"/>
                  <a:gd name="T71" fmla="*/ 2147483647 h 2153"/>
                  <a:gd name="T72" fmla="*/ 2147483647 w 1831"/>
                  <a:gd name="T73" fmla="*/ 2147483647 h 2153"/>
                  <a:gd name="T74" fmla="*/ 2147483647 w 1831"/>
                  <a:gd name="T75" fmla="*/ 2147483647 h 2153"/>
                  <a:gd name="T76" fmla="*/ 2147483647 w 1831"/>
                  <a:gd name="T77" fmla="*/ 2147483647 h 2153"/>
                  <a:gd name="T78" fmla="*/ 2147483647 w 1831"/>
                  <a:gd name="T79" fmla="*/ 2147483647 h 2153"/>
                  <a:gd name="T80" fmla="*/ 2147483647 w 1831"/>
                  <a:gd name="T81" fmla="*/ 2147483647 h 2153"/>
                  <a:gd name="T82" fmla="*/ 2147483647 w 1831"/>
                  <a:gd name="T83" fmla="*/ 2147483647 h 2153"/>
                  <a:gd name="T84" fmla="*/ 2147483647 w 1831"/>
                  <a:gd name="T85" fmla="*/ 2147483647 h 2153"/>
                  <a:gd name="T86" fmla="*/ 2147483647 w 1831"/>
                  <a:gd name="T87" fmla="*/ 2147483647 h 2153"/>
                  <a:gd name="T88" fmla="*/ 2147483647 w 1831"/>
                  <a:gd name="T89" fmla="*/ 2147483647 h 2153"/>
                  <a:gd name="T90" fmla="*/ 2147483647 w 1831"/>
                  <a:gd name="T91" fmla="*/ 2147483647 h 2153"/>
                  <a:gd name="T92" fmla="*/ 2147483647 w 1831"/>
                  <a:gd name="T93" fmla="*/ 2147483647 h 2153"/>
                  <a:gd name="T94" fmla="*/ 2147483647 w 1831"/>
                  <a:gd name="T95" fmla="*/ 2147483647 h 2153"/>
                  <a:gd name="T96" fmla="*/ 2147483647 w 1831"/>
                  <a:gd name="T97" fmla="*/ 2147483647 h 2153"/>
                  <a:gd name="T98" fmla="*/ 2147483647 w 1831"/>
                  <a:gd name="T99" fmla="*/ 2147483647 h 2153"/>
                  <a:gd name="T100" fmla="*/ 2147483647 w 1831"/>
                  <a:gd name="T101" fmla="*/ 2147483647 h 2153"/>
                  <a:gd name="T102" fmla="*/ 2147483647 w 1831"/>
                  <a:gd name="T103" fmla="*/ 2147483647 h 2153"/>
                  <a:gd name="T104" fmla="*/ 2147483647 w 1831"/>
                  <a:gd name="T105" fmla="*/ 2147483647 h 2153"/>
                  <a:gd name="T106" fmla="*/ 2147483647 w 1831"/>
                  <a:gd name="T107" fmla="*/ 2147483647 h 2153"/>
                  <a:gd name="T108" fmla="*/ 2147483647 w 1831"/>
                  <a:gd name="T109" fmla="*/ 2147483647 h 2153"/>
                  <a:gd name="T110" fmla="*/ 2147483647 w 1831"/>
                  <a:gd name="T111" fmla="*/ 2147483647 h 2153"/>
                  <a:gd name="T112" fmla="*/ 2147483647 w 1831"/>
                  <a:gd name="T113" fmla="*/ 2147483647 h 2153"/>
                  <a:gd name="T114" fmla="*/ 2147483647 w 1831"/>
                  <a:gd name="T115" fmla="*/ 2147483647 h 2153"/>
                  <a:gd name="T116" fmla="*/ 2147483647 w 1831"/>
                  <a:gd name="T117" fmla="*/ 2147483647 h 2153"/>
                  <a:gd name="T118" fmla="*/ 2147483647 w 1831"/>
                  <a:gd name="T119" fmla="*/ 2147483647 h 2153"/>
                  <a:gd name="T120" fmla="*/ 2147483647 w 1831"/>
                  <a:gd name="T121" fmla="*/ 2147483647 h 2153"/>
                  <a:gd name="T122" fmla="*/ 2147483647 w 1831"/>
                  <a:gd name="T123" fmla="*/ 2147483647 h 2153"/>
                  <a:gd name="T124" fmla="*/ 2147483647 w 1831"/>
                  <a:gd name="T125" fmla="*/ 2147483647 h 215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" name="Freeform 55"/>
              <p:cNvSpPr>
                <a:spLocks/>
              </p:cNvSpPr>
              <p:nvPr/>
            </p:nvSpPr>
            <p:spPr bwMode="auto">
              <a:xfrm>
                <a:off x="5328286" y="6779377"/>
                <a:ext cx="14827" cy="78333"/>
              </a:xfrm>
              <a:custGeom>
                <a:avLst/>
                <a:gdLst>
                  <a:gd name="T0" fmla="*/ 2147483647 w 18"/>
                  <a:gd name="T1" fmla="*/ 0 h 98"/>
                  <a:gd name="T2" fmla="*/ 2147483647 w 18"/>
                  <a:gd name="T3" fmla="*/ 0 h 98"/>
                  <a:gd name="T4" fmla="*/ 2147483647 w 18"/>
                  <a:gd name="T5" fmla="*/ 2147483647 h 98"/>
                  <a:gd name="T6" fmla="*/ 2147483647 w 18"/>
                  <a:gd name="T7" fmla="*/ 2147483647 h 98"/>
                  <a:gd name="T8" fmla="*/ 2147483647 w 18"/>
                  <a:gd name="T9" fmla="*/ 2147483647 h 98"/>
                  <a:gd name="T10" fmla="*/ 559098987 w 18"/>
                  <a:gd name="T11" fmla="*/ 2147483647 h 98"/>
                  <a:gd name="T12" fmla="*/ 0 w 18"/>
                  <a:gd name="T13" fmla="*/ 2147483647 h 98"/>
                  <a:gd name="T14" fmla="*/ 2147483647 w 18"/>
                  <a:gd name="T15" fmla="*/ 2147483647 h 98"/>
                  <a:gd name="T16" fmla="*/ 2147483647 w 18"/>
                  <a:gd name="T17" fmla="*/ 2147483647 h 98"/>
                  <a:gd name="T18" fmla="*/ 2147483647 w 18"/>
                  <a:gd name="T19" fmla="*/ 2147483647 h 98"/>
                  <a:gd name="T20" fmla="*/ 2147483647 w 18"/>
                  <a:gd name="T21" fmla="*/ 2147483647 h 98"/>
                  <a:gd name="T22" fmla="*/ 2147483647 w 18"/>
                  <a:gd name="T23" fmla="*/ 2147483647 h 98"/>
                  <a:gd name="T24" fmla="*/ 2147483647 w 18"/>
                  <a:gd name="T25" fmla="*/ 0 h 98"/>
                  <a:gd name="T26" fmla="*/ 2147483647 w 18"/>
                  <a:gd name="T27" fmla="*/ 0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6" name="Freeform 56"/>
              <p:cNvSpPr>
                <a:spLocks/>
              </p:cNvSpPr>
              <p:nvPr/>
            </p:nvSpPr>
            <p:spPr bwMode="auto">
              <a:xfrm>
                <a:off x="4878512" y="6831598"/>
                <a:ext cx="1648" cy="4747"/>
              </a:xfrm>
              <a:custGeom>
                <a:avLst/>
                <a:gdLst>
                  <a:gd name="T0" fmla="*/ 0 w 4"/>
                  <a:gd name="T1" fmla="*/ 2147483647 h 6"/>
                  <a:gd name="T2" fmla="*/ 0 w 4"/>
                  <a:gd name="T3" fmla="*/ 2147483647 h 6"/>
                  <a:gd name="T4" fmla="*/ 279738112 w 4"/>
                  <a:gd name="T5" fmla="*/ 1485992968 h 6"/>
                  <a:gd name="T6" fmla="*/ 279738112 w 4"/>
                  <a:gd name="T7" fmla="*/ 1485992968 h 6"/>
                  <a:gd name="T8" fmla="*/ 279738112 w 4"/>
                  <a:gd name="T9" fmla="*/ 990244770 h 6"/>
                  <a:gd name="T10" fmla="*/ 279738112 w 4"/>
                  <a:gd name="T11" fmla="*/ 0 h 6"/>
                  <a:gd name="T12" fmla="*/ 279738112 w 4"/>
                  <a:gd name="T13" fmla="*/ 0 h 6"/>
                  <a:gd name="T14" fmla="*/ 0 w 4"/>
                  <a:gd name="T15" fmla="*/ 2147483647 h 6"/>
                  <a:gd name="T16" fmla="*/ 0 w 4"/>
                  <a:gd name="T17" fmla="*/ 2147483647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7" name="Freeform 59"/>
              <p:cNvSpPr>
                <a:spLocks/>
              </p:cNvSpPr>
              <p:nvPr/>
            </p:nvSpPr>
            <p:spPr bwMode="auto">
              <a:xfrm>
                <a:off x="3847162" y="6660691"/>
                <a:ext cx="4943" cy="474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2147483647 h 5"/>
                  <a:gd name="T4" fmla="*/ 1932181133 w 5"/>
                  <a:gd name="T5" fmla="*/ 0 h 5"/>
                  <a:gd name="T6" fmla="*/ 1932181133 w 5"/>
                  <a:gd name="T7" fmla="*/ 0 h 5"/>
                  <a:gd name="T8" fmla="*/ 0 w 5"/>
                  <a:gd name="T9" fmla="*/ 0 h 5"/>
                  <a:gd name="T10" fmla="*/ 0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05" name="文本占位符 2"/>
          <p:cNvSpPr>
            <a:spLocks noGrp="1"/>
          </p:cNvSpPr>
          <p:nvPr>
            <p:ph type="body" idx="1"/>
          </p:nvPr>
        </p:nvSpPr>
        <p:spPr>
          <a:xfrm>
            <a:off x="357158" y="10001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206" name="标题 1"/>
          <p:cNvSpPr>
            <a:spLocks noGrp="1"/>
          </p:cNvSpPr>
          <p:nvPr>
            <p:ph type="title"/>
          </p:nvPr>
        </p:nvSpPr>
        <p:spPr>
          <a:xfrm>
            <a:off x="-428660" y="2714628"/>
            <a:ext cx="7443782" cy="1143000"/>
          </a:xfrm>
        </p:spPr>
        <p:txBody>
          <a:bodyPr/>
          <a:lstStyle>
            <a:lvl1pPr>
              <a:defRPr sz="9600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315937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134F0-1E61-4DD3-9FD2-2EF5F83E95E1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CB9F5-3B74-4DAC-B168-D02F7A029B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78517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0101D-5126-4339-B9AE-CE801362820F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2E24C-256F-4C42-B953-850487874F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61716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A5BE3-9E22-4045-AECE-41904DBD4B3A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5EEC3-8FE3-44F1-8E0C-2D83A2D992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388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2.gi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2.gif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0342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defRPr/>
              </a:pPr>
              <a:endPara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endParaRPr>
            </a:p>
          </p:txBody>
        </p:sp>
        <p:sp>
          <p:nvSpPr>
            <p:cNvPr id="10342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defRPr/>
              </a:pPr>
              <a:endPara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endParaRPr>
            </a:p>
          </p:txBody>
        </p:sp>
        <p:sp>
          <p:nvSpPr>
            <p:cNvPr id="10342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defRPr/>
              </a:pPr>
              <a:endPara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endParaRPr>
            </a:p>
          </p:txBody>
        </p:sp>
        <p:sp>
          <p:nvSpPr>
            <p:cNvPr id="10343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endParaRPr>
            </a:p>
          </p:txBody>
        </p:sp>
        <p:sp>
          <p:nvSpPr>
            <p:cNvPr id="10343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endParaRPr>
            </a:p>
          </p:txBody>
        </p:sp>
        <p:sp>
          <p:nvSpPr>
            <p:cNvPr id="10343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endParaRPr>
            </a:p>
          </p:txBody>
        </p:sp>
        <p:sp>
          <p:nvSpPr>
            <p:cNvPr id="10343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endParaRPr>
            </a:p>
          </p:txBody>
        </p:sp>
        <p:sp>
          <p:nvSpPr>
            <p:cNvPr id="10343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ru-RU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+mn-cs"/>
              </a:endParaRPr>
            </a:p>
          </p:txBody>
        </p:sp>
      </p:grpSp>
      <p:sp>
        <p:nvSpPr>
          <p:cNvPr id="1034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fld id="{5794E6E0-4AEA-4F69-ADFD-F205F9711A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43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3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01" r:id="rId1"/>
    <p:sldLayoutId id="2147487002" r:id="rId2"/>
    <p:sldLayoutId id="2147487003" r:id="rId3"/>
    <p:sldLayoutId id="2147487004" r:id="rId4"/>
    <p:sldLayoutId id="2147487005" r:id="rId5"/>
    <p:sldLayoutId id="2147487006" r:id="rId6"/>
    <p:sldLayoutId id="2147487007" r:id="rId7"/>
    <p:sldLayoutId id="2147487008" r:id="rId8"/>
    <p:sldLayoutId id="2147487009" r:id="rId9"/>
    <p:sldLayoutId id="2147487010" r:id="rId10"/>
    <p:sldLayoutId id="2147487011" r:id="rId11"/>
    <p:sldLayoutId id="2147487012" r:id="rId12"/>
    <p:sldLayoutId id="2147487013" r:id="rId13"/>
    <p:sldLayoutId id="2147487014" r:id="rId14"/>
    <p:sldLayoutId id="2147487015" r:id="rId15"/>
    <p:sldLayoutId id="2147487016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>
              <a:gd name="T0" fmla="*/ 0 w 179"/>
              <a:gd name="T1" fmla="*/ 132 h 132"/>
              <a:gd name="T2" fmla="*/ 29 w 179"/>
              <a:gd name="T3" fmla="*/ 132 h 132"/>
              <a:gd name="T4" fmla="*/ 77 w 179"/>
              <a:gd name="T5" fmla="*/ 108 h 132"/>
              <a:gd name="T6" fmla="*/ 119 w 179"/>
              <a:gd name="T7" fmla="*/ 78 h 132"/>
              <a:gd name="T8" fmla="*/ 155 w 179"/>
              <a:gd name="T9" fmla="*/ 48 h 132"/>
              <a:gd name="T10" fmla="*/ 179 w 179"/>
              <a:gd name="T11" fmla="*/ 12 h 132"/>
              <a:gd name="T12" fmla="*/ 173 w 179"/>
              <a:gd name="T13" fmla="*/ 6 h 132"/>
              <a:gd name="T14" fmla="*/ 167 w 179"/>
              <a:gd name="T15" fmla="*/ 0 h 132"/>
              <a:gd name="T16" fmla="*/ 137 w 179"/>
              <a:gd name="T17" fmla="*/ 42 h 132"/>
              <a:gd name="T18" fmla="*/ 101 w 179"/>
              <a:gd name="T19" fmla="*/ 78 h 132"/>
              <a:gd name="T20" fmla="*/ 53 w 179"/>
              <a:gd name="T21" fmla="*/ 108 h 132"/>
              <a:gd name="T22" fmla="*/ 0 w 179"/>
              <a:gd name="T23" fmla="*/ 132 h 132"/>
              <a:gd name="T24" fmla="*/ 0 w 179"/>
              <a:gd name="T25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  <a:latin typeface="Arial" charset="0"/>
              <a:cs typeface="+mn-cs"/>
            </a:endParaRPr>
          </a:p>
        </p:txBody>
      </p:sp>
      <p:grpSp>
        <p:nvGrpSpPr>
          <p:cNvPr id="12291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2297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830 w 5740"/>
                <a:gd name="T1" fmla="*/ 33 h 4316"/>
                <a:gd name="T2" fmla="*/ 0 w 5740"/>
                <a:gd name="T3" fmla="*/ 33 h 4316"/>
                <a:gd name="T4" fmla="*/ 0 w 5740"/>
                <a:gd name="T5" fmla="*/ 0 h 4316"/>
                <a:gd name="T6" fmla="*/ 5830 w 5740"/>
                <a:gd name="T7" fmla="*/ 0 h 4316"/>
                <a:gd name="T8" fmla="*/ 5830 w 5740"/>
                <a:gd name="T9" fmla="*/ 33 h 4316"/>
                <a:gd name="T10" fmla="*/ 5830 w 5740"/>
                <a:gd name="T11" fmla="*/ 33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298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946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6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6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6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6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6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6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6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7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7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7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</p:grpSp>
        <p:grpSp>
          <p:nvGrpSpPr>
            <p:cNvPr id="12299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947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7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7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7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7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7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8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8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8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8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8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8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2343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44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8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9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2348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300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949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9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9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9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9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9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9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2321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50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50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50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50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50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50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50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50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</p:grpSp>
        <p:grpSp>
          <p:nvGrpSpPr>
            <p:cNvPr id="12301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2302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4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4 w 382"/>
                  <a:gd name="T19" fmla="*/ 96 h 96"/>
                  <a:gd name="T20" fmla="*/ 268 w 382"/>
                  <a:gd name="T21" fmla="*/ 90 h 96"/>
                  <a:gd name="T22" fmla="*/ 316 w 382"/>
                  <a:gd name="T23" fmla="*/ 84 h 96"/>
                  <a:gd name="T24" fmla="*/ 357 w 382"/>
                  <a:gd name="T25" fmla="*/ 66 h 96"/>
                  <a:gd name="T26" fmla="*/ 387 w 382"/>
                  <a:gd name="T27" fmla="*/ 42 h 96"/>
                  <a:gd name="T28" fmla="*/ 381 w 382"/>
                  <a:gd name="T29" fmla="*/ 42 h 96"/>
                  <a:gd name="T30" fmla="*/ 351 w 382"/>
                  <a:gd name="T31" fmla="*/ 66 h 96"/>
                  <a:gd name="T32" fmla="*/ 310 w 382"/>
                  <a:gd name="T33" fmla="*/ 78 h 96"/>
                  <a:gd name="T34" fmla="*/ 268 w 382"/>
                  <a:gd name="T35" fmla="*/ 90 h 96"/>
                  <a:gd name="T36" fmla="*/ 214 w 382"/>
                  <a:gd name="T37" fmla="*/ 96 h 96"/>
                  <a:gd name="T38" fmla="*/ 214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3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4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5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6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7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4 w 185"/>
                  <a:gd name="T5" fmla="*/ 36 h 210"/>
                  <a:gd name="T6" fmla="*/ 160 w 185"/>
                  <a:gd name="T7" fmla="*/ 72 h 210"/>
                  <a:gd name="T8" fmla="*/ 166 w 185"/>
                  <a:gd name="T9" fmla="*/ 90 h 210"/>
                  <a:gd name="T10" fmla="*/ 172 w 185"/>
                  <a:gd name="T11" fmla="*/ 114 h 210"/>
                  <a:gd name="T12" fmla="*/ 166 w 185"/>
                  <a:gd name="T13" fmla="*/ 138 h 210"/>
                  <a:gd name="T14" fmla="*/ 154 w 185"/>
                  <a:gd name="T15" fmla="*/ 162 h 210"/>
                  <a:gd name="T16" fmla="*/ 124 w 185"/>
                  <a:gd name="T17" fmla="*/ 180 h 210"/>
                  <a:gd name="T18" fmla="*/ 90 w 185"/>
                  <a:gd name="T19" fmla="*/ 198 h 210"/>
                  <a:gd name="T20" fmla="*/ 101 w 185"/>
                  <a:gd name="T21" fmla="*/ 210 h 210"/>
                  <a:gd name="T22" fmla="*/ 136 w 185"/>
                  <a:gd name="T23" fmla="*/ 192 h 210"/>
                  <a:gd name="T24" fmla="*/ 166 w 185"/>
                  <a:gd name="T25" fmla="*/ 168 h 210"/>
                  <a:gd name="T26" fmla="*/ 184 w 185"/>
                  <a:gd name="T27" fmla="*/ 144 h 210"/>
                  <a:gd name="T28" fmla="*/ 190 w 185"/>
                  <a:gd name="T29" fmla="*/ 114 h 210"/>
                  <a:gd name="T30" fmla="*/ 184 w 185"/>
                  <a:gd name="T31" fmla="*/ 90 h 210"/>
                  <a:gd name="T32" fmla="*/ 178 w 185"/>
                  <a:gd name="T33" fmla="*/ 66 h 210"/>
                  <a:gd name="T34" fmla="*/ 160 w 185"/>
                  <a:gd name="T35" fmla="*/ 48 h 210"/>
                  <a:gd name="T36" fmla="*/ 136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8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2309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2310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FFFFFF"/>
                    </a:solidFill>
                    <a:latin typeface="Arial" charset="0"/>
                  </a:endParaRPr>
                </a:p>
              </p:txBody>
            </p:sp>
            <p:sp>
              <p:nvSpPr>
                <p:cNvPr id="12311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FFFFFF"/>
                    </a:solidFill>
                    <a:latin typeface="Arial" charset="0"/>
                  </a:endParaRPr>
                </a:p>
              </p:txBody>
            </p:sp>
            <p:sp>
              <p:nvSpPr>
                <p:cNvPr id="12312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FFFFFF"/>
                    </a:solidFill>
                    <a:latin typeface="Arial" charset="0"/>
                  </a:endParaRPr>
                </a:p>
              </p:txBody>
            </p:sp>
            <p:sp>
              <p:nvSpPr>
                <p:cNvPr id="12313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FFFFFF"/>
                    </a:solidFill>
                    <a:latin typeface="Arial" charset="0"/>
                  </a:endParaRPr>
                </a:p>
              </p:txBody>
            </p:sp>
          </p:grpSp>
        </p:grpSp>
      </p:grpSp>
      <p:sp>
        <p:nvSpPr>
          <p:cNvPr id="1952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52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52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52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52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04A3943-47FF-4C37-873C-64D847BD79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086" r:id="rId1"/>
    <p:sldLayoutId id="2147487087" r:id="rId2"/>
    <p:sldLayoutId id="2147487088" r:id="rId3"/>
    <p:sldLayoutId id="2147487089" r:id="rId4"/>
    <p:sldLayoutId id="2147487090" r:id="rId5"/>
    <p:sldLayoutId id="2147487091" r:id="rId6"/>
    <p:sldLayoutId id="2147487092" r:id="rId7"/>
    <p:sldLayoutId id="2147487093" r:id="rId8"/>
    <p:sldLayoutId id="2147487094" r:id="rId9"/>
    <p:sldLayoutId id="2147487095" r:id="rId10"/>
    <p:sldLayoutId id="2147487096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>
              <a:gd name="T0" fmla="*/ 0 w 179"/>
              <a:gd name="T1" fmla="*/ 132 h 132"/>
              <a:gd name="T2" fmla="*/ 29 w 179"/>
              <a:gd name="T3" fmla="*/ 132 h 132"/>
              <a:gd name="T4" fmla="*/ 77 w 179"/>
              <a:gd name="T5" fmla="*/ 108 h 132"/>
              <a:gd name="T6" fmla="*/ 119 w 179"/>
              <a:gd name="T7" fmla="*/ 78 h 132"/>
              <a:gd name="T8" fmla="*/ 155 w 179"/>
              <a:gd name="T9" fmla="*/ 48 h 132"/>
              <a:gd name="T10" fmla="*/ 179 w 179"/>
              <a:gd name="T11" fmla="*/ 12 h 132"/>
              <a:gd name="T12" fmla="*/ 173 w 179"/>
              <a:gd name="T13" fmla="*/ 6 h 132"/>
              <a:gd name="T14" fmla="*/ 167 w 179"/>
              <a:gd name="T15" fmla="*/ 0 h 132"/>
              <a:gd name="T16" fmla="*/ 137 w 179"/>
              <a:gd name="T17" fmla="*/ 42 h 132"/>
              <a:gd name="T18" fmla="*/ 101 w 179"/>
              <a:gd name="T19" fmla="*/ 78 h 132"/>
              <a:gd name="T20" fmla="*/ 53 w 179"/>
              <a:gd name="T21" fmla="*/ 108 h 132"/>
              <a:gd name="T22" fmla="*/ 0 w 179"/>
              <a:gd name="T23" fmla="*/ 132 h 132"/>
              <a:gd name="T24" fmla="*/ 0 w 179"/>
              <a:gd name="T25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  <a:latin typeface="Arial" charset="0"/>
              <a:cs typeface="+mn-cs"/>
            </a:endParaRPr>
          </a:p>
        </p:txBody>
      </p:sp>
      <p:grpSp>
        <p:nvGrpSpPr>
          <p:cNvPr id="13315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3321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830 w 5740"/>
                <a:gd name="T1" fmla="*/ 33 h 4316"/>
                <a:gd name="T2" fmla="*/ 0 w 5740"/>
                <a:gd name="T3" fmla="*/ 33 h 4316"/>
                <a:gd name="T4" fmla="*/ 0 w 5740"/>
                <a:gd name="T5" fmla="*/ 0 h 4316"/>
                <a:gd name="T6" fmla="*/ 5830 w 5740"/>
                <a:gd name="T7" fmla="*/ 0 h 4316"/>
                <a:gd name="T8" fmla="*/ 5830 w 5740"/>
                <a:gd name="T9" fmla="*/ 33 h 4316"/>
                <a:gd name="T10" fmla="*/ 5830 w 5740"/>
                <a:gd name="T11" fmla="*/ 33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322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946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6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6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6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6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6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6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6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7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7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7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</p:grpSp>
        <p:grpSp>
          <p:nvGrpSpPr>
            <p:cNvPr id="13323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947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7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7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7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7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7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8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8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8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8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8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8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3367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68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8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9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3372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324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949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9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9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9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9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9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49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3345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50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50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50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50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50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50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50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950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</p:grpSp>
        <p:grpSp>
          <p:nvGrpSpPr>
            <p:cNvPr id="13325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3326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4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4 w 382"/>
                  <a:gd name="T19" fmla="*/ 96 h 96"/>
                  <a:gd name="T20" fmla="*/ 268 w 382"/>
                  <a:gd name="T21" fmla="*/ 90 h 96"/>
                  <a:gd name="T22" fmla="*/ 316 w 382"/>
                  <a:gd name="T23" fmla="*/ 84 h 96"/>
                  <a:gd name="T24" fmla="*/ 357 w 382"/>
                  <a:gd name="T25" fmla="*/ 66 h 96"/>
                  <a:gd name="T26" fmla="*/ 387 w 382"/>
                  <a:gd name="T27" fmla="*/ 42 h 96"/>
                  <a:gd name="T28" fmla="*/ 381 w 382"/>
                  <a:gd name="T29" fmla="*/ 42 h 96"/>
                  <a:gd name="T30" fmla="*/ 351 w 382"/>
                  <a:gd name="T31" fmla="*/ 66 h 96"/>
                  <a:gd name="T32" fmla="*/ 310 w 382"/>
                  <a:gd name="T33" fmla="*/ 78 h 96"/>
                  <a:gd name="T34" fmla="*/ 268 w 382"/>
                  <a:gd name="T35" fmla="*/ 90 h 96"/>
                  <a:gd name="T36" fmla="*/ 214 w 382"/>
                  <a:gd name="T37" fmla="*/ 96 h 96"/>
                  <a:gd name="T38" fmla="*/ 214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27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28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29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30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31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4 w 185"/>
                  <a:gd name="T5" fmla="*/ 36 h 210"/>
                  <a:gd name="T6" fmla="*/ 160 w 185"/>
                  <a:gd name="T7" fmla="*/ 72 h 210"/>
                  <a:gd name="T8" fmla="*/ 166 w 185"/>
                  <a:gd name="T9" fmla="*/ 90 h 210"/>
                  <a:gd name="T10" fmla="*/ 172 w 185"/>
                  <a:gd name="T11" fmla="*/ 114 h 210"/>
                  <a:gd name="T12" fmla="*/ 166 w 185"/>
                  <a:gd name="T13" fmla="*/ 138 h 210"/>
                  <a:gd name="T14" fmla="*/ 154 w 185"/>
                  <a:gd name="T15" fmla="*/ 162 h 210"/>
                  <a:gd name="T16" fmla="*/ 124 w 185"/>
                  <a:gd name="T17" fmla="*/ 180 h 210"/>
                  <a:gd name="T18" fmla="*/ 90 w 185"/>
                  <a:gd name="T19" fmla="*/ 198 h 210"/>
                  <a:gd name="T20" fmla="*/ 101 w 185"/>
                  <a:gd name="T21" fmla="*/ 210 h 210"/>
                  <a:gd name="T22" fmla="*/ 136 w 185"/>
                  <a:gd name="T23" fmla="*/ 192 h 210"/>
                  <a:gd name="T24" fmla="*/ 166 w 185"/>
                  <a:gd name="T25" fmla="*/ 168 h 210"/>
                  <a:gd name="T26" fmla="*/ 184 w 185"/>
                  <a:gd name="T27" fmla="*/ 144 h 210"/>
                  <a:gd name="T28" fmla="*/ 190 w 185"/>
                  <a:gd name="T29" fmla="*/ 114 h 210"/>
                  <a:gd name="T30" fmla="*/ 184 w 185"/>
                  <a:gd name="T31" fmla="*/ 90 h 210"/>
                  <a:gd name="T32" fmla="*/ 178 w 185"/>
                  <a:gd name="T33" fmla="*/ 66 h 210"/>
                  <a:gd name="T34" fmla="*/ 160 w 185"/>
                  <a:gd name="T35" fmla="*/ 48 h 210"/>
                  <a:gd name="T36" fmla="*/ 136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32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3333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3334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FFFFFF"/>
                    </a:solidFill>
                    <a:latin typeface="Arial" charset="0"/>
                  </a:endParaRPr>
                </a:p>
              </p:txBody>
            </p:sp>
            <p:sp>
              <p:nvSpPr>
                <p:cNvPr id="13335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FFFFFF"/>
                    </a:solidFill>
                    <a:latin typeface="Arial" charset="0"/>
                  </a:endParaRPr>
                </a:p>
              </p:txBody>
            </p:sp>
            <p:sp>
              <p:nvSpPr>
                <p:cNvPr id="13336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FFFFFF"/>
                    </a:solidFill>
                    <a:latin typeface="Arial" charset="0"/>
                  </a:endParaRPr>
                </a:p>
              </p:txBody>
            </p:sp>
            <p:sp>
              <p:nvSpPr>
                <p:cNvPr id="13337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FFFFFF"/>
                    </a:solidFill>
                    <a:latin typeface="Arial" charset="0"/>
                  </a:endParaRPr>
                </a:p>
              </p:txBody>
            </p:sp>
          </p:grpSp>
        </p:grpSp>
      </p:grpSp>
      <p:sp>
        <p:nvSpPr>
          <p:cNvPr id="1952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52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52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52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52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F226A0C-DBD4-4E31-9C33-BAFEFAC552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097" r:id="rId1"/>
    <p:sldLayoutId id="2147487098" r:id="rId2"/>
    <p:sldLayoutId id="2147487099" r:id="rId3"/>
    <p:sldLayoutId id="2147487100" r:id="rId4"/>
    <p:sldLayoutId id="2147487101" r:id="rId5"/>
    <p:sldLayoutId id="2147487102" r:id="rId6"/>
    <p:sldLayoutId id="2147487103" r:id="rId7"/>
    <p:sldLayoutId id="2147487104" r:id="rId8"/>
    <p:sldLayoutId id="2147487105" r:id="rId9"/>
    <p:sldLayoutId id="2147487106" r:id="rId10"/>
    <p:sldLayoutId id="214748710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6C2A1F6-E131-4AFE-A966-062078DD1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19" r:id="rId1"/>
    <p:sldLayoutId id="2147487120" r:id="rId2"/>
    <p:sldLayoutId id="2147487121" r:id="rId3"/>
    <p:sldLayoutId id="2147487122" r:id="rId4"/>
    <p:sldLayoutId id="2147487123" r:id="rId5"/>
    <p:sldLayoutId id="2147487124" r:id="rId6"/>
    <p:sldLayoutId id="2147487125" r:id="rId7"/>
    <p:sldLayoutId id="2147487126" r:id="rId8"/>
    <p:sldLayoutId id="2147487127" r:id="rId9"/>
    <p:sldLayoutId id="2147487128" r:id="rId10"/>
    <p:sldLayoutId id="214748712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32537DF-006B-4EA3-8879-476CFD6736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30" r:id="rId1"/>
    <p:sldLayoutId id="2147487131" r:id="rId2"/>
    <p:sldLayoutId id="2147487132" r:id="rId3"/>
    <p:sldLayoutId id="2147487133" r:id="rId4"/>
    <p:sldLayoutId id="2147487134" r:id="rId5"/>
    <p:sldLayoutId id="2147487135" r:id="rId6"/>
    <p:sldLayoutId id="2147487136" r:id="rId7"/>
    <p:sldLayoutId id="2147487137" r:id="rId8"/>
    <p:sldLayoutId id="2147487138" r:id="rId9"/>
    <p:sldLayoutId id="2147487139" r:id="rId10"/>
    <p:sldLayoutId id="214748714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4B9FC8E-E8FB-47F4-A926-A0F1935CE0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17" r:id="rId1"/>
    <p:sldLayoutId id="2147487018" r:id="rId2"/>
    <p:sldLayoutId id="2147487019" r:id="rId3"/>
    <p:sldLayoutId id="2147487020" r:id="rId4"/>
    <p:sldLayoutId id="2147487021" r:id="rId5"/>
    <p:sldLayoutId id="2147487022" r:id="rId6"/>
    <p:sldLayoutId id="2147487023" r:id="rId7"/>
    <p:sldLayoutId id="2147487024" r:id="rId8"/>
    <p:sldLayoutId id="2147487025" r:id="rId9"/>
    <p:sldLayoutId id="2147487026" r:id="rId10"/>
    <p:sldLayoutId id="21474870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B3FD133-8FC3-400C-A239-851DA7CC0594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7260A5-EF70-43BE-ABE0-584F28ADA5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28" r:id="rId1"/>
    <p:sldLayoutId id="2147487029" r:id="rId2"/>
    <p:sldLayoutId id="2147487030" r:id="rId3"/>
    <p:sldLayoutId id="2147487031" r:id="rId4"/>
    <p:sldLayoutId id="2147487032" r:id="rId5"/>
    <p:sldLayoutId id="2147487033" r:id="rId6"/>
    <p:sldLayoutId id="2147487034" r:id="rId7"/>
    <p:sldLayoutId id="2147487035" r:id="rId8"/>
    <p:sldLayoutId id="2147487036" r:id="rId9"/>
    <p:sldLayoutId id="2147487037" r:id="rId10"/>
    <p:sldLayoutId id="214748703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1FC0E884-0741-4557-A41A-A2D899723A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959" r:id="rId1"/>
    <p:sldLayoutId id="2147486960" r:id="rId2"/>
    <p:sldLayoutId id="2147486961" r:id="rId3"/>
    <p:sldLayoutId id="2147486962" r:id="rId4"/>
    <p:sldLayoutId id="2147486963" r:id="rId5"/>
    <p:sldLayoutId id="2147486964" r:id="rId6"/>
    <p:sldLayoutId id="2147486965" r:id="rId7"/>
    <p:sldLayoutId id="2147486966" r:id="rId8"/>
    <p:sldLayoutId id="2147486967" r:id="rId9"/>
    <p:sldLayoutId id="2147486968" r:id="rId10"/>
    <p:sldLayoutId id="2147486969" r:id="rId11"/>
  </p:sldLayoutIdLst>
  <p:transition>
    <p:split orient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80B8BE-0C8C-4F4F-A73F-6FDFD1782F4E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0900FB-25B2-490B-8863-843AF2B71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130" name="Rectangle 1"/>
          <p:cNvSpPr>
            <a:spLocks noChangeArrowheads="1"/>
          </p:cNvSpPr>
          <p:nvPr/>
        </p:nvSpPr>
        <p:spPr bwMode="auto">
          <a:xfrm>
            <a:off x="0" y="6597650"/>
            <a:ext cx="16383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1100">
                <a:solidFill>
                  <a:srgbClr val="A6A6A6"/>
                </a:solidFill>
                <a:latin typeface="Arial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>
              <a:solidFill>
                <a:srgbClr val="A6A6A6"/>
              </a:solidFill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131" name="Рисунок 8" descr="pasxa15.gi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00663"/>
            <a:ext cx="1312862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Рисунок 9" descr="pasxa21.gi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1079500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970" r:id="rId1"/>
    <p:sldLayoutId id="2147486971" r:id="rId2"/>
    <p:sldLayoutId id="2147486972" r:id="rId3"/>
    <p:sldLayoutId id="2147486973" r:id="rId4"/>
    <p:sldLayoutId id="2147486974" r:id="rId5"/>
    <p:sldLayoutId id="2147486975" r:id="rId6"/>
    <p:sldLayoutId id="2147486976" r:id="rId7"/>
    <p:sldLayoutId id="2147486977" r:id="rId8"/>
    <p:sldLayoutId id="2147486978" r:id="rId9"/>
    <p:sldLayoutId id="2147486979" r:id="rId10"/>
    <p:sldLayoutId id="214748698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974FB6-09F8-4B32-B749-04ACB2E416A3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DB3DA8-B002-4714-8BCC-606B16AB9D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39" r:id="rId1"/>
    <p:sldLayoutId id="2147487040" r:id="rId2"/>
    <p:sldLayoutId id="2147487041" r:id="rId3"/>
    <p:sldLayoutId id="2147487042" r:id="rId4"/>
    <p:sldLayoutId id="2147487043" r:id="rId5"/>
    <p:sldLayoutId id="2147487044" r:id="rId6"/>
    <p:sldLayoutId id="2147487045" r:id="rId7"/>
    <p:sldLayoutId id="2147487046" r:id="rId8"/>
    <p:sldLayoutId id="2147487047" r:id="rId9"/>
    <p:sldLayoutId id="2147487048" r:id="rId10"/>
    <p:sldLayoutId id="21474870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627846D-295C-4646-9743-243682B898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50" r:id="rId1"/>
    <p:sldLayoutId id="2147487051" r:id="rId2"/>
    <p:sldLayoutId id="2147487052" r:id="rId3"/>
    <p:sldLayoutId id="2147487053" r:id="rId4"/>
    <p:sldLayoutId id="2147487054" r:id="rId5"/>
    <p:sldLayoutId id="2147487055" r:id="rId6"/>
    <p:sldLayoutId id="2147487056" r:id="rId7"/>
    <p:sldLayoutId id="2147487057" r:id="rId8"/>
    <p:sldLayoutId id="2147487058" r:id="rId9"/>
    <p:sldLayoutId id="2147487059" r:id="rId10"/>
    <p:sldLayoutId id="21474870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F35C63A-FA3F-42A3-89ED-C456A8534BDD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6BCC57-645D-4410-B574-222482737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202" name="Rectangle 1"/>
          <p:cNvSpPr>
            <a:spLocks noChangeArrowheads="1"/>
          </p:cNvSpPr>
          <p:nvPr/>
        </p:nvSpPr>
        <p:spPr bwMode="auto">
          <a:xfrm>
            <a:off x="0" y="6597650"/>
            <a:ext cx="16383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1100">
                <a:solidFill>
                  <a:srgbClr val="A6A6A6"/>
                </a:solidFill>
                <a:latin typeface="Arial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>
              <a:solidFill>
                <a:srgbClr val="A6A6A6"/>
              </a:solidFill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203" name="Рисунок 8" descr="pasxa15.gi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300663"/>
            <a:ext cx="1312862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Рисунок 9" descr="pasxa21.gi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1079500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981" r:id="rId1"/>
    <p:sldLayoutId id="2147486982" r:id="rId2"/>
    <p:sldLayoutId id="2147486983" r:id="rId3"/>
    <p:sldLayoutId id="2147486984" r:id="rId4"/>
    <p:sldLayoutId id="2147486985" r:id="rId5"/>
    <p:sldLayoutId id="2147486986" r:id="rId6"/>
    <p:sldLayoutId id="2147486987" r:id="rId7"/>
    <p:sldLayoutId id="2147486988" r:id="rId8"/>
    <p:sldLayoutId id="2147486989" r:id="rId9"/>
    <p:sldLayoutId id="2147486990" r:id="rId10"/>
    <p:sldLayoutId id="21474869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4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>
                    <a:tint val="75000"/>
                  </a:srgb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8384D6D-2D8A-4369-BA7C-61F36A76FF49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>
                    <a:tint val="75000"/>
                  </a:srgb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>
                    <a:tint val="75000"/>
                  </a:srgb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F3F6DA3-8806-4423-B0F7-31FDC25CF1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72" r:id="rId1"/>
    <p:sldLayoutId id="2147487073" r:id="rId2"/>
    <p:sldLayoutId id="2147487074" r:id="rId3"/>
    <p:sldLayoutId id="2147486992" r:id="rId4"/>
    <p:sldLayoutId id="2147486993" r:id="rId5"/>
    <p:sldLayoutId id="2147486994" r:id="rId6"/>
    <p:sldLayoutId id="2147486995" r:id="rId7"/>
    <p:sldLayoutId id="2147486996" r:id="rId8"/>
    <p:sldLayoutId id="2147486997" r:id="rId9"/>
    <p:sldLayoutId id="2147486998" r:id="rId10"/>
    <p:sldLayoutId id="2147486999" r:id="rId11"/>
    <p:sldLayoutId id="214748700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itchFamily="2" charset="-122"/>
          <a:cs typeface="宋体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宋体" pitchFamily="2" charset="-122"/>
          <a:cs typeface="宋体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宋体" pitchFamily="2" charset="-122"/>
          <a:cs typeface="宋体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宋体" pitchFamily="2" charset="-122"/>
          <a:cs typeface="宋体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宋体" pitchFamily="2" charset="-122"/>
          <a:cs typeface="宋体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宋体" pitchFamily="2" charset="-122"/>
          <a:cs typeface="宋体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31.xml"/><Relationship Id="rId1" Type="http://schemas.openxmlformats.org/officeDocument/2006/relationships/audio" Target="file:///C:\Users\User\Desktop\&#1087;&#1072;&#1089;&#1093;&#1072;\01.%20&#1047;&#1074;&#1086;&#1085;&#1085;&#1080;&#1094;&#1072;%20&#1044;&#1091;&#1093;&#1086;&#1074;&#1089;&#1082;&#1086;&#1081;%20&#1094;&#1077;&#1088;&#1082;&#1074;&#1080;.mp3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6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gi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8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8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6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0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8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6" descr="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Rectangle 7"/>
          <p:cNvSpPr>
            <a:spLocks noGrp="1" noRot="1" noChangeArrowheads="1"/>
          </p:cNvSpPr>
          <p:nvPr>
            <p:ph type="title"/>
          </p:nvPr>
        </p:nvSpPr>
        <p:spPr>
          <a:xfrm>
            <a:off x="0" y="838200"/>
            <a:ext cx="8537575" cy="28956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8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/>
            </a:r>
            <a:br>
              <a:rPr lang="ru-RU" sz="8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8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Игры </a:t>
            </a:r>
            <a:r>
              <a:rPr lang="ru-RU" sz="8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 пасхальными яйцами</a:t>
            </a:r>
            <a:endParaRPr lang="ru-RU" sz="8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6077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560513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C:\Documents and Settings\Admin\Мои документы\Мои рисунки\krapank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6256" y="181539"/>
            <a:ext cx="1976442" cy="141174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 descr="C:\Documents and Settings\Admin\Рабочий стол\2009-000z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72035" name="Picture 3" descr="C:\Documents and Settings\Admin\Рабочий стол\пасха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566738"/>
            <a:ext cx="1023938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036" name="Picture 4" descr="C:\Documents and Settings\Admin\Рабочий стол\p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663" y="2651125"/>
            <a:ext cx="3121025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037" name="Picture 2" descr="C:\Documents and Settings\Admin\Рабочий стол\2009-015z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-6350"/>
            <a:ext cx="1652588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038" name="Picture 6" descr="C:\Documents and Settings\Admin\Рабочий стол\2009-007z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565650"/>
            <a:ext cx="3676650" cy="231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039" name="Picture 3" descr="C:\Documents and Settings\Admin\Рабочий стол\2009-006z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5300663"/>
            <a:ext cx="258445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2040" name="Rectangle 2"/>
          <p:cNvSpPr>
            <a:spLocks noGrp="1" noChangeArrowheads="1"/>
          </p:cNvSpPr>
          <p:nvPr>
            <p:ph type="title"/>
          </p:nvPr>
        </p:nvSpPr>
        <p:spPr>
          <a:xfrm>
            <a:off x="506413" y="161925"/>
            <a:ext cx="8229600" cy="1139825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Суббота</a:t>
            </a:r>
            <a:br>
              <a:rPr lang="ru-RU" sz="4000" b="1" smtClean="0">
                <a:solidFill>
                  <a:srgbClr val="FF0000"/>
                </a:solidFill>
              </a:rPr>
            </a:br>
            <a:r>
              <a:rPr lang="ru-RU" sz="4000" b="1" smtClean="0">
                <a:solidFill>
                  <a:srgbClr val="FF0000"/>
                </a:solidFill>
              </a:rPr>
              <a:t>Пасха - праздник праздников!</a:t>
            </a:r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1023938" y="1636713"/>
            <a:ext cx="446405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Ø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" pitchFamily="2" charset="2"/>
              <a:buChar char="l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l"/>
              <a:defRPr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>
              <a:buClr>
                <a:srgbClr val="99FF99"/>
              </a:buClr>
              <a:buFont typeface="Wingdings" pitchFamily="2" charset="2"/>
              <a:buNone/>
              <a:defRPr/>
            </a:pPr>
            <a:r>
              <a:rPr lang="ru-RU" sz="2400" kern="0" dirty="0" smtClean="0">
                <a:solidFill>
                  <a:srgbClr val="FFFFFF"/>
                </a:solidFill>
              </a:rPr>
              <a:t>    </a:t>
            </a:r>
            <a:r>
              <a:rPr lang="ru-RU" kern="0" dirty="0" smtClean="0">
                <a:solidFill>
                  <a:srgbClr val="FFFFFF"/>
                </a:solidFill>
              </a:rPr>
              <a:t>Пасха, день Воскресения Христова – самый главный праздник Православной Церкви. </a:t>
            </a:r>
          </a:p>
          <a:p>
            <a:pPr eaLnBrk="1" hangingPunct="1">
              <a:buClr>
                <a:srgbClr val="99FF99"/>
              </a:buClr>
              <a:buFont typeface="Wingdings" pitchFamily="2" charset="2"/>
              <a:buNone/>
              <a:defRPr/>
            </a:pPr>
            <a:endParaRPr lang="ru-RU" sz="2400" kern="0" dirty="0" smtClean="0">
              <a:solidFill>
                <a:srgbClr val="FFFFFF"/>
              </a:solidFill>
            </a:endParaRPr>
          </a:p>
          <a:p>
            <a:pPr eaLnBrk="1" hangingPunct="1">
              <a:buClr>
                <a:srgbClr val="99FF99"/>
              </a:buClr>
              <a:buFont typeface="Wingdings" pitchFamily="2" charset="2"/>
              <a:buNone/>
              <a:defRPr/>
            </a:pPr>
            <a:endParaRPr lang="ru-RU" sz="2400" kern="0" dirty="0" smtClean="0">
              <a:solidFill>
                <a:srgbClr val="FFFFFF"/>
              </a:solidFill>
            </a:endParaRPr>
          </a:p>
        </p:txBody>
      </p:sp>
      <p:pic>
        <p:nvPicPr>
          <p:cNvPr id="17204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4089400"/>
            <a:ext cx="3702050" cy="277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01. Звонница Духовской церкв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60848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5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3" descr="C:\Documents and Settings\Admin\Мои документы\Мои рисунки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44000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850" y="476250"/>
            <a:ext cx="4038600" cy="5473700"/>
          </a:xfrm>
        </p:spPr>
        <p:txBody>
          <a:bodyPr>
            <a:normAutofit fontScale="55000" lnSpcReduction="20000"/>
          </a:bodyPr>
          <a:lstStyle/>
          <a:p>
            <a:pPr eaLnBrk="1" hangingPunct="1">
              <a:defRPr/>
            </a:pPr>
            <a:r>
              <a:rPr lang="ru-RU" sz="47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На Пасху всем желающим, особенно детям, разрешалось звонить в колокола. Когда бьют во множество колоколов, звон получается особенный - его называют «трезвоном». Издавна подмечено, что колокольный звон лечит душу, восстанавливает силы человека.</a:t>
            </a:r>
          </a:p>
          <a:p>
            <a:pPr eaLnBrk="1" hangingPunct="1">
              <a:defRPr/>
            </a:pPr>
            <a:endParaRPr lang="ru-RU" b="1" dirty="0">
              <a:solidFill>
                <a:srgbClr val="0033CC"/>
              </a:solidFill>
            </a:endParaRPr>
          </a:p>
        </p:txBody>
      </p:sp>
      <p:pic>
        <p:nvPicPr>
          <p:cNvPr id="173060" name="Picture 6" descr="C:\Documents and Settings\Admin\Рабочий стол\пасха 5\ивановка фото\2009-017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3714750"/>
            <a:ext cx="2011362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061" name="Picture 7" descr="C:\Documents and Settings\Admin\Рабочий стол\пасха 5\ивановка фото\2009-016z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25" y="354013"/>
            <a:ext cx="1944688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06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99250" y="49213"/>
            <a:ext cx="2444750" cy="3803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3063" name="Picture 5" descr="tsipa3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425950"/>
            <a:ext cx="3529012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Прямоугольник 4"/>
          <p:cNvSpPr>
            <a:spLocks noChangeArrowheads="1"/>
          </p:cNvSpPr>
          <p:nvPr/>
        </p:nvSpPr>
        <p:spPr bwMode="auto">
          <a:xfrm>
            <a:off x="107950" y="3768725"/>
            <a:ext cx="446405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Белое, круглое</a:t>
            </a:r>
            <a:b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Долго спокойно лежало,</a:t>
            </a:r>
            <a:b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Потом затрещало, закричало –</a:t>
            </a:r>
            <a:endParaRPr lang="ru-RU" sz="2800" b="1">
              <a:solidFill>
                <a:srgbClr val="0000FF"/>
              </a:solidFill>
              <a:ea typeface="Calibri" pitchFamily="34" charset="0"/>
              <a:cs typeface="Times New Roman" pitchFamily="18" charset="0"/>
            </a:endParaRPr>
          </a:p>
          <a:p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 неживое живым стало.            	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 Яйцо)</a:t>
            </a:r>
            <a:b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ули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41438"/>
            <a:ext cx="4679950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191125" y="3608388"/>
            <a:ext cx="38322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>
                <a:solidFill>
                  <a:srgbClr val="0033CC"/>
                </a:solidFill>
                <a:latin typeface="Arial" charset="0"/>
              </a:rPr>
              <a:t/>
            </a:r>
            <a:br>
              <a:rPr lang="ru-RU">
                <a:solidFill>
                  <a:srgbClr val="0033CC"/>
                </a:solidFill>
                <a:latin typeface="Arial" charset="0"/>
              </a:rPr>
            </a:br>
            <a:r>
              <a:rPr lang="ru-RU">
                <a:solidFill>
                  <a:srgbClr val="0033CC"/>
                </a:solidFill>
                <a:latin typeface="Arial" charset="0"/>
              </a:rPr>
              <a:t>   </a:t>
            </a:r>
            <a:r>
              <a:rPr lang="ru-RU" b="1">
                <a:solidFill>
                  <a:srgbClr val="0033CC"/>
                </a:solidFill>
                <a:latin typeface="Arial" charset="0"/>
              </a:rPr>
              <a:t>Куличи и пасха </a:t>
            </a:r>
            <a:r>
              <a:rPr lang="ru-RU" sz="2000" b="1">
                <a:solidFill>
                  <a:srgbClr val="0033CC"/>
                </a:solidFill>
                <a:latin typeface="Arial" charset="0"/>
              </a:rPr>
              <a:t>напоминает о причащении истинной Пасхи Христовой и соединяло всех верных во Иисусе Христе.</a:t>
            </a:r>
            <a:br>
              <a:rPr lang="ru-RU" sz="2000" b="1">
                <a:solidFill>
                  <a:srgbClr val="0033CC"/>
                </a:solidFill>
                <a:latin typeface="Arial" charset="0"/>
              </a:rPr>
            </a:br>
            <a:endParaRPr lang="ru-RU" sz="2000" b="1">
              <a:solidFill>
                <a:srgbClr val="0033CC"/>
              </a:solidFill>
              <a:latin typeface="Arial" charset="0"/>
            </a:endParaRPr>
          </a:p>
        </p:txBody>
      </p:sp>
      <p:pic>
        <p:nvPicPr>
          <p:cNvPr id="176132" name="Рисунок 5" descr="4c5c63470b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15888"/>
            <a:ext cx="4010025" cy="301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133" name="Рисунок 3" descr="gd_imager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5" y="-58738"/>
            <a:ext cx="3236913" cy="364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Прямоугольник 3"/>
          <p:cNvSpPr>
            <a:spLocks noChangeArrowheads="1"/>
          </p:cNvSpPr>
          <p:nvPr/>
        </p:nvSpPr>
        <p:spPr bwMode="auto">
          <a:xfrm>
            <a:off x="395288" y="4868863"/>
            <a:ext cx="864076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Простое яйцо напоминает о воскресении из мертвых. Вот снесет курочка яичко, а оно похоже на камушек - словно неживое, а в нем жизнь, живой цыпленочек, который вылупится из гнезда. </a:t>
            </a:r>
            <a:endParaRPr lang="ru-RU" sz="2800" b="1">
              <a:solidFill>
                <a:srgbClr val="0000FF"/>
              </a:solidFill>
            </a:endParaRPr>
          </a:p>
        </p:txBody>
      </p:sp>
      <p:pic>
        <p:nvPicPr>
          <p:cNvPr id="1771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1913" y="-1038225"/>
            <a:ext cx="4103688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2" descr="jajtsa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68513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179" name="Picture 3" descr="jajtsa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4610100"/>
            <a:ext cx="255587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180" name="Rectangle 5"/>
          <p:cNvSpPr>
            <a:spLocks noChangeArrowheads="1"/>
          </p:cNvSpPr>
          <p:nvPr/>
        </p:nvSpPr>
        <p:spPr bwMode="auto">
          <a:xfrm>
            <a:off x="-4032250" y="2476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178181" name="Rectangle 6"/>
          <p:cNvSpPr>
            <a:spLocks noChangeArrowheads="1"/>
          </p:cNvSpPr>
          <p:nvPr/>
        </p:nvSpPr>
        <p:spPr bwMode="auto">
          <a:xfrm>
            <a:off x="596900" y="2578100"/>
            <a:ext cx="8101013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400" b="1">
                <a:solidFill>
                  <a:srgbClr val="333399"/>
                </a:solidFill>
                <a:latin typeface="Arial" charset="0"/>
                <a:cs typeface="Tahoma" pitchFamily="34" charset="0"/>
              </a:rPr>
              <a:t>  </a:t>
            </a:r>
            <a:r>
              <a:rPr lang="ru-RU" sz="2800" b="1">
                <a:solidFill>
                  <a:srgbClr val="333399"/>
                </a:solidFill>
                <a:latin typeface="Arial" charset="0"/>
                <a:ea typeface="Times New Roman" pitchFamily="18" charset="0"/>
                <a:cs typeface="Tahoma" pitchFamily="34" charset="0"/>
              </a:rPr>
              <a:t>На Пасху принято красить яйца разными красками, но среди разноцветных яиц обязательно должны быть </a:t>
            </a:r>
            <a:r>
              <a:rPr lang="ru-RU" sz="2800" b="1">
                <a:solidFill>
                  <a:srgbClr val="FF0000"/>
                </a:solidFill>
                <a:latin typeface="Arial" charset="0"/>
                <a:ea typeface="Times New Roman" pitchFamily="18" charset="0"/>
                <a:cs typeface="Tahoma" pitchFamily="34" charset="0"/>
              </a:rPr>
              <a:t>ярко красные.       </a:t>
            </a:r>
            <a:endParaRPr lang="ru-RU" sz="2800" b="1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78182" name="Picture 7" descr="jajtsa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838" y="-20638"/>
            <a:ext cx="2952750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18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963" y="3973513"/>
            <a:ext cx="1935162" cy="288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818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941888"/>
            <a:ext cx="2573338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8185" name="Рисунок 10" descr="5b.gif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50" y="-231775"/>
            <a:ext cx="309562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 descr="C:\Documents and Settings\Admin\Мои документы\Мои рисунки\Рисунок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Рисунок 3" descr="Мария Магдалена 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57188"/>
            <a:ext cx="2743200" cy="381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5720" y="4357694"/>
            <a:ext cx="33053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rgbClr val="33339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Мария Магдалина </a:t>
            </a: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243263" y="188913"/>
            <a:ext cx="5792787" cy="6480175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преданию, Мария Магдалина после воскрешения Иисуса отправилась в Рим и поднесла императору Тиберию простое яйцо. Конечно, выбрала она яйцо со смыслом. Яйцо всегда было символом жизни: в крепкой скорлупе находится скрытая от глаз жизнь, которая в свой час вырвется из известкового плена в виде маленького желтого цыпленочка. Мария Магдалина сказала при этом “Христос воскрес!”.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916113"/>
            <a:ext cx="4673600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022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66700"/>
            <a:ext cx="1981200" cy="141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022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429000"/>
            <a:ext cx="3810000" cy="25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229" name="Прямоугольник 3"/>
          <p:cNvSpPr>
            <a:spLocks noChangeArrowheads="1"/>
          </p:cNvSpPr>
          <p:nvPr/>
        </p:nvSpPr>
        <p:spPr bwMode="auto">
          <a:xfrm>
            <a:off x="3203575" y="266700"/>
            <a:ext cx="5683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Times New Roman" pitchFamily="18" charset="0"/>
              </a:rPr>
              <a:t>Освященное яичко наделяет человека силой: «съешь его и болеть не будешь, добрым станешь».</a:t>
            </a:r>
            <a:endParaRPr lang="ru-RU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 descr="C:\Documents and Settings\Admin\Мои документы\Мои рисунки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4213" y="0"/>
            <a:ext cx="8229600" cy="1571625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Игры и забавы</a:t>
            </a:r>
          </a:p>
        </p:txBody>
      </p:sp>
      <p:pic>
        <p:nvPicPr>
          <p:cNvPr id="1812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75" y="1190625"/>
            <a:ext cx="7053263" cy="447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1253" name="Rectangle 6"/>
          <p:cNvSpPr>
            <a:spLocks noChangeArrowheads="1"/>
          </p:cNvSpPr>
          <p:nvPr/>
        </p:nvSpPr>
        <p:spPr bwMode="auto">
          <a:xfrm rot="10800000" flipV="1">
            <a:off x="1403350" y="5949950"/>
            <a:ext cx="814228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  <a:latin typeface="Arial" charset="0"/>
              </a:rPr>
              <a:t>Пасха – это любимый детский праздник.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истратор\Мои документы\Мои рисунки\Изображение\37000734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052513"/>
            <a:ext cx="4283075" cy="557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487863" y="350838"/>
            <a:ext cx="4572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0000"/>
                </a:solidFill>
                <a:latin typeface="Arial" charset="0"/>
              </a:rPr>
              <a:t>"Катание яиц". </a:t>
            </a:r>
            <a:r>
              <a:rPr lang="ru-RU" sz="2000">
                <a:solidFill>
                  <a:srgbClr val="7030A0"/>
                </a:solidFill>
                <a:latin typeface="Arial" charset="0"/>
              </a:rPr>
              <a:t>Нужно</a:t>
            </a:r>
            <a:r>
              <a:rPr lang="ru-RU" sz="2000" b="1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sz="2000">
                <a:solidFill>
                  <a:srgbClr val="7030A0"/>
                </a:solidFill>
                <a:latin typeface="Arial" charset="0"/>
              </a:rPr>
              <a:t>приготовить специальную "красную" горку, которую установим на полу. Вы будете поочередно пускать крашеные яйца, и тот, чье яйцо прокатится дальше - выиграет. Если же пущенное яйцо, заденет находящиеся внизу уже пущенные яйца, то игрок заберет и их. </a:t>
            </a:r>
            <a:r>
              <a:rPr lang="ru-RU">
                <a:solidFill>
                  <a:srgbClr val="7030A0"/>
                </a:solidFill>
                <a:latin typeface="Arial" charset="0"/>
              </a:rPr>
              <a:t/>
            </a:r>
            <a:br>
              <a:rPr lang="ru-RU">
                <a:solidFill>
                  <a:srgbClr val="7030A0"/>
                </a:solidFill>
                <a:latin typeface="Arial" charset="0"/>
              </a:rPr>
            </a:br>
            <a:r>
              <a:rPr lang="ru-RU">
                <a:solidFill>
                  <a:srgbClr val="7030A0"/>
                </a:solidFill>
                <a:latin typeface="Arial" charset="0"/>
              </a:rPr>
              <a:t/>
            </a:r>
            <a:br>
              <a:rPr lang="ru-RU">
                <a:solidFill>
                  <a:srgbClr val="7030A0"/>
                </a:solidFill>
                <a:latin typeface="Arial" charset="0"/>
              </a:rPr>
            </a:br>
            <a:endParaRPr lang="ru-RU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03350" y="333375"/>
            <a:ext cx="27368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800">
                <a:solidFill>
                  <a:srgbClr val="00B050"/>
                </a:solidFill>
                <a:latin typeface="Arial" charset="0"/>
              </a:rPr>
              <a:t>Детские  игры</a:t>
            </a:r>
          </a:p>
        </p:txBody>
      </p:sp>
      <p:pic>
        <p:nvPicPr>
          <p:cNvPr id="1822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63" y="3141663"/>
            <a:ext cx="3781425" cy="348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3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8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1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 descr="http://jykfqy.ru/wp-content/uploads/2012/12/65546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58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795" name="Прямоугольник 1"/>
          <p:cNvSpPr>
            <a:spLocks noChangeArrowheads="1"/>
          </p:cNvSpPr>
          <p:nvPr/>
        </p:nvSpPr>
        <p:spPr bwMode="auto">
          <a:xfrm>
            <a:off x="1955800" y="620713"/>
            <a:ext cx="5232400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600" b="1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Сердца свободны от страстей…</a:t>
            </a:r>
            <a:endParaRPr lang="ru-RU" sz="2600" b="1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600" b="1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 чудодейственно влияют</a:t>
            </a:r>
            <a:endParaRPr lang="ru-RU" sz="2600" b="1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600" b="1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Слова святые на людей!..</a:t>
            </a:r>
            <a:endParaRPr lang="ru-RU" sz="2600" b="1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600" b="1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Христос воскрес!..</a:t>
            </a:r>
            <a:endParaRPr lang="ru-RU" sz="2600" b="1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600" b="1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миг священный!..</a:t>
            </a:r>
            <a:endParaRPr lang="ru-RU" sz="2600" b="1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600" b="1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чудо, выше всех чудес,</a:t>
            </a:r>
            <a:endParaRPr lang="ru-RU" sz="2600" b="1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600" b="1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Какие были во вселенной!..</a:t>
            </a:r>
            <a:endParaRPr lang="ru-RU" sz="2600" b="1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600" b="1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Христос воскрес!</a:t>
            </a:r>
            <a:endParaRPr lang="ru-RU" sz="2600" b="1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600" b="1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Христос воскрес!</a:t>
            </a:r>
            <a:endParaRPr lang="ru-RU" sz="2600" b="1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истратор\Мои документы\Мои рисунки\Изображение\37000734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052513"/>
            <a:ext cx="4283075" cy="557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356100" y="134938"/>
            <a:ext cx="4662488" cy="554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>
                <a:solidFill>
                  <a:srgbClr val="FF0000"/>
                </a:solidFill>
                <a:latin typeface="Arial" charset="0"/>
              </a:rPr>
              <a:t>«Боулинг» </a:t>
            </a:r>
            <a:r>
              <a:rPr lang="ru-RU" sz="2000">
                <a:solidFill>
                  <a:srgbClr val="7030A0"/>
                </a:solidFill>
                <a:latin typeface="Arial" charset="0"/>
              </a:rPr>
              <a:t>Поставьте в ряд крашеные яйца на расстоянии примерно 8-10 см друг от друга. Отойдите на 10 шагов от них.</a:t>
            </a:r>
          </a:p>
          <a:p>
            <a:r>
              <a:rPr lang="ru-RU" sz="2000">
                <a:solidFill>
                  <a:srgbClr val="7030A0"/>
                </a:solidFill>
                <a:latin typeface="Arial" charset="0"/>
              </a:rPr>
              <a:t>Возьмите небольшой мягкий мяч и покатите его или бросьте. Если мяч задел яйцо, Вы выиграли и забираете это яйцо себе, при Вас остается и Ваше яйцо. Далее Вы делаете следующий ход.</a:t>
            </a:r>
          </a:p>
          <a:p>
            <a:r>
              <a:rPr lang="ru-RU" sz="2000">
                <a:solidFill>
                  <a:srgbClr val="7030A0"/>
                </a:solidFill>
                <a:latin typeface="Arial" charset="0"/>
              </a:rPr>
              <a:t>Если Ваш мяч не задел ни одного яйца, то Вы передаете ход другому игроку. А Ваше яйцо остается в общей игре. Задача – собрать 				   больше яиц.</a:t>
            </a:r>
          </a:p>
          <a:p>
            <a:r>
              <a:rPr lang="ru-RU">
                <a:solidFill>
                  <a:srgbClr val="7030A0"/>
                </a:solidFill>
                <a:latin typeface="Arial" charset="0"/>
              </a:rPr>
              <a:t/>
            </a:r>
            <a:br>
              <a:rPr lang="ru-RU">
                <a:solidFill>
                  <a:srgbClr val="7030A0"/>
                </a:solidFill>
                <a:latin typeface="Arial" charset="0"/>
              </a:rPr>
            </a:br>
            <a:r>
              <a:rPr lang="ru-RU">
                <a:solidFill>
                  <a:srgbClr val="7030A0"/>
                </a:solidFill>
                <a:latin typeface="Arial" charset="0"/>
              </a:rPr>
              <a:t/>
            </a:r>
            <a:br>
              <a:rPr lang="ru-RU">
                <a:solidFill>
                  <a:srgbClr val="7030A0"/>
                </a:solidFill>
                <a:latin typeface="Arial" charset="0"/>
              </a:rPr>
            </a:br>
            <a:endParaRPr lang="ru-RU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03350" y="333375"/>
            <a:ext cx="27368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800">
                <a:solidFill>
                  <a:srgbClr val="00B050"/>
                </a:solidFill>
                <a:latin typeface="Arial" charset="0"/>
              </a:rPr>
              <a:t>Детские  игры</a:t>
            </a:r>
          </a:p>
        </p:txBody>
      </p:sp>
      <p:pic>
        <p:nvPicPr>
          <p:cNvPr id="183301" name="Picture 2" descr="http://www.urban75.org/walks/images/hampstead-heath-walk-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63" y="4468813"/>
            <a:ext cx="2873375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3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8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1" dur="10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279400"/>
            <a:ext cx="6483350" cy="777875"/>
          </a:xfrm>
          <a:solidFill>
            <a:srgbClr val="F9FBA3"/>
          </a:solidFill>
        </p:spPr>
        <p:txBody>
          <a:bodyPr/>
          <a:lstStyle/>
          <a:p>
            <a:pPr eaLnBrk="1" hangingPunct="1"/>
            <a:r>
              <a:rPr lang="ru-RU" b="1" smtClean="0"/>
              <a:t>Игра «Карусели»</a:t>
            </a:r>
            <a:endParaRPr lang="ru-RU" smtClean="0"/>
          </a:p>
        </p:txBody>
      </p:sp>
      <p:pic>
        <p:nvPicPr>
          <p:cNvPr id="1843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4265613"/>
            <a:ext cx="2087563" cy="2582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24" name="Прямоугольник 3"/>
          <p:cNvSpPr>
            <a:spLocks noChangeArrowheads="1"/>
          </p:cNvSpPr>
          <p:nvPr/>
        </p:nvSpPr>
        <p:spPr bwMode="auto">
          <a:xfrm>
            <a:off x="4572000" y="1341438"/>
            <a:ext cx="4572000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>
                <a:solidFill>
                  <a:srgbClr val="C00000"/>
                </a:solidFill>
              </a:rPr>
              <a:t>Еле-еле, еле-еле,</a:t>
            </a:r>
          </a:p>
          <a:p>
            <a:r>
              <a:rPr lang="ru-RU" sz="2400">
                <a:solidFill>
                  <a:srgbClr val="C00000"/>
                </a:solidFill>
              </a:rPr>
              <a:t>Еле-еле, карусели.</a:t>
            </a:r>
          </a:p>
          <a:p>
            <a:r>
              <a:rPr lang="ru-RU" sz="2400">
                <a:solidFill>
                  <a:srgbClr val="C00000"/>
                </a:solidFill>
              </a:rPr>
              <a:t>А потом, потом, потом</a:t>
            </a:r>
          </a:p>
          <a:p>
            <a:r>
              <a:rPr lang="ru-RU" sz="2400">
                <a:solidFill>
                  <a:srgbClr val="C00000"/>
                </a:solidFill>
              </a:rPr>
              <a:t>Всё бегом, бегом, бегом.</a:t>
            </a:r>
          </a:p>
          <a:p>
            <a:r>
              <a:rPr lang="ru-RU" sz="2400">
                <a:solidFill>
                  <a:srgbClr val="C00000"/>
                </a:solidFill>
              </a:rPr>
              <a:t>Обождите, не спешите,</a:t>
            </a:r>
          </a:p>
          <a:p>
            <a:r>
              <a:rPr lang="ru-RU" sz="2400">
                <a:solidFill>
                  <a:srgbClr val="C00000"/>
                </a:solidFill>
              </a:rPr>
              <a:t>Карусель остановите.</a:t>
            </a:r>
          </a:p>
          <a:p>
            <a:r>
              <a:rPr lang="ru-RU" sz="2400">
                <a:solidFill>
                  <a:srgbClr val="C00000"/>
                </a:solidFill>
              </a:rPr>
              <a:t>Раз-два, раз-два –</a:t>
            </a:r>
          </a:p>
          <a:p>
            <a:r>
              <a:rPr lang="ru-RU" sz="2400">
                <a:solidFill>
                  <a:srgbClr val="C00000"/>
                </a:solidFill>
              </a:rPr>
              <a:t>Вот и кончилась игра.</a:t>
            </a:r>
          </a:p>
        </p:txBody>
      </p:sp>
      <p:pic>
        <p:nvPicPr>
          <p:cNvPr id="184325" name="Picture 5" descr="Картинка 6 из 1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4750"/>
            <a:ext cx="427355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26" name="Picture 6" descr="Картинка 49 из 14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8338"/>
            <a:ext cx="2268538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истратор\Мои документы\Мои рисунки\Изображение\57645127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25538"/>
            <a:ext cx="4105275" cy="550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321175" y="376238"/>
            <a:ext cx="4572000" cy="366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Arial" charset="0"/>
              </a:rPr>
              <a:t>Самое крутое яйцо.</a:t>
            </a:r>
            <a:r>
              <a:rPr lang="ru-RU" sz="2400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sz="2400">
                <a:solidFill>
                  <a:srgbClr val="7030A0"/>
                </a:solidFill>
                <a:latin typeface="Arial" charset="0"/>
              </a:rPr>
              <a:t>Играют двое или несколько игроков. Нужно одновременно раскрутить свое пасхальное яйцо. У кого яйцо будет дольше крутиться - тот и выиграл. Победитель заберет яйца проигравших. </a:t>
            </a:r>
            <a:br>
              <a:rPr lang="ru-RU" sz="2400">
                <a:solidFill>
                  <a:srgbClr val="7030A0"/>
                </a:solidFill>
                <a:latin typeface="Arial" charset="0"/>
              </a:rPr>
            </a:br>
            <a:r>
              <a:rPr lang="ru-RU" sz="2000">
                <a:solidFill>
                  <a:srgbClr val="7030A0"/>
                </a:solidFill>
                <a:latin typeface="Arial" charset="0"/>
              </a:rPr>
              <a:t/>
            </a:r>
            <a:br>
              <a:rPr lang="ru-RU" sz="2000">
                <a:solidFill>
                  <a:srgbClr val="7030A0"/>
                </a:solidFill>
                <a:latin typeface="Arial" charset="0"/>
              </a:rPr>
            </a:br>
            <a:endParaRPr lang="ru-RU" sz="20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853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376238"/>
            <a:ext cx="2859087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5349" name="Picture 8" descr="http://www.eroshka.ru/e107_files/public/1370676326_2_FT2623_dsc0747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429000"/>
            <a:ext cx="3743325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40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4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4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4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истратор\Мои документы\Мои рисунки\Изображение\57645127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25538"/>
            <a:ext cx="4105275" cy="550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321175" y="188913"/>
            <a:ext cx="4572000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0000"/>
                </a:solidFill>
                <a:latin typeface="Arial" charset="0"/>
              </a:rPr>
              <a:t>Катание яиц навстречу друг другу</a:t>
            </a:r>
            <a:r>
              <a:rPr lang="ru-RU" sz="2000" b="1">
                <a:solidFill>
                  <a:srgbClr val="7030A0"/>
                </a:solidFill>
                <a:latin typeface="Arial" charset="0"/>
              </a:rPr>
              <a:t>.</a:t>
            </a:r>
            <a:r>
              <a:rPr lang="ru-RU" sz="2000">
                <a:solidFill>
                  <a:srgbClr val="7030A0"/>
                </a:solidFill>
                <a:latin typeface="Arial" charset="0"/>
              </a:rPr>
              <a:t> Играют на гладком полу или столе. Пары игроков становятся напротив друг друга и катят яйца навстречу друг другу. Один говорит: "Христос воскрес!", другой отвечает ему: "Воистину воскрес!". Яйца должны столкнуться друг с другом. У кого яйцо разобьется, тот проиграл и отдает его победителю.</a:t>
            </a:r>
            <a:r>
              <a:rPr lang="ru-RU" sz="2000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  <p:pic>
        <p:nvPicPr>
          <p:cNvPr id="1863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376238"/>
            <a:ext cx="2859087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6373" name="Picture 2" descr="http://www.baby-news.net/images/stopkadr/25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359150"/>
            <a:ext cx="3619500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40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4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4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4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i-main-pic" descr="Картинка 46 из 118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43" name="Прямоугольник 3"/>
          <p:cNvSpPr>
            <a:spLocks noChangeArrowheads="1"/>
          </p:cNvSpPr>
          <p:nvPr/>
        </p:nvSpPr>
        <p:spPr bwMode="auto">
          <a:xfrm>
            <a:off x="4605338" y="836613"/>
            <a:ext cx="4214812" cy="415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Пасха для всех верующих христиан — праздник праздников и торжество из торжеств; богослужение в этот день выделяется особой торжественностью и яркостью.</a:t>
            </a:r>
          </a:p>
          <a:p>
            <a:endParaRPr lang="ru-RU" sz="2400" b="1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Слово «Пасха» пришло к нам из греческого языка и означает «избавление». </a:t>
            </a:r>
            <a:endParaRPr lang="ru-RU" sz="2400" b="1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Прямоугольник 1"/>
          <p:cNvSpPr>
            <a:spLocks noChangeArrowheads="1"/>
          </p:cNvSpPr>
          <p:nvPr/>
        </p:nvSpPr>
        <p:spPr bwMode="auto">
          <a:xfrm>
            <a:off x="6011863" y="1268413"/>
            <a:ext cx="2881312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00000"/>
                </a:solidFill>
                <a:latin typeface="Times New Roman" pitchFamily="18" charset="0"/>
              </a:rPr>
              <a:t>Бог стал человеком, умер за нас и, воскреснув, избавил людей от власти смерти и греха. </a:t>
            </a:r>
            <a:endParaRPr lang="ru-RU" sz="2800" b="1">
              <a:solidFill>
                <a:srgbClr val="C00000"/>
              </a:solidFill>
            </a:endParaRPr>
          </a:p>
        </p:txBody>
      </p:sp>
      <p:pic>
        <p:nvPicPr>
          <p:cNvPr id="164867" name="Picture 2" descr="C:\Documents and Settings\Администратор\Мои документы\Мои рисунки\Изображение\BMP_1_~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5715000" cy="558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65892" name="Picture 4" descr="ea585c66001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893" name="Прямоугольник 4"/>
          <p:cNvSpPr>
            <a:spLocks noChangeArrowheads="1"/>
          </p:cNvSpPr>
          <p:nvPr/>
        </p:nvSpPr>
        <p:spPr bwMode="auto">
          <a:xfrm>
            <a:off x="395288" y="476250"/>
            <a:ext cx="4572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 algn="just"/>
            <a:r>
              <a:rPr lang="ru-RU" sz="2400" b="1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Иисус жил на земле, он делал много хорошего для людей: исцелял больных, помогал бедным. А главное учил любить  и помогать близким людям. </a:t>
            </a:r>
            <a:endParaRPr lang="ru-RU" sz="2400" b="1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6" descr="vendredisa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37075" cy="417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15" name="Рисунок 3" descr="Sl-Raspyatie-B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7938"/>
            <a:ext cx="3406775" cy="920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916" name="Прямоугольник 4"/>
          <p:cNvSpPr>
            <a:spLocks noChangeArrowheads="1"/>
          </p:cNvSpPr>
          <p:nvPr/>
        </p:nvSpPr>
        <p:spPr bwMode="auto">
          <a:xfrm>
            <a:off x="107950" y="4292600"/>
            <a:ext cx="53276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Иисуса Христа распяли на кресте. Когда он умер, на Земле стало темно. Вся природа померкла, подул сильный ветер.</a:t>
            </a:r>
            <a:endParaRPr lang="ru-RU" sz="2000" b="1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4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7400" y="2019300"/>
            <a:ext cx="3276600" cy="4862513"/>
          </a:xfrm>
          <a:noFill/>
        </p:spPr>
      </p:pic>
      <p:pic>
        <p:nvPicPr>
          <p:cNvPr id="167939" name="Picture 2" descr="C:\Documents and Settings\Администратор\Рабочий стол\пасха\cef8c1b79dd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4611687" cy="537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940" name="Прямоугольник 3"/>
          <p:cNvSpPr>
            <a:spLocks noChangeArrowheads="1"/>
          </p:cNvSpPr>
          <p:nvPr/>
        </p:nvSpPr>
        <p:spPr bwMode="auto">
          <a:xfrm>
            <a:off x="4932363" y="333375"/>
            <a:ext cx="365283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33CC"/>
                </a:solidFill>
                <a:latin typeface="Times New Roman" pitchFamily="18" charset="0"/>
              </a:rPr>
              <a:t>Иисуса похоронили в пещере. Но прошло три дня, и он воскрес. Это и  было настоящее чудо. </a:t>
            </a:r>
            <a:endParaRPr lang="ru-RU" sz="2400" b="1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69988" name="Picture 4" descr="c536e6452e64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9989" name="Прямоугольник 1"/>
          <p:cNvSpPr>
            <a:spLocks noChangeArrowheads="1"/>
          </p:cNvSpPr>
          <p:nvPr/>
        </p:nvSpPr>
        <p:spPr bwMode="auto">
          <a:xfrm>
            <a:off x="2411413" y="260350"/>
            <a:ext cx="6337300" cy="25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Пасху ранним утром, люди выходили на улицу посмотреть, как сияет солнышко и лежит ли еще снег на земле. Определяли и предсказывали, каким будет урожай в этом году. «На святой дождь – добрая рожь», «на Пасху небо ясное и солнце играет – к доброму урожаю!» «Если к пасхе весь снег уже сошел, то год будет урожайным.</a:t>
            </a:r>
            <a:endParaRPr lang="ru-RU" sz="2000" b="1">
              <a:solidFill>
                <a:srgbClr val="0000FF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69990" name="i-main-pic" descr="Картинка 1 из 48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913" y="3717925"/>
            <a:ext cx="4033837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991" name="Picture 5" descr="tsipa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284538"/>
            <a:ext cx="2393950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 descr="C:\Documents and Settings\Admin\Мои документы\Мои рисунки\Рисунок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Pasha_otkr_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0013"/>
            <a:ext cx="2041525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268538" y="115888"/>
            <a:ext cx="6696075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Ø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" pitchFamily="2" charset="2"/>
              <a:buChar char="l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99FF99"/>
              </a:buClr>
              <a:buFont typeface="Wingdings" pitchFamily="2" charset="2"/>
              <a:buNone/>
              <a:defRPr/>
            </a:pPr>
            <a:r>
              <a:rPr lang="ru-RU" sz="2400" kern="0" dirty="0" smtClean="0">
                <a:solidFill>
                  <a:srgbClr val="FFFFFF"/>
                </a:solidFill>
              </a:rPr>
              <a:t>    </a:t>
            </a:r>
            <a:r>
              <a:rPr lang="ru-RU" sz="2600" kern="0" dirty="0" smtClean="0">
                <a:solidFill>
                  <a:srgbClr val="0000FF"/>
                </a:solidFill>
              </a:rPr>
              <a:t>На Руси весь народ торжественно готовился к Святому дню. К нему было приурочено много добрых обычаев и поверий. Например, считалось, что добрые дела, совершаемые в пользу других, особенно обделенных судьбой, помогали снять с души грех. Перед праздником все дома тщательно убирались, шились новые наряды.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5">
      <a:dk1>
        <a:srgbClr val="000000"/>
      </a:dk1>
      <a:lt1>
        <a:srgbClr val="CCECFF"/>
      </a:lt1>
      <a:dk2>
        <a:srgbClr val="000000"/>
      </a:dk2>
      <a:lt2>
        <a:srgbClr val="D6EDEE"/>
      </a:lt2>
      <a:accent1>
        <a:srgbClr val="E8F0F4"/>
      </a:accent1>
      <a:accent2>
        <a:srgbClr val="8EAAFA"/>
      </a:accent2>
      <a:accent3>
        <a:srgbClr val="E2F4FF"/>
      </a:accent3>
      <a:accent4>
        <a:srgbClr val="000000"/>
      </a:accent4>
      <a:accent5>
        <a:srgbClr val="F2F6F8"/>
      </a:accent5>
      <a:accent6>
        <a:srgbClr val="809AE3"/>
      </a:accent6>
      <a:hlink>
        <a:srgbClr val="0066FF"/>
      </a:hlink>
      <a:folHlink>
        <a:srgbClr val="9947FD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1" i="0" u="none" strike="noStrike" cap="none" normalizeH="0" baseline="0" smtClean="0">
            <a:ln>
              <a:noFill/>
            </a:ln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1" i="0" u="none" strike="noStrike" cap="none" normalizeH="0" baseline="0" smtClean="0">
            <a:ln>
              <a:noFill/>
            </a:ln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defRPr>
        </a:defPPr>
      </a:lstStyle>
    </a:lnDef>
  </a:objectDefaults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5_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онтий Пилат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Пасхальный 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Понтий Пилат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Пасхальный 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_3">
  <a:themeElements>
    <a:clrScheme name="Другая 11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661900"/>
      </a:accent2>
      <a:accent3>
        <a:srgbClr val="FEF9C5"/>
      </a:accent3>
      <a:accent4>
        <a:srgbClr val="000000"/>
      </a:accent4>
      <a:accent5>
        <a:srgbClr val="FF7547"/>
      </a:accent5>
      <a:accent6>
        <a:srgbClr val="E7B016"/>
      </a:accent6>
      <a:hlink>
        <a:srgbClr val="FFA0A0"/>
      </a:hlink>
      <a:folHlink>
        <a:srgbClr val="67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772</Words>
  <Application>Microsoft Office PowerPoint</Application>
  <PresentationFormat>Экран (4:3)</PresentationFormat>
  <Paragraphs>50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23</vt:i4>
      </vt:variant>
    </vt:vector>
  </HeadingPairs>
  <TitlesOfParts>
    <vt:vector size="36" baseType="lpstr">
      <vt:lpstr>Трава</vt:lpstr>
      <vt:lpstr>Оформление по умолчанию</vt:lpstr>
      <vt:lpstr>Понтий Пилат</vt:lpstr>
      <vt:lpstr>2_Оформление по умолчанию</vt:lpstr>
      <vt:lpstr>2_Пасхальный 4</vt:lpstr>
      <vt:lpstr>5_Понтий Пилат</vt:lpstr>
      <vt:lpstr>6_Оформление по умолчанию</vt:lpstr>
      <vt:lpstr>4_Пасхальный 4</vt:lpstr>
      <vt:lpstr>2_3</vt:lpstr>
      <vt:lpstr>4_Круги</vt:lpstr>
      <vt:lpstr>5_Круги</vt:lpstr>
      <vt:lpstr>3_Оформление по умолчанию</vt:lpstr>
      <vt:lpstr>4_Оформление по умолчанию</vt:lpstr>
      <vt:lpstr>  Игры с пасхальными яйцами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Суббота Пасха - праздник праздников!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Игры и забавы</vt:lpstr>
      <vt:lpstr>Презентация PowerPoint</vt:lpstr>
      <vt:lpstr>Презентация PowerPoint</vt:lpstr>
      <vt:lpstr>Игра «Карусели»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44</cp:revision>
  <dcterms:created xsi:type="dcterms:W3CDTF">2014-04-01T17:42:38Z</dcterms:created>
  <dcterms:modified xsi:type="dcterms:W3CDTF">2016-01-18T14:01:12Z</dcterms:modified>
</cp:coreProperties>
</file>