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66" r:id="rId4"/>
    <p:sldId id="267" r:id="rId5"/>
    <p:sldId id="261" r:id="rId6"/>
    <p:sldId id="272" r:id="rId7"/>
    <p:sldId id="268" r:id="rId8"/>
    <p:sldId id="271" r:id="rId9"/>
    <p:sldId id="269" r:id="rId10"/>
    <p:sldId id="270" r:id="rId11"/>
    <p:sldId id="275" r:id="rId12"/>
    <p:sldId id="276" r:id="rId13"/>
    <p:sldId id="277" r:id="rId14"/>
    <p:sldId id="273" r:id="rId15"/>
    <p:sldId id="274" r:id="rId16"/>
    <p:sldId id="280" r:id="rId17"/>
    <p:sldId id="27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CC00"/>
    <a:srgbClr val="6600CC"/>
    <a:srgbClr val="D60093"/>
    <a:srgbClr val="800080"/>
    <a:srgbClr val="0000FF"/>
    <a:srgbClr val="FF0066"/>
    <a:srgbClr val="FF6600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9" d="100"/>
          <a:sy n="39" d="100"/>
        </p:scale>
        <p:origin x="-1416" y="-7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CFD06B-3294-4125-B5F4-AEB71A05DF55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F8F730-FD88-426A-AB84-C5C56A8452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611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8F730-FD88-426A-AB84-C5C56A84527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7456C-E4C6-4046-8175-26F2750373BD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DB896-F34B-4515-B737-5DC98096C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7456C-E4C6-4046-8175-26F2750373BD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DB896-F34B-4515-B737-5DC98096C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7456C-E4C6-4046-8175-26F2750373BD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DB896-F34B-4515-B737-5DC98096C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7456C-E4C6-4046-8175-26F2750373BD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DB896-F34B-4515-B737-5DC98096C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7456C-E4C6-4046-8175-26F2750373BD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DB896-F34B-4515-B737-5DC98096C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7456C-E4C6-4046-8175-26F2750373BD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DB896-F34B-4515-B737-5DC98096C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7456C-E4C6-4046-8175-26F2750373BD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DB896-F34B-4515-B737-5DC98096C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7456C-E4C6-4046-8175-26F2750373BD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DB896-F34B-4515-B737-5DC98096C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7456C-E4C6-4046-8175-26F2750373BD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DB896-F34B-4515-B737-5DC98096C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7456C-E4C6-4046-8175-26F2750373BD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DB896-F34B-4515-B737-5DC98096C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7456C-E4C6-4046-8175-26F2750373BD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DB896-F34B-4515-B737-5DC98096C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97456C-E4C6-4046-8175-26F2750373BD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9DB896-F34B-4515-B737-5DC98096C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77341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23928" y="3429000"/>
            <a:ext cx="4886274" cy="332398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Monotype Corsiva" pitchFamily="66" charset="0"/>
              </a:rPr>
              <a:t>Выполнила педагог 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latin typeface="Monotype Corsiva" pitchFamily="66" charset="0"/>
              </a:rPr>
              <a:t>дополнительного образования 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latin typeface="Monotype Corsiva" pitchFamily="66" charset="0"/>
              </a:rPr>
              <a:t>Мальцева О.В.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latin typeface="Monotype Corsiva" pitchFamily="66" charset="0"/>
              </a:rPr>
              <a:t>город Гороховец 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latin typeface="Monotype Corsiva" pitchFamily="66" charset="0"/>
              </a:rPr>
              <a:t>Владимирской </a:t>
            </a:r>
            <a:r>
              <a:rPr lang="ru-RU" sz="3200" b="1" dirty="0" err="1">
                <a:solidFill>
                  <a:srgbClr val="FF0000"/>
                </a:solidFill>
                <a:latin typeface="Monotype Corsiva" pitchFamily="66" charset="0"/>
              </a:rPr>
              <a:t>обдасти</a:t>
            </a:r>
            <a:r>
              <a:rPr lang="ru-RU" sz="3200" b="1" dirty="0">
                <a:solidFill>
                  <a:srgbClr val="FF0000"/>
                </a:solidFill>
                <a:latin typeface="Monotype Corsiva" pitchFamily="66" charset="0"/>
              </a:rPr>
              <a:t> 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latin typeface="Monotype Corsiva" pitchFamily="66" charset="0"/>
              </a:rPr>
              <a:t>2012 год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38911" y="135100"/>
            <a:ext cx="81995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err="1" smtClean="0">
                <a:latin typeface="Monotype Corsiva" pitchFamily="66" charset="0"/>
              </a:rPr>
              <a:t>Филимоновская</a:t>
            </a:r>
            <a:r>
              <a:rPr lang="ru-RU" sz="6000" b="1" dirty="0" smtClean="0">
                <a:latin typeface="Monotype Corsiva" pitchFamily="66" charset="0"/>
              </a:rPr>
              <a:t> игрушка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Копия Пособия 00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57422" y="311447"/>
            <a:ext cx="5643602" cy="6546553"/>
          </a:xfrm>
          <a:prstGeom prst="rect">
            <a:avLst/>
          </a:prstGeom>
        </p:spPr>
      </p:pic>
      <p:pic>
        <p:nvPicPr>
          <p:cNvPr id="6" name="Рисунок 5" descr="POOH009.WM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42910" y="2285992"/>
            <a:ext cx="1996238" cy="4572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Солдат и птица</a:t>
            </a:r>
            <a:endParaRPr lang="ru-RU" sz="5400" dirty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Пособия 009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928670"/>
            <a:ext cx="7643866" cy="5429288"/>
          </a:xfrm>
          <a:prstGeom prst="rect">
            <a:avLst/>
          </a:prstGeom>
        </p:spPr>
      </p:pic>
      <p:pic>
        <p:nvPicPr>
          <p:cNvPr id="4" name="Рисунок 3" descr="POOH046.WM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5264" y="3807105"/>
            <a:ext cx="2978736" cy="3050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>
                <a:solidFill>
                  <a:schemeClr val="accent4"/>
                </a:solidFill>
                <a:latin typeface="Monotype Corsiva" pitchFamily="66" charset="0"/>
              </a:rPr>
              <a:t>Д</a:t>
            </a:r>
            <a:r>
              <a:rPr lang="ru-RU" sz="6000" dirty="0" smtClean="0">
                <a:solidFill>
                  <a:schemeClr val="accent4"/>
                </a:solidFill>
                <a:latin typeface="Monotype Corsiva" pitchFamily="66" charset="0"/>
              </a:rPr>
              <a:t>оярка</a:t>
            </a:r>
            <a:endParaRPr lang="ru-RU" sz="6000" dirty="0">
              <a:solidFill>
                <a:schemeClr val="accent4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Пособия 01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500150"/>
            <a:ext cx="8429652" cy="5357850"/>
          </a:xfrm>
          <a:prstGeom prst="rect">
            <a:avLst/>
          </a:prstGeom>
        </p:spPr>
      </p:pic>
      <p:pic>
        <p:nvPicPr>
          <p:cNvPr id="4" name="Рисунок 3" descr="POOH039.WM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714744" y="3571876"/>
            <a:ext cx="2650382" cy="2704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D60093"/>
                </a:solidFill>
                <a:latin typeface="Monotype Corsiva" pitchFamily="66" charset="0"/>
              </a:rPr>
              <a:t>Всадники</a:t>
            </a:r>
            <a:endParaRPr lang="ru-RU" sz="6000" dirty="0">
              <a:solidFill>
                <a:srgbClr val="D60093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Пособия 01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2910" y="1571612"/>
            <a:ext cx="8143932" cy="4572032"/>
          </a:xfrm>
          <a:prstGeom prst="rect">
            <a:avLst/>
          </a:prstGeom>
        </p:spPr>
      </p:pic>
      <p:pic>
        <p:nvPicPr>
          <p:cNvPr id="5" name="Рисунок 4" descr="POOH066.WM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98" t="1323"/>
          <a:stretch>
            <a:fillRect/>
          </a:stretch>
        </p:blipFill>
        <p:spPr>
          <a:xfrm>
            <a:off x="6643702" y="3857628"/>
            <a:ext cx="2500298" cy="3000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00FF"/>
                </a:solidFill>
                <a:latin typeface="Monotype Corsiva" pitchFamily="66" charset="0"/>
              </a:rPr>
              <a:t>На ферме</a:t>
            </a:r>
            <a:endParaRPr lang="ru-RU" sz="5400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Пособия 01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428712"/>
            <a:ext cx="8786842" cy="5429288"/>
          </a:xfrm>
          <a:prstGeom prst="rect">
            <a:avLst/>
          </a:prstGeom>
        </p:spPr>
      </p:pic>
      <p:pic>
        <p:nvPicPr>
          <p:cNvPr id="4" name="Рисунок 3" descr="POOH021.WM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7221" y="3714752"/>
            <a:ext cx="3533070" cy="3143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800080"/>
                </a:solidFill>
                <a:latin typeface="Monotype Corsiva" pitchFamily="66" charset="0"/>
              </a:rPr>
              <a:t>Сельские красавицы</a:t>
            </a:r>
            <a:endParaRPr lang="ru-RU" sz="5400" dirty="0">
              <a:solidFill>
                <a:srgbClr val="800080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Пособия 007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57224" y="1357274"/>
            <a:ext cx="7429552" cy="5500726"/>
          </a:xfrm>
          <a:prstGeom prst="rect">
            <a:avLst/>
          </a:prstGeom>
        </p:spPr>
      </p:pic>
      <p:pic>
        <p:nvPicPr>
          <p:cNvPr id="4" name="Рисунок 3" descr="POOH028.WM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58016" y="3286124"/>
            <a:ext cx="2563525" cy="3571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собия 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28696" y="1357298"/>
            <a:ext cx="7715304" cy="47149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3108" y="500042"/>
            <a:ext cx="83582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D60093"/>
                </a:solidFill>
                <a:latin typeface="Monotype Corsiva" pitchFamily="66" charset="0"/>
              </a:rPr>
              <a:t>Весёлый праздник</a:t>
            </a:r>
            <a:endParaRPr lang="ru-RU" sz="5400" dirty="0">
              <a:solidFill>
                <a:srgbClr val="D60093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POOH086.WM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85784" y="3286124"/>
            <a:ext cx="2857552" cy="3571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endParaRPr lang="ru-RU" sz="6600" dirty="0">
              <a:solidFill>
                <a:srgbClr val="6600CC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POOH037.WM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852" y="1590439"/>
            <a:ext cx="6338269" cy="5267561"/>
          </a:xfrm>
          <a:prstGeom prst="rect">
            <a:avLst/>
          </a:prstGeom>
        </p:spPr>
      </p:pic>
      <p:sp>
        <p:nvSpPr>
          <p:cNvPr id="6" name="Овальная выноска 5"/>
          <p:cNvSpPr/>
          <p:nvPr/>
        </p:nvSpPr>
        <p:spPr>
          <a:xfrm>
            <a:off x="1000100" y="0"/>
            <a:ext cx="6286544" cy="1500174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Monotype Corsiva" pitchFamily="66" charset="0"/>
              </a:rPr>
              <a:t>Спасибо за внимание</a:t>
            </a:r>
            <a:endParaRPr lang="ru-RU" sz="40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филимоновская игрушка\филимоновская игрушка\Пособия 00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4549775" y="3286124"/>
            <a:ext cx="55723" cy="103189"/>
          </a:xfrm>
          <a:prstGeom prst="rect">
            <a:avLst/>
          </a:prstGeom>
          <a:noFill/>
        </p:spPr>
      </p:pic>
      <p:pic>
        <p:nvPicPr>
          <p:cNvPr id="3" name="Рисунок 2" descr="Пособия 004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785794"/>
            <a:ext cx="8628843" cy="52864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7158" y="357166"/>
            <a:ext cx="8286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Monotype Corsiva" pitchFamily="66" charset="0"/>
              </a:rPr>
              <a:t>ФИЛИМОНОВСКИЕОНОВСКИЕ ЦВЕТЫ</a:t>
            </a:r>
            <a:endParaRPr lang="ru-RU" sz="3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POOH045.WM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4546" y="1785926"/>
            <a:ext cx="4193182" cy="3037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66"/>
                </a:solidFill>
                <a:latin typeface="Monotype Corsiva" pitchFamily="66" charset="0"/>
              </a:rPr>
              <a:t>Разноцветные  орнаменты</a:t>
            </a:r>
            <a:endParaRPr lang="ru-RU" dirty="0">
              <a:solidFill>
                <a:srgbClr val="FF0066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Пособия 006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693"/>
          <a:stretch>
            <a:fillRect/>
          </a:stretch>
        </p:blipFill>
        <p:spPr>
          <a:xfrm>
            <a:off x="3571868" y="1142936"/>
            <a:ext cx="4643470" cy="5715064"/>
          </a:xfrm>
          <a:prstGeom prst="rect">
            <a:avLst/>
          </a:prstGeom>
        </p:spPr>
      </p:pic>
      <p:pic>
        <p:nvPicPr>
          <p:cNvPr id="4" name="Рисунок 3" descr="POOH014.WM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852" y="1071546"/>
            <a:ext cx="2882675" cy="6088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  <a:latin typeface="Monotype Corsiva" pitchFamily="66" charset="0"/>
              </a:rPr>
              <a:t>Узор на ковре</a:t>
            </a:r>
            <a:endParaRPr lang="ru-RU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Пособия 00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00100" y="1928802"/>
            <a:ext cx="7286676" cy="4643470"/>
          </a:xfrm>
          <a:prstGeom prst="rect">
            <a:avLst/>
          </a:prstGeom>
        </p:spPr>
      </p:pic>
      <p:pic>
        <p:nvPicPr>
          <p:cNvPr id="5" name="Рисунок 4" descr="POOH011.WM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00694" y="2571744"/>
            <a:ext cx="3143272" cy="27181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собия 00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43174" y="642918"/>
            <a:ext cx="5929322" cy="578645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00166" y="0"/>
            <a:ext cx="70009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800" dirty="0">
                <a:solidFill>
                  <a:srgbClr val="FF0000"/>
                </a:solidFill>
                <a:latin typeface="Monotype Corsiva" pitchFamily="66" charset="0"/>
              </a:rPr>
              <a:t>Узоры на ковре</a:t>
            </a:r>
          </a:p>
        </p:txBody>
      </p:sp>
      <p:pic>
        <p:nvPicPr>
          <p:cNvPr id="6" name="Рисунок 5" descr="POOH069.WM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28660" y="3000372"/>
            <a:ext cx="3162863" cy="32783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Monotype Corsiva" pitchFamily="66" charset="0"/>
              </a:rPr>
              <a:t>Курица - свистулька</a:t>
            </a:r>
            <a:endParaRPr lang="ru-RU" sz="5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Копия Пособия 00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571744"/>
            <a:ext cx="7271896" cy="2928958"/>
          </a:xfrm>
          <a:prstGeom prst="rect">
            <a:avLst/>
          </a:prstGeom>
        </p:spPr>
      </p:pic>
      <p:pic>
        <p:nvPicPr>
          <p:cNvPr id="5" name="Рисунок 4" descr="POOH010.WM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3570" y="2395385"/>
            <a:ext cx="3121612" cy="4462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6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Копия Пособия 008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28926" y="1643050"/>
            <a:ext cx="5857916" cy="2786082"/>
          </a:xfrm>
          <a:prstGeom prst="rect">
            <a:avLst/>
          </a:prstGeom>
        </p:spPr>
      </p:pic>
      <p:pic>
        <p:nvPicPr>
          <p:cNvPr id="5" name="Рисунок 4" descr="POOH076.WM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69" r="-2450"/>
          <a:stretch>
            <a:fillRect/>
          </a:stretch>
        </p:blipFill>
        <p:spPr>
          <a:xfrm>
            <a:off x="428596" y="3113483"/>
            <a:ext cx="2857520" cy="3744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Копия Пособия 00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43174" y="1714488"/>
            <a:ext cx="4429156" cy="3929090"/>
          </a:xfrm>
          <a:prstGeom prst="rect">
            <a:avLst/>
          </a:prstGeom>
        </p:spPr>
      </p:pic>
      <p:pic>
        <p:nvPicPr>
          <p:cNvPr id="5" name="Рисунок 4" descr="POOH016.WM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26507"/>
            <a:ext cx="2786050" cy="4031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Копия Пособия 00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28728" y="714356"/>
            <a:ext cx="7715272" cy="5786478"/>
          </a:xfrm>
          <a:prstGeom prst="rect">
            <a:avLst/>
          </a:prstGeom>
        </p:spPr>
      </p:pic>
      <p:pic>
        <p:nvPicPr>
          <p:cNvPr id="5" name="Рисунок 4" descr="POOH002.WM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57158" y="2928934"/>
            <a:ext cx="1759906" cy="3929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43</Words>
  <Application>Microsoft Office PowerPoint</Application>
  <PresentationFormat>Экран (4:3)</PresentationFormat>
  <Paragraphs>20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Разноцветные  орнаменты</vt:lpstr>
      <vt:lpstr>Узор на ковре</vt:lpstr>
      <vt:lpstr>Презентация PowerPoint</vt:lpstr>
      <vt:lpstr>Курица - свистулька</vt:lpstr>
      <vt:lpstr>Презентация PowerPoint</vt:lpstr>
      <vt:lpstr>Презентация PowerPoint</vt:lpstr>
      <vt:lpstr>Презентация PowerPoint</vt:lpstr>
      <vt:lpstr>Презентация PowerPoint</vt:lpstr>
      <vt:lpstr>Солдат и птица</vt:lpstr>
      <vt:lpstr>Доярка</vt:lpstr>
      <vt:lpstr>Всадники</vt:lpstr>
      <vt:lpstr>На ферме</vt:lpstr>
      <vt:lpstr>Сельские красавицы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23</cp:revision>
  <dcterms:created xsi:type="dcterms:W3CDTF">2011-03-01T16:34:08Z</dcterms:created>
  <dcterms:modified xsi:type="dcterms:W3CDTF">2012-03-23T16:04:59Z</dcterms:modified>
</cp:coreProperties>
</file>