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1A907-897F-425F-A926-1C2C7C2FBE5B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2954C5-A6FD-4FDC-A147-B100057185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1944AD-A9F5-4B2E-AA73-079B6FA445B7}" type="datetimeFigureOut">
              <a:rPr lang="ru-RU" smtClean="0"/>
              <a:t>10.03.2010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5E9EA9-5488-4032-9598-7FDCC8394B9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357298"/>
            <a:ext cx="64043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Эскимосы</a:t>
            </a:r>
            <a:endParaRPr lang="ru-RU" sz="16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00826" y="4857760"/>
            <a:ext cx="24137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</a:t>
            </a:r>
          </a:p>
          <a:p>
            <a:r>
              <a:rPr lang="ru-RU" dirty="0"/>
              <a:t>у</a:t>
            </a:r>
            <a:r>
              <a:rPr lang="ru-RU" dirty="0" smtClean="0"/>
              <a:t>ченица 8 «А» класса</a:t>
            </a:r>
          </a:p>
          <a:p>
            <a:r>
              <a:rPr lang="ru-RU" dirty="0" smtClean="0"/>
              <a:t>Кузнецова  Дарья.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642918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У мужчин была </a:t>
            </a:r>
            <a:r>
              <a:rPr lang="ru-RU" dirty="0"/>
              <a:t>татуировка - кружки в уголках рта, </a:t>
            </a:r>
            <a:r>
              <a:rPr lang="ru-RU" dirty="0" smtClean="0"/>
              <a:t>прямые </a:t>
            </a:r>
            <a:r>
              <a:rPr lang="ru-RU" dirty="0"/>
              <a:t>или вогнутые параллельные линии на лбу, носу и подбородке. На щеки наносили более сложный геометрический орнамент. Покрывали татуировкой руки, кисти, предплечья.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3214686"/>
            <a:ext cx="2071702" cy="295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00694" y="3571876"/>
            <a:ext cx="200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Виды татуировок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2357430"/>
            <a:ext cx="714195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Пища эскимосов</a:t>
            </a:r>
            <a:endParaRPr lang="ru-RU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4282" y="1142984"/>
            <a:ext cx="8572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Традиционная пища - мясо и жир тюленей, моржей и китов. Мясо ели сырым, сушеным, вяленым, замороженным, вареным, заготавливали на зиму: квасили в ямах и ели с жиром, иногда в </a:t>
            </a:r>
            <a:r>
              <a:rPr lang="ru-RU" dirty="0" err="1"/>
              <a:t>полувареном</a:t>
            </a:r>
            <a:r>
              <a:rPr lang="ru-RU" dirty="0"/>
              <a:t> виде. Лакомством считали сырое китовое сало со слоем </a:t>
            </a:r>
            <a:r>
              <a:rPr lang="ru-RU" dirty="0" err="1"/>
              <a:t>хрящевидной</a:t>
            </a:r>
            <a:r>
              <a:rPr lang="ru-RU" dirty="0"/>
              <a:t> кожи (</a:t>
            </a:r>
            <a:r>
              <a:rPr lang="ru-RU" dirty="0" err="1"/>
              <a:t>мантак</a:t>
            </a:r>
            <a:r>
              <a:rPr lang="ru-RU" dirty="0"/>
              <a:t>). Рыбу вялили и сушили, зимой ели свежезамороженной. Высоко ценилась оленина, которую обменивали у чукчей на шкуры морских животных.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143380"/>
            <a:ext cx="214314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428728" y="3714752"/>
            <a:ext cx="1579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Китовое сало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3857628"/>
            <a:ext cx="3762380" cy="259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286380" y="3214686"/>
            <a:ext cx="112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Оленина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500306"/>
            <a:ext cx="7530267" cy="83099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48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Религия эскимосов</a:t>
            </a:r>
            <a:endParaRPr lang="ru-RU" sz="48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57166"/>
            <a:ext cx="91440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Эскимосы практически не подверглись христианизации. Они верили в духов, хозяев всех одушевленных и неодушевленных предметов, явлений природы, местностей, направлений ветра, различных состояний человека, в родственную связь человека с каким-либо животным или предметом. Существовали представления о создателе мира, называли его </a:t>
            </a:r>
            <a:r>
              <a:rPr lang="ru-RU" dirty="0" err="1"/>
              <a:t>Силъа</a:t>
            </a:r>
            <a:r>
              <a:rPr lang="ru-RU" dirty="0"/>
              <a:t>. Он был творцом и хозяином вселенной, следил за соблюдением обычаев предков. Главным морским божеством, хозяйкой морских животных была </a:t>
            </a:r>
            <a:r>
              <a:rPr lang="ru-RU" dirty="0" err="1"/>
              <a:t>Седна</a:t>
            </a:r>
            <a:r>
              <a:rPr lang="ru-RU" dirty="0"/>
              <a:t>, которая посылала людям добычу. Злые духи представлялись в виде великанов или карликов, либо других фантастических существ, которые насылали на людей болезни и несчастья. </a:t>
            </a:r>
          </a:p>
          <a:p>
            <a:r>
              <a:rPr lang="ru-RU" dirty="0"/>
              <a:t>В каждом селении жил шаман (обычно это был мужчина, но известны и шаманки-женщины), который являлся посредником между злыми духами и людьми. Шаманом мог стать только тот, кто услышал голос духа-помощника. После этого будущий шаман должен был наедине встретиться с духами и заключить с ними союз о посредничестве.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4214818"/>
            <a:ext cx="2928958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785926"/>
            <a:ext cx="8416984" cy="1323439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Язык эскимосов</a:t>
            </a: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1214422"/>
            <a:ext cx="671517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Эскимосы говорят на языках эскимосской ветви эскимосско-алеутской семьи. В нее входят </a:t>
            </a:r>
            <a:r>
              <a:rPr lang="ru-RU" dirty="0" err="1"/>
              <a:t>инуитские</a:t>
            </a:r>
            <a:r>
              <a:rPr lang="ru-RU" dirty="0"/>
              <a:t> языки (или </a:t>
            </a:r>
            <a:r>
              <a:rPr lang="ru-RU" dirty="0" err="1"/>
              <a:t>инупик</a:t>
            </a:r>
            <a:r>
              <a:rPr lang="ru-RU" dirty="0"/>
              <a:t>) (</a:t>
            </a:r>
            <a:r>
              <a:rPr lang="ru-RU" dirty="0" err="1"/>
              <a:t>en</a:t>
            </a:r>
            <a:r>
              <a:rPr lang="ru-RU" dirty="0"/>
              <a:t>), распространенные в Канаде, Гренландии и на север Аляски, 4 </a:t>
            </a:r>
            <a:r>
              <a:rPr lang="ru-RU" dirty="0" err="1"/>
              <a:t>юпикских</a:t>
            </a:r>
            <a:r>
              <a:rPr lang="ru-RU" dirty="0"/>
              <a:t> языка (</a:t>
            </a:r>
            <a:r>
              <a:rPr lang="ru-RU" dirty="0" err="1"/>
              <a:t>en</a:t>
            </a:r>
            <a:r>
              <a:rPr lang="ru-RU" dirty="0"/>
              <a:t>) на Аляске и Чукотке, и вымерший </a:t>
            </a:r>
            <a:r>
              <a:rPr lang="ru-RU" dirty="0" err="1"/>
              <a:t>сиреникский</a:t>
            </a:r>
            <a:r>
              <a:rPr lang="ru-RU" dirty="0"/>
              <a:t> язык</a:t>
            </a:r>
            <a:r>
              <a:rPr lang="ru-RU" dirty="0" smtClean="0"/>
              <a:t>.</a:t>
            </a:r>
          </a:p>
          <a:p>
            <a:r>
              <a:rPr lang="ru-RU" dirty="0" smtClean="0"/>
              <a:t>Его </a:t>
            </a:r>
            <a:r>
              <a:rPr lang="ru-RU" dirty="0"/>
              <a:t>современное состояние определяются длительностью контактов азиатских эскимосов с их соседями чукчами и коряками, что привело к проникновению в эскимосский язык значительного объема их лексики, элементов морфологии и синтаксиса</a:t>
            </a:r>
            <a:r>
              <a:rPr lang="ru-RU" dirty="0" smtClean="0"/>
              <a:t>.</a:t>
            </a:r>
          </a:p>
          <a:p>
            <a:r>
              <a:rPr lang="ru-RU" dirty="0"/>
              <a:t>Эскимосский фольклор богат и разнообразен. Все виды устного творчества подразделяют на </a:t>
            </a:r>
            <a:r>
              <a:rPr lang="ru-RU" dirty="0" err="1"/>
              <a:t>унипак</a:t>
            </a:r>
            <a:r>
              <a:rPr lang="ru-RU" dirty="0"/>
              <a:t> </a:t>
            </a:r>
            <a:r>
              <a:rPr lang="ru-RU" dirty="0" err="1"/>
              <a:t>v</a:t>
            </a:r>
            <a:r>
              <a:rPr lang="ru-RU" dirty="0"/>
              <a:t> "весть", "новость" и на </a:t>
            </a:r>
            <a:r>
              <a:rPr lang="ru-RU" dirty="0" err="1"/>
              <a:t>унипамсюк</a:t>
            </a:r>
            <a:r>
              <a:rPr lang="ru-RU" dirty="0"/>
              <a:t> </a:t>
            </a:r>
            <a:r>
              <a:rPr lang="ru-RU" dirty="0" err="1"/>
              <a:t>v</a:t>
            </a:r>
            <a:r>
              <a:rPr lang="ru-RU" dirty="0"/>
              <a:t> рассказы о событиях в прошлом, героические предания, сказки или мифы. Среди сказок особое место занимает цикл о вороне </a:t>
            </a:r>
            <a:r>
              <a:rPr lang="ru-RU" dirty="0" err="1"/>
              <a:t>Кутхе</a:t>
            </a:r>
            <a:r>
              <a:rPr lang="ru-RU" dirty="0"/>
              <a:t>, демиурге и </a:t>
            </a:r>
            <a:r>
              <a:rPr lang="ru-RU" dirty="0" err="1"/>
              <a:t>трикстере</a:t>
            </a:r>
            <a:r>
              <a:rPr lang="ru-RU" dirty="0"/>
              <a:t>, создающем и развивающем мироздание.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2071678"/>
            <a:ext cx="59827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Музыка в жизни</a:t>
            </a:r>
          </a:p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эскимосов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64291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Музыка (</a:t>
            </a:r>
            <a:r>
              <a:rPr lang="ru-RU" dirty="0" err="1"/>
              <a:t>айнгананга</a:t>
            </a:r>
            <a:r>
              <a:rPr lang="ru-RU" dirty="0"/>
              <a:t>) - преимущественно вокальная. Песни подразделяются на "большие" общественные - песни-гимны, которые поют ансамбли и "малые" интимные - "песни души". Их исполняют сольно, иногда в сопровождении бубна. </a:t>
            </a:r>
          </a:p>
          <a:p>
            <a:r>
              <a:rPr lang="ru-RU" dirty="0"/>
              <a:t>Бубен - личная и семейная святыня (иногда используется и шаманами). Он занимает центральное место в музыке.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643182"/>
            <a:ext cx="4714876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429256" y="3357562"/>
            <a:ext cx="2806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Самый старый бубен</a:t>
            </a:r>
          </a:p>
          <a:p>
            <a:r>
              <a:rPr lang="ru-RU" dirty="0"/>
              <a:t>э</a:t>
            </a:r>
            <a:r>
              <a:rPr lang="ru-RU" dirty="0" smtClean="0"/>
              <a:t>скимосов, находящийся</a:t>
            </a:r>
          </a:p>
          <a:p>
            <a:r>
              <a:rPr lang="ru-RU" dirty="0"/>
              <a:t>в</a:t>
            </a:r>
            <a:r>
              <a:rPr lang="ru-RU" dirty="0" smtClean="0"/>
              <a:t> Кунсткамере.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8972072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Вот какая интересная</a:t>
            </a:r>
          </a:p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алая этническая группа-</a:t>
            </a:r>
          </a:p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ЭСКИМОСЫ!!!!!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357166"/>
            <a:ext cx="8786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Эскимосы — </a:t>
            </a:r>
            <a:r>
              <a:rPr lang="ru-RU" dirty="0"/>
              <a:t>коренной народ, населяющий территории от восточного края Чукотки до Гренландии. Всего — около 70 тыс. человек (на 2009 г., приблизительно). Языки относятся к эскимосской ветви эскимосско-алеутской семьи.</a:t>
            </a:r>
          </a:p>
          <a:p>
            <a:r>
              <a:rPr lang="ru-RU" dirty="0"/>
              <a:t>Антропологи считают, что эскимосы — монголоиды арктического типа. Их основное самоназвание — «</a:t>
            </a:r>
            <a:r>
              <a:rPr lang="ru-RU" dirty="0" err="1"/>
              <a:t>инуиты</a:t>
            </a:r>
            <a:r>
              <a:rPr lang="ru-RU" dirty="0"/>
              <a:t>». Слово «эскимос» («сыроед», «тот, кто ест сырую рыбу») принадлежит языку индейских племен Абнаков и Атабасков. С названия американских эскимосов это слово превратилось в самоназвание как американских, так и азиатских эскимосов. </a:t>
            </a:r>
            <a:endParaRPr lang="ru-RU" dirty="0" smtClean="0"/>
          </a:p>
          <a:p>
            <a:r>
              <a:rPr lang="ru-RU" dirty="0"/>
              <a:t>По данным  Переписи населения 2002 года численность эскимосов, проживающих на территории России, составляет  19 тысяч человек.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572008"/>
            <a:ext cx="17145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4282" y="4071942"/>
            <a:ext cx="3331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Эскимосская женщина, </a:t>
            </a:r>
            <a:r>
              <a:rPr lang="ru-RU" dirty="0" smtClean="0"/>
              <a:t>1907 г.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786190"/>
            <a:ext cx="2143140" cy="296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044771" y="3714752"/>
            <a:ext cx="2099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Эскимосские дети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6602" y="1571612"/>
            <a:ext cx="88373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Основные виды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озяйственной деятельности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000108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Основным видом хозяйственной деятельности был морской зверобойный промысел. До середины XIX в. главными орудиями охоты были копье с наконечником стреловидной обоюдоострой формы (пана), поворотный гарпун (</a:t>
            </a:r>
            <a:r>
              <a:rPr lang="ru-RU" dirty="0" err="1"/>
              <a:t>унг`ак</a:t>
            </a:r>
            <a:r>
              <a:rPr lang="ru-RU" dirty="0"/>
              <a:t>`) с отделявшимся наконечником из кости. Для передвижения по воде пользовались лодками-байдарами и каяками. Байдара (</a:t>
            </a:r>
            <a:r>
              <a:rPr lang="ru-RU" dirty="0" err="1"/>
              <a:t>анъяпик</a:t>
            </a:r>
            <a:r>
              <a:rPr lang="ru-RU" dirty="0"/>
              <a:t>) - легкая, быстроходная и устойчивая на воде. Деревянный каркас ее обтягивали моржовой шкурой. Байдары были разных типов - от одноместных до огромных 25-местных парусников.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9" y="3714752"/>
            <a:ext cx="4143404" cy="266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89844"/>
            <a:ext cx="835824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Способ охоты на морских животных зависел от их сезонных миграций. Два сезона охоты на китов соответствовали времени прохождения их через Берингов пролив: весной на север, осенью </a:t>
            </a:r>
            <a:r>
              <a:rPr lang="ru-RU" dirty="0" err="1"/>
              <a:t>v</a:t>
            </a:r>
            <a:r>
              <a:rPr lang="ru-RU" dirty="0"/>
              <a:t> на юг. Китов отстреливали гарпунами с нескольких байдар, а позднее - гарпунными пушками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Важнейшим объектом промысла был морж. С конца XIX в. появилось новое промысловое оружие и снаряжение. Распространилась охота на пушных зверьков. Добыча моржей и тюленей сменила пришедший в упадок китобойный промысел. Когда не хватало мяса морских животных, отстреливали из лука диких оленей и горных баранов, птиц, ловили рыбу.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714752"/>
            <a:ext cx="4143404" cy="2838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1714488"/>
            <a:ext cx="6057941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Жилье </a:t>
            </a:r>
          </a:p>
          <a:p>
            <a:pPr algn="ctr"/>
            <a:r>
              <a:rPr lang="ru-RU" sz="8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эскимосов</a:t>
            </a:r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857232"/>
            <a:ext cx="86439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 XVIII в., а местами и позже, жили в полуподземных каркасных жилищах (</a:t>
            </a:r>
            <a:r>
              <a:rPr lang="ru-RU" dirty="0" err="1"/>
              <a:t>нын`лю</a:t>
            </a:r>
            <a:r>
              <a:rPr lang="ru-RU" dirty="0"/>
              <a:t>). В XVII-XVIII вв. появились каркасные постройки (</a:t>
            </a:r>
            <a:r>
              <a:rPr lang="ru-RU" dirty="0" err="1"/>
              <a:t>мын`тыг`ак</a:t>
            </a:r>
            <a:r>
              <a:rPr lang="ru-RU" dirty="0"/>
              <a:t>), похожие на чукотскую ярангу. Летнее жилище - четырехугольная палатка (</a:t>
            </a:r>
            <a:r>
              <a:rPr lang="ru-RU" dirty="0" err="1"/>
              <a:t>пылъюк</a:t>
            </a:r>
            <a:r>
              <a:rPr lang="ru-RU" dirty="0"/>
              <a:t>), по форме напоминающая </a:t>
            </a:r>
            <a:r>
              <a:rPr lang="ru-RU" dirty="0" err="1"/>
              <a:t>косоусеченную</a:t>
            </a:r>
            <a:r>
              <a:rPr lang="ru-RU" dirty="0"/>
              <a:t> пирамиду, причем стена со входом была выше противоположной. Каркас этого жилища строили из бревен и жердей и покрывали моржовыми шкурами. С конца XIX в. появились легкие дощатые дома с двускатной крышей и окнами.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143248"/>
            <a:ext cx="5286412" cy="32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2000240"/>
            <a:ext cx="728664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Одежда                        эскимосов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357166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Одежда азиатских эскимосов - глухая, из оленьих и тюленьих шкур. Еще в XIX в. делали одежду также из птичьих шкурок. </a:t>
            </a:r>
          </a:p>
          <a:p>
            <a:r>
              <a:rPr lang="ru-RU" dirty="0"/>
              <a:t>На ноги надевали меховые чулки и нерпичьи торбаса (</a:t>
            </a:r>
            <a:r>
              <a:rPr lang="ru-RU" dirty="0" err="1"/>
              <a:t>камгык</a:t>
            </a:r>
            <a:r>
              <a:rPr lang="ru-RU" dirty="0"/>
              <a:t>). Непромокаемую обувь изготавливали из выделанных тюленьих шкур без шерсти. Меховые шапки и рукавицы надевали только при переездах (кочевках). Одежду украшали вышивкой или мозаикой из меха. До XVIII в. эскимосы, протыкая перегородку носа или нижнюю губу, подвешивали моржовые зубы, костяные кольца и стеклянные бусины.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286124"/>
            <a:ext cx="2714644" cy="300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643182"/>
            <a:ext cx="400052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0" dur="1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4F4F4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965</Words>
  <Application>Microsoft Office PowerPoint</Application>
  <PresentationFormat>Экран (4:3)</PresentationFormat>
  <Paragraphs>43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</cp:revision>
  <dcterms:created xsi:type="dcterms:W3CDTF">2010-03-10T10:52:17Z</dcterms:created>
  <dcterms:modified xsi:type="dcterms:W3CDTF">2010-03-10T12:04:33Z</dcterms:modified>
</cp:coreProperties>
</file>