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015" autoAdjust="0"/>
    <p:restoredTop sz="94472" autoAdjust="0"/>
  </p:normalViewPr>
  <p:slideViewPr>
    <p:cSldViewPr>
      <p:cViewPr varScale="1">
        <p:scale>
          <a:sx n="87" d="100"/>
          <a:sy n="87" d="100"/>
        </p:scale>
        <p:origin x="-84" y="-3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27.12.2013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jpeg"/><Relationship Id="rId7" Type="http://schemas.openxmlformats.org/officeDocument/2006/relationships/image" Target="../media/image39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5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428604"/>
            <a:ext cx="7772400" cy="171451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/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/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«ДРУЖБА»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Наш дружный 1 класс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214686"/>
            <a:ext cx="6929486" cy="1752600"/>
          </a:xfrm>
        </p:spPr>
        <p:txBody>
          <a:bodyPr/>
          <a:lstStyle/>
          <a:p>
            <a:pPr algn="l"/>
            <a:r>
              <a:rPr lang="ru-RU" dirty="0" smtClean="0">
                <a:solidFill>
                  <a:srgbClr val="FF0000"/>
                </a:solidFill>
              </a:rPr>
              <a:t>Без дружбы никакое общение между людьми не имеет ценности.</a:t>
            </a:r>
          </a:p>
          <a:p>
            <a:pPr algn="l"/>
            <a:r>
              <a:rPr lang="ru-RU" dirty="0" smtClean="0"/>
              <a:t> Сократ.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3786190"/>
            <a:ext cx="2500330" cy="292895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7030A0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0131220_0835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2071678"/>
            <a:ext cx="3286148" cy="284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1">
                <a:lumMod val="75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Рисунок 4" descr="20131220_0842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1386" y="571480"/>
            <a:ext cx="3682514" cy="242889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0070C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142844" y="285729"/>
            <a:ext cx="41434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Comic Sans MS" pitchFamily="66" charset="0"/>
              </a:rPr>
              <a:t>Мы без спорта никуда </a:t>
            </a:r>
          </a:p>
          <a:p>
            <a:r>
              <a:rPr lang="ru-RU" sz="2800" dirty="0" smtClean="0">
                <a:latin typeface="Comic Sans MS" pitchFamily="66" charset="0"/>
              </a:rPr>
              <a:t>Сила, ловкость нам нужна</a:t>
            </a:r>
            <a:endParaRPr lang="ru-RU" sz="2800" dirty="0">
              <a:latin typeface="Comic Sans MS" pitchFamily="66" charset="0"/>
            </a:endParaRPr>
          </a:p>
        </p:txBody>
      </p:sp>
      <p:pic>
        <p:nvPicPr>
          <p:cNvPr id="4" name="Рисунок 3" descr="20131220_08341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0364" y="3857628"/>
            <a:ext cx="3333774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70C0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6" name="Рисунок 5" descr="20131220_08454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5140" y="3071810"/>
            <a:ext cx="2286000" cy="3405190"/>
          </a:xfrm>
          <a:prstGeom prst="ellipse">
            <a:avLst/>
          </a:prstGeom>
          <a:ln w="190500" cap="rnd">
            <a:solidFill>
              <a:srgbClr val="0070C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44" y="5572140"/>
            <a:ext cx="857256" cy="89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00166" y="5143512"/>
            <a:ext cx="1560206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00430" y="1357298"/>
            <a:ext cx="850109" cy="1214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31129_1634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2214554"/>
            <a:ext cx="3429024" cy="29289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Рисунок 2" descr="IMG-20131129-WA002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8" y="2071678"/>
            <a:ext cx="3643338" cy="27860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3143240" y="857232"/>
            <a:ext cx="23198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err="1" smtClean="0">
                <a:solidFill>
                  <a:srgbClr val="FF0000"/>
                </a:solidFill>
                <a:latin typeface="Comic Sans MS" pitchFamily="66" charset="0"/>
              </a:rPr>
              <a:t>Хомус</a:t>
            </a:r>
            <a:endParaRPr lang="ru-RU" sz="54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31129_1106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1000108"/>
            <a:ext cx="3000396" cy="27860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 descr="20131129_1443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71934" y="1000108"/>
            <a:ext cx="4762501" cy="357187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 descr="20131129_14423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86050" y="4071942"/>
            <a:ext cx="1951477" cy="250033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31219_11503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642918"/>
            <a:ext cx="3810026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Рисунок 2" descr="20131219_11504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48" y="3286124"/>
            <a:ext cx="4064000" cy="304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768" y="428604"/>
            <a:ext cx="15621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785794"/>
            <a:ext cx="186453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3786190"/>
            <a:ext cx="1785950" cy="2195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2143108" y="4214818"/>
            <a:ext cx="25717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Comic Sans MS" pitchFamily="66" charset="0"/>
              </a:rPr>
              <a:t>Пой песню тот, у кого голос хорош.</a:t>
            </a:r>
            <a:endParaRPr lang="ru-RU" sz="28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-20131129-WA000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1071546"/>
            <a:ext cx="3403789" cy="19288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Рисунок 2" descr="IMG-20131129-WA001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2066" y="500042"/>
            <a:ext cx="3619499" cy="27146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4" name="Рисунок 3" descr="IMG-20131129-WA001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6050" y="3786190"/>
            <a:ext cx="3714749" cy="27860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15140" y="4071942"/>
            <a:ext cx="227458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57158" y="3286124"/>
            <a:ext cx="228601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Comic Sans MS" pitchFamily="66" charset="0"/>
              </a:rPr>
              <a:t>В них играет юнец и старик</a:t>
            </a:r>
          </a:p>
          <a:p>
            <a:r>
              <a:rPr lang="ru-RU" sz="1600" dirty="0" smtClean="0">
                <a:latin typeface="Comic Sans MS" pitchFamily="66" charset="0"/>
              </a:rPr>
              <a:t>И малыш ещё ростом с букашку</a:t>
            </a:r>
          </a:p>
          <a:p>
            <a:r>
              <a:rPr lang="ru-RU" sz="1600" dirty="0" smtClean="0">
                <a:latin typeface="Comic Sans MS" pitchFamily="66" charset="0"/>
              </a:rPr>
              <a:t>К игре этой народ наш привык</a:t>
            </a:r>
          </a:p>
          <a:p>
            <a:r>
              <a:rPr lang="ru-RU" sz="1600" dirty="0" smtClean="0">
                <a:latin typeface="Comic Sans MS" pitchFamily="66" charset="0"/>
              </a:rPr>
              <a:t>А игра эта – русские шашки</a:t>
            </a:r>
            <a:endParaRPr lang="ru-RU" sz="1600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00166" y="285728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Comic Sans MS" pitchFamily="66" charset="0"/>
              </a:rPr>
              <a:t>Дружеская встреча</a:t>
            </a:r>
            <a:endParaRPr lang="ru-RU" sz="32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31219_0925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2786058"/>
            <a:ext cx="2250297" cy="3000396"/>
          </a:xfrm>
          <a:prstGeom prst="rect">
            <a:avLst/>
          </a:prstGeom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285728"/>
            <a:ext cx="2928958" cy="2082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 descr="20131226_10492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6314" y="714356"/>
            <a:ext cx="3301995" cy="2476496"/>
          </a:xfrm>
          <a:prstGeom prst="rect">
            <a:avLst/>
          </a:prstGeom>
        </p:spPr>
      </p:pic>
      <p:pic>
        <p:nvPicPr>
          <p:cNvPr id="6" name="Рисунок 5" descr="20131226_10510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7752" y="3500438"/>
            <a:ext cx="3143272" cy="2357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31226_10514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381000"/>
            <a:ext cx="2730491" cy="2047868"/>
          </a:xfrm>
          <a:prstGeom prst="rect">
            <a:avLst/>
          </a:prstGeom>
        </p:spPr>
      </p:pic>
      <p:pic>
        <p:nvPicPr>
          <p:cNvPr id="4" name="Рисунок 3" descr="20131226_09044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388" y="214290"/>
            <a:ext cx="2411015" cy="3214686"/>
          </a:xfrm>
          <a:prstGeom prst="rect">
            <a:avLst/>
          </a:prstGeom>
        </p:spPr>
      </p:pic>
      <p:pic>
        <p:nvPicPr>
          <p:cNvPr id="5" name="Рисунок 4" descr="20131226_09045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7554" y="214290"/>
            <a:ext cx="2500314" cy="3333752"/>
          </a:xfrm>
          <a:prstGeom prst="rect">
            <a:avLst/>
          </a:prstGeom>
        </p:spPr>
      </p:pic>
      <p:pic>
        <p:nvPicPr>
          <p:cNvPr id="6" name="Рисунок 5" descr="20131226_10562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4348" y="3643314"/>
            <a:ext cx="3587747" cy="2690810"/>
          </a:xfrm>
          <a:prstGeom prst="rect">
            <a:avLst/>
          </a:prstGeom>
        </p:spPr>
      </p:pic>
      <p:pic>
        <p:nvPicPr>
          <p:cNvPr id="7" name="Рисунок 6" descr="20131226_10562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29256" y="3714752"/>
            <a:ext cx="3301995" cy="24764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4286256"/>
            <a:ext cx="492922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omic Sans MS" pitchFamily="66" charset="0"/>
              </a:rPr>
              <a:t>В классе нашем доброта</a:t>
            </a:r>
          </a:p>
          <a:p>
            <a:r>
              <a:rPr lang="ru-RU" sz="2400" dirty="0" smtClean="0">
                <a:latin typeface="Comic Sans MS" pitchFamily="66" charset="0"/>
              </a:rPr>
              <a:t>Поселилась навсегда!</a:t>
            </a:r>
          </a:p>
          <a:p>
            <a:r>
              <a:rPr lang="ru-RU" sz="2400" dirty="0" smtClean="0">
                <a:latin typeface="Comic Sans MS" pitchFamily="66" charset="0"/>
              </a:rPr>
              <a:t>Очень дружно мы живём,</a:t>
            </a:r>
          </a:p>
          <a:p>
            <a:r>
              <a:rPr lang="ru-RU" sz="2400" dirty="0" smtClean="0">
                <a:latin typeface="Comic Sans MS" pitchFamily="66" charset="0"/>
              </a:rPr>
              <a:t>Дружба крепнет с каждым днём!</a:t>
            </a:r>
          </a:p>
          <a:p>
            <a:endParaRPr lang="ru-RU" sz="2400" dirty="0"/>
          </a:p>
        </p:txBody>
      </p:sp>
      <p:pic>
        <p:nvPicPr>
          <p:cNvPr id="3" name="Рисунок 2" descr="20131226_1047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3" y="714356"/>
            <a:ext cx="3905278" cy="29289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Рисунок 3" descr="20131226_10475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2066" y="1643050"/>
            <a:ext cx="3714776" cy="2786082"/>
          </a:xfrm>
          <a:prstGeom prst="roundRect">
            <a:avLst>
              <a:gd name="adj" fmla="val 16667"/>
            </a:avLst>
          </a:prstGeom>
          <a:ln>
            <a:solidFill>
              <a:schemeClr val="accent1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285729"/>
            <a:ext cx="3286148" cy="14287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ачальный класс\Desktop\Лира\1 четв 13г\1 сентября 2013\IMG_33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857496"/>
            <a:ext cx="3857652" cy="3286148"/>
          </a:xfrm>
          <a:prstGeom prst="rect">
            <a:avLst/>
          </a:prstGeom>
          <a:ln>
            <a:solidFill>
              <a:srgbClr val="7030A0"/>
            </a:solidFill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27" name="Picture 3" descr="C:\Users\начальный класс\Desktop\Лира\1 четв 13г\1 сентября 2013\20130901_1119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286124"/>
            <a:ext cx="3786214" cy="29289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7030A0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4" name="Рисунок 3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14290"/>
            <a:ext cx="3000396" cy="207170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7030A0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3714744" y="428604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Comic Sans MS" pitchFamily="66" charset="0"/>
              </a:rPr>
              <a:t>Вот и мы! Встречайте нас-</a:t>
            </a:r>
          </a:p>
          <a:p>
            <a:endParaRPr lang="ru-RU" dirty="0" smtClean="0">
              <a:latin typeface="Comic Sans MS" pitchFamily="66" charset="0"/>
            </a:endParaRPr>
          </a:p>
          <a:p>
            <a:r>
              <a:rPr lang="ru-RU" dirty="0" smtClean="0">
                <a:latin typeface="Comic Sans MS" pitchFamily="66" charset="0"/>
              </a:rPr>
              <a:t>Мы ваш новый первый класс!</a:t>
            </a:r>
          </a:p>
          <a:p>
            <a:endParaRPr lang="ru-RU" dirty="0" smtClean="0">
              <a:latin typeface="Comic Sans MS" pitchFamily="66" charset="0"/>
            </a:endParaRPr>
          </a:p>
          <a:p>
            <a:r>
              <a:rPr lang="ru-RU" dirty="0" smtClean="0">
                <a:latin typeface="Comic Sans MS" pitchFamily="66" charset="0"/>
              </a:rPr>
              <a:t>Отправляемся мы в школу</a:t>
            </a:r>
          </a:p>
          <a:p>
            <a:endParaRPr lang="ru-RU" dirty="0" smtClean="0">
              <a:latin typeface="Comic Sans MS" pitchFamily="66" charset="0"/>
            </a:endParaRPr>
          </a:p>
          <a:p>
            <a:r>
              <a:rPr lang="ru-RU" dirty="0" smtClean="0">
                <a:latin typeface="Comic Sans MS" pitchFamily="66" charset="0"/>
              </a:rPr>
              <a:t>Рано утром в семь часов.</a:t>
            </a:r>
            <a:endParaRPr lang="ru-RU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начальный класс\Desktop\Лира\1 четв 13г\Көмүс күһүн\IMG_33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214554"/>
            <a:ext cx="5480024" cy="4214843"/>
          </a:xfrm>
          <a:prstGeom prst="roundRect">
            <a:avLst>
              <a:gd name="adj" fmla="val 16667"/>
            </a:avLst>
          </a:prstGeom>
          <a:ln>
            <a:solidFill>
              <a:srgbClr val="0070C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00" y="4572008"/>
            <a:ext cx="2571800" cy="19288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85728"/>
            <a:ext cx="2000250" cy="17716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4429124" y="714356"/>
            <a:ext cx="37289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itchFamily="66" charset="0"/>
              </a:rPr>
              <a:t>Снова осень, снова холода,</a:t>
            </a:r>
          </a:p>
          <a:p>
            <a:r>
              <a:rPr lang="ru-RU" dirty="0" smtClean="0">
                <a:latin typeface="Comic Sans MS" pitchFamily="66" charset="0"/>
              </a:rPr>
              <a:t> Лист кружит и золотом играет,</a:t>
            </a:r>
          </a:p>
          <a:p>
            <a:r>
              <a:rPr lang="ru-RU" dirty="0" smtClean="0">
                <a:latin typeface="Comic Sans MS" pitchFamily="66" charset="0"/>
              </a:rPr>
              <a:t> Жизнь упреком стонет иногда</a:t>
            </a:r>
          </a:p>
          <a:p>
            <a:r>
              <a:rPr lang="ru-RU" dirty="0" smtClean="0">
                <a:latin typeface="Comic Sans MS" pitchFamily="66" charset="0"/>
              </a:rPr>
              <a:t> Когда ветер в трубах завывает.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572265" y="2786058"/>
            <a:ext cx="192882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Comic Sans MS" pitchFamily="66" charset="0"/>
              </a:rPr>
              <a:t>Праздник «Золотая осень»</a:t>
            </a:r>
            <a:endParaRPr lang="ru-RU" sz="28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начальный класс\Desktop\Лира\1 четв 13г\наши будни\20131004_1855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2396527"/>
            <a:ext cx="6143699" cy="4461473"/>
          </a:xfrm>
          <a:prstGeom prst="ellipse">
            <a:avLst/>
          </a:prstGeom>
          <a:ln w="190500" cap="rnd">
            <a:solidFill>
              <a:srgbClr val="FF00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074" name="Picture 2" descr="C:\Users\начальный класс\Desktop\Лира\1 четв 13г\наши будни\20131004_1855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3188" y="-8229600"/>
            <a:ext cx="6543612" cy="3728982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06139"/>
            <a:ext cx="4572032" cy="212272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000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6000760" y="857232"/>
            <a:ext cx="25314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Comic Sans MS" pitchFamily="66" charset="0"/>
              </a:rPr>
              <a:t>День учителя</a:t>
            </a:r>
            <a:endParaRPr lang="ru-RU" sz="2800" dirty="0">
              <a:latin typeface="Comic Sans MS" pitchFamily="66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4357694"/>
            <a:ext cx="1744498" cy="16430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начальный класс\Desktop\Лира\1 четв 13г\наши будни\20131211_1009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2500306"/>
            <a:ext cx="2990800" cy="3643338"/>
          </a:xfrm>
          <a:prstGeom prst="roundRect">
            <a:avLst>
              <a:gd name="adj" fmla="val 16667"/>
            </a:avLst>
          </a:prstGeom>
          <a:ln>
            <a:solidFill>
              <a:schemeClr val="accent4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3" name="Рисунок 2" descr="20131211_1009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2928934"/>
            <a:ext cx="3738589" cy="3429024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4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1785918" y="571480"/>
            <a:ext cx="4602542" cy="17083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>
                <a:solidFill>
                  <a:srgbClr val="7030A0"/>
                </a:solidFill>
                <a:latin typeface="Comic Sans MS" pitchFamily="66" charset="0"/>
              </a:rPr>
              <a:t>За солнечную кашу, за плов и котлеты,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solidFill>
                  <a:srgbClr val="7030A0"/>
                </a:solidFill>
                <a:latin typeface="Comic Sans MS" pitchFamily="66" charset="0"/>
              </a:rPr>
              <a:t>И сытые животики наши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solidFill>
                  <a:srgbClr val="7030A0"/>
                </a:solidFill>
                <a:latin typeface="Comic Sans MS" pitchFamily="66" charset="0"/>
              </a:rPr>
              <a:t>За самые вкусные в мире обеды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solidFill>
                  <a:srgbClr val="7030A0"/>
                </a:solidFill>
                <a:latin typeface="Comic Sans MS" pitchFamily="66" charset="0"/>
              </a:rPr>
              <a:t>Скажем спасибо вам наши Повара!</a:t>
            </a:r>
            <a:endParaRPr lang="ru-RU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214290"/>
            <a:ext cx="1857388" cy="2071678"/>
          </a:xfrm>
          <a:prstGeom prst="rect">
            <a:avLst/>
          </a:prstGeom>
          <a:ln w="190500" cap="sq">
            <a:solidFill>
              <a:schemeClr val="accent4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571480"/>
            <a:ext cx="1428750" cy="14287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4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6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31219_09244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2571744"/>
            <a:ext cx="4143404" cy="33337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Рисунок 2" descr="20131219_09245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570" y="1500174"/>
            <a:ext cx="3143256" cy="454819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00B050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428604"/>
            <a:ext cx="2214578" cy="153316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4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857752" y="1071546"/>
            <a:ext cx="28696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Comic Sans MS" pitchFamily="66" charset="0"/>
              </a:rPr>
              <a:t>Наши будни</a:t>
            </a:r>
            <a:endParaRPr lang="ru-RU" sz="36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14290"/>
            <a:ext cx="2500330" cy="21431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Рисунок 1" descr="20131219_09263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2714620"/>
            <a:ext cx="2678925" cy="3571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FF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 descr="20131219_09273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4810" y="428604"/>
            <a:ext cx="3238523" cy="24288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FF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20131219_09274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628" y="3429000"/>
            <a:ext cx="3500462" cy="26253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FF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43240" y="3786190"/>
            <a:ext cx="1781485" cy="1357322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FFF00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31119_1226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1142984"/>
            <a:ext cx="3786214" cy="2857496"/>
          </a:xfrm>
          <a:prstGeom prst="rect">
            <a:avLst/>
          </a:prstGeom>
          <a:ln w="127000" cap="rnd">
            <a:solidFill>
              <a:srgbClr val="FFC00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Рисунок 2" descr="20131119_1240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86446" y="214290"/>
            <a:ext cx="3500430" cy="2500306"/>
          </a:xfrm>
          <a:prstGeom prst="ellipse">
            <a:avLst/>
          </a:prstGeom>
          <a:ln>
            <a:solidFill>
              <a:srgbClr val="FFC000"/>
            </a:solidFill>
          </a:ln>
          <a:effectLst>
            <a:softEdge rad="112500"/>
          </a:effectLst>
        </p:spPr>
      </p:pic>
      <p:pic>
        <p:nvPicPr>
          <p:cNvPr id="4" name="Рисунок 3" descr="20131119_12324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2066" y="3429000"/>
            <a:ext cx="3643338" cy="22859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C00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Рисунок 4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1538" y="4143380"/>
            <a:ext cx="2696888" cy="2195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31223_13005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1000108"/>
            <a:ext cx="3810026" cy="24288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00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 descr="20131223_13005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8926" y="3714752"/>
            <a:ext cx="3524274" cy="2643206"/>
          </a:xfrm>
          <a:prstGeom prst="roundRect">
            <a:avLst>
              <a:gd name="adj" fmla="val 16667"/>
            </a:avLst>
          </a:prstGeom>
          <a:ln>
            <a:solidFill>
              <a:srgbClr val="FF00FF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4" name="Рисунок 3" descr="20131223_12590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7818" y="1142984"/>
            <a:ext cx="3429024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00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4357694"/>
            <a:ext cx="2163652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00892" y="3929066"/>
            <a:ext cx="149542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127</TotalTime>
  <Words>157</Words>
  <PresentationFormat>Экран (4:3)</PresentationFormat>
  <Paragraphs>34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  «ДРУЖБА» Наш дружный 1 класс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ДРУЖБА</dc:title>
  <dc:creator>начальный класс</dc:creator>
  <cp:lastModifiedBy>начальный класс</cp:lastModifiedBy>
  <cp:revision>10</cp:revision>
  <dcterms:created xsi:type="dcterms:W3CDTF">2013-12-25T07:54:56Z</dcterms:created>
  <dcterms:modified xsi:type="dcterms:W3CDTF">2013-12-27T06:48:19Z</dcterms:modified>
</cp:coreProperties>
</file>