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3" autoAdjust="0"/>
    <p:restoredTop sz="94660"/>
  </p:normalViewPr>
  <p:slideViewPr>
    <p:cSldViewPr>
      <p:cViewPr>
        <p:scale>
          <a:sx n="82" d="100"/>
          <a:sy n="82" d="100"/>
        </p:scale>
        <p:origin x="-94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439ADD3-5A8A-4D4F-A316-0ADE8A8291BF}" type="datetimeFigureOut">
              <a:rPr lang="ru-RU" smtClean="0"/>
              <a:t>01.04.2014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5CCFD57-4CE1-4C42-9080-56826A7CAC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33365" y="908720"/>
            <a:ext cx="3313355" cy="3501916"/>
          </a:xfrm>
        </p:spPr>
        <p:txBody>
          <a:bodyPr/>
          <a:lstStyle/>
          <a:p>
            <a:pPr algn="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уроку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ОКРУЖАЮЩЕГО МИРА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Креславская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Юлия Сергеевна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889844"/>
            <a:ext cx="684076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Домашние </a:t>
            </a:r>
            <a:r>
              <a:rPr lang="ru-RU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любимцы и комнатные растения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учить детей сравнивать и различать разные группы живых организмов по признакам;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уметь группировать по названиям известные дикорастущие и культурные растения, диких и домашних животных;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уметь характеризовать особенности дикорастущих и культурных растений, диких и домашних животных.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459778"/>
            <a:ext cx="1445146" cy="195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0331"/>
            <a:ext cx="2348856" cy="151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10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Дикие и домашние животные.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1700808"/>
            <a:ext cx="4320480" cy="36004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Дикие?    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****НАЗОВИТЕ!****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1721" y="2348880"/>
            <a:ext cx="3419856" cy="34616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04048" y="1700808"/>
            <a:ext cx="3055717" cy="36004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Домашние?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2" y="2348880"/>
            <a:ext cx="3419856" cy="34616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518" y="2060848"/>
            <a:ext cx="195805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97152"/>
            <a:ext cx="2304256" cy="153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05064"/>
            <a:ext cx="2302120" cy="1726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330" y="2170281"/>
            <a:ext cx="1610271" cy="1005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456" y="4267963"/>
            <a:ext cx="2757986" cy="206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00" y="3297058"/>
            <a:ext cx="1904284" cy="145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22989"/>
            <a:ext cx="1276703" cy="170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70120"/>
            <a:ext cx="195805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6288"/>
            <a:ext cx="158417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1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760348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Почему их так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называют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29" y="1268760"/>
            <a:ext cx="8856142" cy="521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268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–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Какие вы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знаете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комнатные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р а с т е н и 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76" y="1370385"/>
            <a:ext cx="2432272" cy="2961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09120"/>
            <a:ext cx="2736304" cy="182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016" y="1389804"/>
            <a:ext cx="2376264" cy="1754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432" y="1341793"/>
            <a:ext cx="2375598" cy="16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96952"/>
            <a:ext cx="2666568" cy="157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060" y="4651758"/>
            <a:ext cx="2061372" cy="167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1" y="4519347"/>
            <a:ext cx="2297761" cy="171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078" y="3106221"/>
            <a:ext cx="2013952" cy="135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15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64" y="764704"/>
            <a:ext cx="709228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Прочитайте тему урока.</a:t>
            </a:r>
            <a:endParaRPr lang="ru-RU" b="1" dirty="0" smtClean="0">
              <a:effectLst/>
            </a:endParaRPr>
          </a:p>
          <a:p>
            <a:pPr algn="ctr"/>
            <a:r>
              <a:rPr lang="ru-RU" dirty="0"/>
              <a:t>– Как назвал автор домашних животных? </a:t>
            </a:r>
            <a:endParaRPr lang="ru-RU" dirty="0" smtClean="0"/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***  Л  ю  б  и  м  ц  ы.  ***</a:t>
            </a:r>
            <a:endParaRPr lang="ru-RU" sz="3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/>
              <a:t>– </a:t>
            </a:r>
            <a:r>
              <a:rPr lang="ru-RU" b="1" dirty="0" smtClean="0"/>
              <a:t>П о ч е м у ?</a:t>
            </a:r>
            <a:endParaRPr lang="ru-RU" b="1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528" y="2276872"/>
            <a:ext cx="3528392" cy="264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21088"/>
            <a:ext cx="2952328" cy="215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72296"/>
            <a:ext cx="2376264" cy="178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06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80728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– Почему домашние животные не могут жить без помощи человека?</a:t>
            </a:r>
          </a:p>
          <a:p>
            <a:pPr algn="ctr"/>
            <a:r>
              <a:rPr lang="ru-RU" b="1" dirty="0"/>
              <a:t>– Как люди за ними ухаживают?</a:t>
            </a:r>
          </a:p>
        </p:txBody>
      </p:sp>
      <p:pic>
        <p:nvPicPr>
          <p:cNvPr id="5122" name="Picture 2" descr="http://www.pm-plus.ru/images/805603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3168352" cy="226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2376264" cy="198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33056"/>
            <a:ext cx="2376264" cy="195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520" y="1904058"/>
            <a:ext cx="1759260" cy="149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04058"/>
            <a:ext cx="2865698" cy="160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136" y="3623336"/>
            <a:ext cx="2234232" cy="1485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202803"/>
            <a:ext cx="1713570" cy="1440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42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321807"/>
              </p:ext>
            </p:extLst>
          </p:nvPr>
        </p:nvGraphicFramePr>
        <p:xfrm>
          <a:off x="1115616" y="908720"/>
          <a:ext cx="6777037" cy="2463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7519"/>
                <a:gridCol w="5529518"/>
              </a:tblGrid>
              <a:tr h="2463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600" dirty="0">
                          <a:effectLst/>
                        </a:rPr>
                        <a:t>Домашнее задание (по </a:t>
                      </a:r>
                      <a:r>
                        <a:rPr lang="ru-RU" sz="1600" dirty="0" smtClean="0">
                          <a:effectLst/>
                        </a:rPr>
                        <a:t>желанию!)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46616" marR="4661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3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В энциклопедиях найти материал об интересных комнатных растениях и подготовить рассказ.</a:t>
                      </a:r>
                    </a:p>
                  </a:txBody>
                  <a:tcPr marL="46616" marR="46616" marT="0" marB="0"/>
                </a:tc>
              </a:tr>
            </a:tbl>
          </a:graphicData>
        </a:graphic>
      </p:graphicFrame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284984"/>
            <a:ext cx="394622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90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</TotalTime>
  <Words>144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Остин</vt:lpstr>
      <vt:lpstr>Презентация к уроку ОКРУЖАЮЩЕГО МИРА 1 класс</vt:lpstr>
      <vt:lpstr>Презентация PowerPoint</vt:lpstr>
      <vt:lpstr>Дикие и домашние животные.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 1 класс</dc:title>
  <dc:creator>Admin</dc:creator>
  <cp:lastModifiedBy>Учитель</cp:lastModifiedBy>
  <cp:revision>15</cp:revision>
  <dcterms:created xsi:type="dcterms:W3CDTF">2013-05-30T15:28:12Z</dcterms:created>
  <dcterms:modified xsi:type="dcterms:W3CDTF">2014-04-01T07:50:45Z</dcterms:modified>
</cp:coreProperties>
</file>