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4" r:id="rId6"/>
    <p:sldId id="263" r:id="rId7"/>
    <p:sldId id="262" r:id="rId8"/>
    <p:sldId id="260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68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9DF158-4642-48F1-A07E-17C5B7E45DE6}" type="doc">
      <dgm:prSet loTypeId="urn:microsoft.com/office/officeart/2005/8/layout/hierarchy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707C81-99F9-4306-AC27-286EF4C28DF2}">
      <dgm:prSet phldrT="[Текст]" custT="1"/>
      <dgm:spPr/>
      <dgm:t>
        <a:bodyPr/>
        <a:lstStyle/>
        <a:p>
          <a:r>
            <a:rPr lang="ru-RU" sz="3600" dirty="0" smtClean="0"/>
            <a:t>Цели и задачи</a:t>
          </a:r>
          <a:endParaRPr lang="ru-RU" sz="3600" dirty="0"/>
        </a:p>
      </dgm:t>
    </dgm:pt>
    <dgm:pt modelId="{4E7D2D56-3C1B-4DF8-A714-93CE9AC5A7B8}" type="parTrans" cxnId="{14F2C30A-2574-4163-B816-78DE4B0FF59F}">
      <dgm:prSet/>
      <dgm:spPr/>
      <dgm:t>
        <a:bodyPr/>
        <a:lstStyle/>
        <a:p>
          <a:endParaRPr lang="ru-RU"/>
        </a:p>
      </dgm:t>
    </dgm:pt>
    <dgm:pt modelId="{3D238722-8CC3-4D9C-8E3C-546D6173E980}" type="sibTrans" cxnId="{14F2C30A-2574-4163-B816-78DE4B0FF59F}">
      <dgm:prSet/>
      <dgm:spPr/>
      <dgm:t>
        <a:bodyPr/>
        <a:lstStyle/>
        <a:p>
          <a:endParaRPr lang="ru-RU"/>
        </a:p>
      </dgm:t>
    </dgm:pt>
    <dgm:pt modelId="{B140631C-EDB0-44B9-B3F9-A4156F1F3A13}">
      <dgm:prSet phldrT="[Текст]" custT="1"/>
      <dgm:spPr/>
      <dgm:t>
        <a:bodyPr/>
        <a:lstStyle/>
        <a:p>
          <a:pPr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dirty="0" smtClean="0"/>
            <a:t>Установление мира и стабильности в регионе</a:t>
          </a:r>
          <a:endParaRPr lang="ru-RU" sz="2000" dirty="0"/>
        </a:p>
      </dgm:t>
    </dgm:pt>
    <dgm:pt modelId="{B0169F5A-1635-4F50-9BAE-E122E39DAE9E}" type="parTrans" cxnId="{702D0223-18CF-4D8D-928C-63D3B0330BC8}">
      <dgm:prSet/>
      <dgm:spPr/>
      <dgm:t>
        <a:bodyPr/>
        <a:lstStyle/>
        <a:p>
          <a:endParaRPr lang="ru-RU"/>
        </a:p>
      </dgm:t>
    </dgm:pt>
    <dgm:pt modelId="{21377817-FAEE-4D5E-8A2E-0E9C4B0D888F}" type="sibTrans" cxnId="{702D0223-18CF-4D8D-928C-63D3B0330BC8}">
      <dgm:prSet/>
      <dgm:spPr/>
      <dgm:t>
        <a:bodyPr/>
        <a:lstStyle/>
        <a:p>
          <a:endParaRPr lang="ru-RU"/>
        </a:p>
      </dgm:t>
    </dgm:pt>
    <dgm:pt modelId="{809468A8-9810-4139-8496-55F1FF3BA7FE}">
      <dgm:prSet phldrT="[Текст]" custT="1"/>
      <dgm:spPr/>
      <dgm:t>
        <a:bodyPr/>
        <a:lstStyle/>
        <a:p>
          <a:r>
            <a:rPr lang="ru-RU" sz="2000" dirty="0" smtClean="0"/>
            <a:t>Ускорение социального прогресса и культурного развития</a:t>
          </a:r>
          <a:endParaRPr lang="ru-RU" sz="2000" dirty="0"/>
        </a:p>
      </dgm:t>
    </dgm:pt>
    <dgm:pt modelId="{212985D2-F456-4B8B-A2E4-79ED5E5B93C2}" type="parTrans" cxnId="{379C5F46-3DCF-471F-98E6-7A097C32CDF7}">
      <dgm:prSet/>
      <dgm:spPr/>
      <dgm:t>
        <a:bodyPr/>
        <a:lstStyle/>
        <a:p>
          <a:endParaRPr lang="ru-RU"/>
        </a:p>
      </dgm:t>
    </dgm:pt>
    <dgm:pt modelId="{8B1968DC-802B-494E-8383-621A1D1E7A99}" type="sibTrans" cxnId="{379C5F46-3DCF-471F-98E6-7A097C32CDF7}">
      <dgm:prSet/>
      <dgm:spPr/>
      <dgm:t>
        <a:bodyPr/>
        <a:lstStyle/>
        <a:p>
          <a:endParaRPr lang="ru-RU"/>
        </a:p>
      </dgm:t>
    </dgm:pt>
    <dgm:pt modelId="{A51CE8A7-D7B1-44F0-AA94-5ACBF53A9859}">
      <dgm:prSet phldrT="[Текст]" custT="1"/>
      <dgm:spPr/>
      <dgm:t>
        <a:bodyPr/>
        <a:lstStyle/>
        <a:p>
          <a:r>
            <a:rPr lang="ru-RU" sz="2000" dirty="0" smtClean="0"/>
            <a:t>Ускорение экономического </a:t>
          </a:r>
          <a:r>
            <a:rPr lang="ru-RU" sz="2000" dirty="0" err="1" smtClean="0"/>
            <a:t>зазвития</a:t>
          </a:r>
          <a:r>
            <a:rPr lang="ru-RU" sz="2000" dirty="0" smtClean="0"/>
            <a:t> стран</a:t>
          </a:r>
          <a:endParaRPr lang="ru-RU" sz="2000" dirty="0"/>
        </a:p>
      </dgm:t>
    </dgm:pt>
    <dgm:pt modelId="{F68C4A27-3B7E-46F3-83D1-5A0E76E02489}" type="parTrans" cxnId="{7977C4B7-1F32-467D-A397-4ABD02DDE7A9}">
      <dgm:prSet/>
      <dgm:spPr/>
      <dgm:t>
        <a:bodyPr/>
        <a:lstStyle/>
        <a:p>
          <a:endParaRPr lang="ru-RU"/>
        </a:p>
      </dgm:t>
    </dgm:pt>
    <dgm:pt modelId="{CA068490-04D2-4EAF-B876-F56237C9EB74}" type="sibTrans" cxnId="{7977C4B7-1F32-467D-A397-4ABD02DDE7A9}">
      <dgm:prSet/>
      <dgm:spPr/>
      <dgm:t>
        <a:bodyPr/>
        <a:lstStyle/>
        <a:p>
          <a:endParaRPr lang="ru-RU"/>
        </a:p>
      </dgm:t>
    </dgm:pt>
    <dgm:pt modelId="{F42D8B32-9C03-4AE8-82CE-6BB1D8B68320}" type="pres">
      <dgm:prSet presAssocID="{579DF158-4642-48F1-A07E-17C5B7E45DE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D9FEF43-0E47-4548-B978-A251AB10638A}" type="pres">
      <dgm:prSet presAssocID="{55707C81-99F9-4306-AC27-286EF4C28DF2}" presName="hierRoot1" presStyleCnt="0"/>
      <dgm:spPr/>
    </dgm:pt>
    <dgm:pt modelId="{2C6DACFD-1887-4395-B0DF-A029915A4A28}" type="pres">
      <dgm:prSet presAssocID="{55707C81-99F9-4306-AC27-286EF4C28DF2}" presName="composite" presStyleCnt="0"/>
      <dgm:spPr/>
    </dgm:pt>
    <dgm:pt modelId="{3840ACF4-9E6D-45CF-BED1-715757654B9C}" type="pres">
      <dgm:prSet presAssocID="{55707C81-99F9-4306-AC27-286EF4C28DF2}" presName="background" presStyleLbl="node0" presStyleIdx="0" presStyleCnt="1"/>
      <dgm:spPr/>
    </dgm:pt>
    <dgm:pt modelId="{26D85444-65B3-466E-A534-8EC1B3D4F94C}" type="pres">
      <dgm:prSet presAssocID="{55707C81-99F9-4306-AC27-286EF4C28DF2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FF264A-6308-487C-B8D6-60DE23C5C580}" type="pres">
      <dgm:prSet presAssocID="{55707C81-99F9-4306-AC27-286EF4C28DF2}" presName="hierChild2" presStyleCnt="0"/>
      <dgm:spPr/>
    </dgm:pt>
    <dgm:pt modelId="{C1F90696-5F01-4901-85F9-3D88B92581ED}" type="pres">
      <dgm:prSet presAssocID="{B0169F5A-1635-4F50-9BAE-E122E39DAE9E}" presName="Name10" presStyleLbl="parChTrans1D2" presStyleIdx="0" presStyleCnt="3"/>
      <dgm:spPr/>
      <dgm:t>
        <a:bodyPr/>
        <a:lstStyle/>
        <a:p>
          <a:endParaRPr lang="ru-RU"/>
        </a:p>
      </dgm:t>
    </dgm:pt>
    <dgm:pt modelId="{3231EECA-A18F-4028-838A-281049BCA0EB}" type="pres">
      <dgm:prSet presAssocID="{B140631C-EDB0-44B9-B3F9-A4156F1F3A13}" presName="hierRoot2" presStyleCnt="0"/>
      <dgm:spPr/>
    </dgm:pt>
    <dgm:pt modelId="{4918F97E-105C-44C8-A857-D6521CC203E5}" type="pres">
      <dgm:prSet presAssocID="{B140631C-EDB0-44B9-B3F9-A4156F1F3A13}" presName="composite2" presStyleCnt="0"/>
      <dgm:spPr/>
    </dgm:pt>
    <dgm:pt modelId="{6FC5E5A5-AA6E-4F58-834D-16749695BD0B}" type="pres">
      <dgm:prSet presAssocID="{B140631C-EDB0-44B9-B3F9-A4156F1F3A13}" presName="background2" presStyleLbl="node2" presStyleIdx="0" presStyleCnt="3"/>
      <dgm:spPr/>
    </dgm:pt>
    <dgm:pt modelId="{F8502500-C4C4-4826-9EFD-6A1A60B626D2}" type="pres">
      <dgm:prSet presAssocID="{B140631C-EDB0-44B9-B3F9-A4156F1F3A13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C154E1-9F96-4646-9DFB-B69B05BFB8BC}" type="pres">
      <dgm:prSet presAssocID="{B140631C-EDB0-44B9-B3F9-A4156F1F3A13}" presName="hierChild3" presStyleCnt="0"/>
      <dgm:spPr/>
    </dgm:pt>
    <dgm:pt modelId="{FE653168-10F0-4CE7-864F-C090F3FA0528}" type="pres">
      <dgm:prSet presAssocID="{212985D2-F456-4B8B-A2E4-79ED5E5B93C2}" presName="Name10" presStyleLbl="parChTrans1D2" presStyleIdx="1" presStyleCnt="3"/>
      <dgm:spPr/>
      <dgm:t>
        <a:bodyPr/>
        <a:lstStyle/>
        <a:p>
          <a:endParaRPr lang="ru-RU"/>
        </a:p>
      </dgm:t>
    </dgm:pt>
    <dgm:pt modelId="{C4E9EFC5-9C48-4332-A0F2-BB95929D028F}" type="pres">
      <dgm:prSet presAssocID="{809468A8-9810-4139-8496-55F1FF3BA7FE}" presName="hierRoot2" presStyleCnt="0"/>
      <dgm:spPr/>
    </dgm:pt>
    <dgm:pt modelId="{12228682-8EC1-4036-9D34-2E07A2B74583}" type="pres">
      <dgm:prSet presAssocID="{809468A8-9810-4139-8496-55F1FF3BA7FE}" presName="composite2" presStyleCnt="0"/>
      <dgm:spPr/>
    </dgm:pt>
    <dgm:pt modelId="{33621141-E0C4-447E-AB94-430F6375DB7F}" type="pres">
      <dgm:prSet presAssocID="{809468A8-9810-4139-8496-55F1FF3BA7FE}" presName="background2" presStyleLbl="node2" presStyleIdx="1" presStyleCnt="3"/>
      <dgm:spPr/>
    </dgm:pt>
    <dgm:pt modelId="{3766779B-A5E6-40B3-B0EA-F8ACAA85DFA7}" type="pres">
      <dgm:prSet presAssocID="{809468A8-9810-4139-8496-55F1FF3BA7FE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2D5304-891E-4411-9071-D01CE704B44D}" type="pres">
      <dgm:prSet presAssocID="{809468A8-9810-4139-8496-55F1FF3BA7FE}" presName="hierChild3" presStyleCnt="0"/>
      <dgm:spPr/>
    </dgm:pt>
    <dgm:pt modelId="{79C6E302-BD7C-4E4E-B881-32A2656281CC}" type="pres">
      <dgm:prSet presAssocID="{F68C4A27-3B7E-46F3-83D1-5A0E76E02489}" presName="Name10" presStyleLbl="parChTrans1D2" presStyleIdx="2" presStyleCnt="3"/>
      <dgm:spPr/>
      <dgm:t>
        <a:bodyPr/>
        <a:lstStyle/>
        <a:p>
          <a:endParaRPr lang="ru-RU"/>
        </a:p>
      </dgm:t>
    </dgm:pt>
    <dgm:pt modelId="{E0D04C51-D37E-4E90-B619-9257F3D15A95}" type="pres">
      <dgm:prSet presAssocID="{A51CE8A7-D7B1-44F0-AA94-5ACBF53A9859}" presName="hierRoot2" presStyleCnt="0"/>
      <dgm:spPr/>
    </dgm:pt>
    <dgm:pt modelId="{4CC33438-3B5F-4042-89C3-0ABF2C11EC7D}" type="pres">
      <dgm:prSet presAssocID="{A51CE8A7-D7B1-44F0-AA94-5ACBF53A9859}" presName="composite2" presStyleCnt="0"/>
      <dgm:spPr/>
    </dgm:pt>
    <dgm:pt modelId="{689E8510-63BE-4B8C-B7F6-733E5F4F9DB3}" type="pres">
      <dgm:prSet presAssocID="{A51CE8A7-D7B1-44F0-AA94-5ACBF53A9859}" presName="background2" presStyleLbl="node2" presStyleIdx="2" presStyleCnt="3"/>
      <dgm:spPr/>
    </dgm:pt>
    <dgm:pt modelId="{0688ADD3-082B-4AE8-ADFA-4D2F08A41FDF}" type="pres">
      <dgm:prSet presAssocID="{A51CE8A7-D7B1-44F0-AA94-5ACBF53A9859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CDCB94-8108-4505-A525-95FE96BF18A7}" type="pres">
      <dgm:prSet presAssocID="{A51CE8A7-D7B1-44F0-AA94-5ACBF53A9859}" presName="hierChild3" presStyleCnt="0"/>
      <dgm:spPr/>
    </dgm:pt>
  </dgm:ptLst>
  <dgm:cxnLst>
    <dgm:cxn modelId="{499291F3-3332-441D-AE2F-E6206264C230}" type="presOf" srcId="{55707C81-99F9-4306-AC27-286EF4C28DF2}" destId="{26D85444-65B3-466E-A534-8EC1B3D4F94C}" srcOrd="0" destOrd="0" presId="urn:microsoft.com/office/officeart/2005/8/layout/hierarchy1"/>
    <dgm:cxn modelId="{379C5F46-3DCF-471F-98E6-7A097C32CDF7}" srcId="{55707C81-99F9-4306-AC27-286EF4C28DF2}" destId="{809468A8-9810-4139-8496-55F1FF3BA7FE}" srcOrd="1" destOrd="0" parTransId="{212985D2-F456-4B8B-A2E4-79ED5E5B93C2}" sibTransId="{8B1968DC-802B-494E-8383-621A1D1E7A99}"/>
    <dgm:cxn modelId="{F6DED76B-C31C-4B1C-9872-4A332C8C2B85}" type="presOf" srcId="{F68C4A27-3B7E-46F3-83D1-5A0E76E02489}" destId="{79C6E302-BD7C-4E4E-B881-32A2656281CC}" srcOrd="0" destOrd="0" presId="urn:microsoft.com/office/officeart/2005/8/layout/hierarchy1"/>
    <dgm:cxn modelId="{BD736964-2305-40B5-BE90-0DE0DB5F4B0E}" type="presOf" srcId="{B0169F5A-1635-4F50-9BAE-E122E39DAE9E}" destId="{C1F90696-5F01-4901-85F9-3D88B92581ED}" srcOrd="0" destOrd="0" presId="urn:microsoft.com/office/officeart/2005/8/layout/hierarchy1"/>
    <dgm:cxn modelId="{FA36C774-CA74-434E-A6C9-D63CC2263980}" type="presOf" srcId="{212985D2-F456-4B8B-A2E4-79ED5E5B93C2}" destId="{FE653168-10F0-4CE7-864F-C090F3FA0528}" srcOrd="0" destOrd="0" presId="urn:microsoft.com/office/officeart/2005/8/layout/hierarchy1"/>
    <dgm:cxn modelId="{33964CC3-08A0-400D-92D2-04176B97C6F5}" type="presOf" srcId="{579DF158-4642-48F1-A07E-17C5B7E45DE6}" destId="{F42D8B32-9C03-4AE8-82CE-6BB1D8B68320}" srcOrd="0" destOrd="0" presId="urn:microsoft.com/office/officeart/2005/8/layout/hierarchy1"/>
    <dgm:cxn modelId="{702D0223-18CF-4D8D-928C-63D3B0330BC8}" srcId="{55707C81-99F9-4306-AC27-286EF4C28DF2}" destId="{B140631C-EDB0-44B9-B3F9-A4156F1F3A13}" srcOrd="0" destOrd="0" parTransId="{B0169F5A-1635-4F50-9BAE-E122E39DAE9E}" sibTransId="{21377817-FAEE-4D5E-8A2E-0E9C4B0D888F}"/>
    <dgm:cxn modelId="{7977C4B7-1F32-467D-A397-4ABD02DDE7A9}" srcId="{55707C81-99F9-4306-AC27-286EF4C28DF2}" destId="{A51CE8A7-D7B1-44F0-AA94-5ACBF53A9859}" srcOrd="2" destOrd="0" parTransId="{F68C4A27-3B7E-46F3-83D1-5A0E76E02489}" sibTransId="{CA068490-04D2-4EAF-B876-F56237C9EB74}"/>
    <dgm:cxn modelId="{71001870-6F49-4BF4-B521-A8B3EDF77126}" type="presOf" srcId="{809468A8-9810-4139-8496-55F1FF3BA7FE}" destId="{3766779B-A5E6-40B3-B0EA-F8ACAA85DFA7}" srcOrd="0" destOrd="0" presId="urn:microsoft.com/office/officeart/2005/8/layout/hierarchy1"/>
    <dgm:cxn modelId="{14F2C30A-2574-4163-B816-78DE4B0FF59F}" srcId="{579DF158-4642-48F1-A07E-17C5B7E45DE6}" destId="{55707C81-99F9-4306-AC27-286EF4C28DF2}" srcOrd="0" destOrd="0" parTransId="{4E7D2D56-3C1B-4DF8-A714-93CE9AC5A7B8}" sibTransId="{3D238722-8CC3-4D9C-8E3C-546D6173E980}"/>
    <dgm:cxn modelId="{D55DA056-4C82-4724-80F2-D51C68B7BF3F}" type="presOf" srcId="{B140631C-EDB0-44B9-B3F9-A4156F1F3A13}" destId="{F8502500-C4C4-4826-9EFD-6A1A60B626D2}" srcOrd="0" destOrd="0" presId="urn:microsoft.com/office/officeart/2005/8/layout/hierarchy1"/>
    <dgm:cxn modelId="{6DFCF769-CEA1-4914-870C-DD7308C28593}" type="presOf" srcId="{A51CE8A7-D7B1-44F0-AA94-5ACBF53A9859}" destId="{0688ADD3-082B-4AE8-ADFA-4D2F08A41FDF}" srcOrd="0" destOrd="0" presId="urn:microsoft.com/office/officeart/2005/8/layout/hierarchy1"/>
    <dgm:cxn modelId="{846A5234-6C87-43D8-9C90-F9C956F12E4D}" type="presParOf" srcId="{F42D8B32-9C03-4AE8-82CE-6BB1D8B68320}" destId="{0D9FEF43-0E47-4548-B978-A251AB10638A}" srcOrd="0" destOrd="0" presId="urn:microsoft.com/office/officeart/2005/8/layout/hierarchy1"/>
    <dgm:cxn modelId="{41EC2A3C-AA41-4D7B-92AD-227225BD69E4}" type="presParOf" srcId="{0D9FEF43-0E47-4548-B978-A251AB10638A}" destId="{2C6DACFD-1887-4395-B0DF-A029915A4A28}" srcOrd="0" destOrd="0" presId="urn:microsoft.com/office/officeart/2005/8/layout/hierarchy1"/>
    <dgm:cxn modelId="{6B8364C8-86C7-4959-A99A-3FC1DE8FCAB5}" type="presParOf" srcId="{2C6DACFD-1887-4395-B0DF-A029915A4A28}" destId="{3840ACF4-9E6D-45CF-BED1-715757654B9C}" srcOrd="0" destOrd="0" presId="urn:microsoft.com/office/officeart/2005/8/layout/hierarchy1"/>
    <dgm:cxn modelId="{7428DAAC-7CC9-4A25-A123-610E04D6C9DF}" type="presParOf" srcId="{2C6DACFD-1887-4395-B0DF-A029915A4A28}" destId="{26D85444-65B3-466E-A534-8EC1B3D4F94C}" srcOrd="1" destOrd="0" presId="urn:microsoft.com/office/officeart/2005/8/layout/hierarchy1"/>
    <dgm:cxn modelId="{1AB17472-99B5-49C9-814F-6595DA42DFFC}" type="presParOf" srcId="{0D9FEF43-0E47-4548-B978-A251AB10638A}" destId="{E8FF264A-6308-487C-B8D6-60DE23C5C580}" srcOrd="1" destOrd="0" presId="urn:microsoft.com/office/officeart/2005/8/layout/hierarchy1"/>
    <dgm:cxn modelId="{60A2012D-8B1C-4BDB-92E1-4C5B2FAFCEC1}" type="presParOf" srcId="{E8FF264A-6308-487C-B8D6-60DE23C5C580}" destId="{C1F90696-5F01-4901-85F9-3D88B92581ED}" srcOrd="0" destOrd="0" presId="urn:microsoft.com/office/officeart/2005/8/layout/hierarchy1"/>
    <dgm:cxn modelId="{6733BD7A-505C-4938-8773-FE2F21F064F8}" type="presParOf" srcId="{E8FF264A-6308-487C-B8D6-60DE23C5C580}" destId="{3231EECA-A18F-4028-838A-281049BCA0EB}" srcOrd="1" destOrd="0" presId="urn:microsoft.com/office/officeart/2005/8/layout/hierarchy1"/>
    <dgm:cxn modelId="{7E12E2A9-5C7D-4879-BE41-DC0A7D00D9B7}" type="presParOf" srcId="{3231EECA-A18F-4028-838A-281049BCA0EB}" destId="{4918F97E-105C-44C8-A857-D6521CC203E5}" srcOrd="0" destOrd="0" presId="urn:microsoft.com/office/officeart/2005/8/layout/hierarchy1"/>
    <dgm:cxn modelId="{30A6B286-FFCA-47EB-8282-21E19AB9BE86}" type="presParOf" srcId="{4918F97E-105C-44C8-A857-D6521CC203E5}" destId="{6FC5E5A5-AA6E-4F58-834D-16749695BD0B}" srcOrd="0" destOrd="0" presId="urn:microsoft.com/office/officeart/2005/8/layout/hierarchy1"/>
    <dgm:cxn modelId="{D2CE8FD8-D703-483F-9EF6-9CC54594C953}" type="presParOf" srcId="{4918F97E-105C-44C8-A857-D6521CC203E5}" destId="{F8502500-C4C4-4826-9EFD-6A1A60B626D2}" srcOrd="1" destOrd="0" presId="urn:microsoft.com/office/officeart/2005/8/layout/hierarchy1"/>
    <dgm:cxn modelId="{97940C0D-BFC0-4063-9051-A90542845299}" type="presParOf" srcId="{3231EECA-A18F-4028-838A-281049BCA0EB}" destId="{AAC154E1-9F96-4646-9DFB-B69B05BFB8BC}" srcOrd="1" destOrd="0" presId="urn:microsoft.com/office/officeart/2005/8/layout/hierarchy1"/>
    <dgm:cxn modelId="{A4E30317-9863-4D7E-9CDE-CBD54F90F5BE}" type="presParOf" srcId="{E8FF264A-6308-487C-B8D6-60DE23C5C580}" destId="{FE653168-10F0-4CE7-864F-C090F3FA0528}" srcOrd="2" destOrd="0" presId="urn:microsoft.com/office/officeart/2005/8/layout/hierarchy1"/>
    <dgm:cxn modelId="{F15D59E3-DD10-4C60-A740-BD0DD3326552}" type="presParOf" srcId="{E8FF264A-6308-487C-B8D6-60DE23C5C580}" destId="{C4E9EFC5-9C48-4332-A0F2-BB95929D028F}" srcOrd="3" destOrd="0" presId="urn:microsoft.com/office/officeart/2005/8/layout/hierarchy1"/>
    <dgm:cxn modelId="{016A1E67-E5ED-43FC-AF17-B8E4AFADAA5E}" type="presParOf" srcId="{C4E9EFC5-9C48-4332-A0F2-BB95929D028F}" destId="{12228682-8EC1-4036-9D34-2E07A2B74583}" srcOrd="0" destOrd="0" presId="urn:microsoft.com/office/officeart/2005/8/layout/hierarchy1"/>
    <dgm:cxn modelId="{8174823F-90CB-4211-A27D-453B921EECEF}" type="presParOf" srcId="{12228682-8EC1-4036-9D34-2E07A2B74583}" destId="{33621141-E0C4-447E-AB94-430F6375DB7F}" srcOrd="0" destOrd="0" presId="urn:microsoft.com/office/officeart/2005/8/layout/hierarchy1"/>
    <dgm:cxn modelId="{B1B4C669-D0B5-405F-9AAB-7B46892EE303}" type="presParOf" srcId="{12228682-8EC1-4036-9D34-2E07A2B74583}" destId="{3766779B-A5E6-40B3-B0EA-F8ACAA85DFA7}" srcOrd="1" destOrd="0" presId="urn:microsoft.com/office/officeart/2005/8/layout/hierarchy1"/>
    <dgm:cxn modelId="{FFEA5A4E-F593-40BB-9952-AA25D2023172}" type="presParOf" srcId="{C4E9EFC5-9C48-4332-A0F2-BB95929D028F}" destId="{EE2D5304-891E-4411-9071-D01CE704B44D}" srcOrd="1" destOrd="0" presId="urn:microsoft.com/office/officeart/2005/8/layout/hierarchy1"/>
    <dgm:cxn modelId="{512EECE0-5639-4EE2-BF29-A9DF43C98DD2}" type="presParOf" srcId="{E8FF264A-6308-487C-B8D6-60DE23C5C580}" destId="{79C6E302-BD7C-4E4E-B881-32A2656281CC}" srcOrd="4" destOrd="0" presId="urn:microsoft.com/office/officeart/2005/8/layout/hierarchy1"/>
    <dgm:cxn modelId="{98C48FD9-0146-4E97-B7DE-7FB63B001C5D}" type="presParOf" srcId="{E8FF264A-6308-487C-B8D6-60DE23C5C580}" destId="{E0D04C51-D37E-4E90-B619-9257F3D15A95}" srcOrd="5" destOrd="0" presId="urn:microsoft.com/office/officeart/2005/8/layout/hierarchy1"/>
    <dgm:cxn modelId="{A990B92C-45DC-4623-A773-C1B75EBA0F51}" type="presParOf" srcId="{E0D04C51-D37E-4E90-B619-9257F3D15A95}" destId="{4CC33438-3B5F-4042-89C3-0ABF2C11EC7D}" srcOrd="0" destOrd="0" presId="urn:microsoft.com/office/officeart/2005/8/layout/hierarchy1"/>
    <dgm:cxn modelId="{BD863B49-B75A-4779-9ABF-7CACF5836E27}" type="presParOf" srcId="{4CC33438-3B5F-4042-89C3-0ABF2C11EC7D}" destId="{689E8510-63BE-4B8C-B7F6-733E5F4F9DB3}" srcOrd="0" destOrd="0" presId="urn:microsoft.com/office/officeart/2005/8/layout/hierarchy1"/>
    <dgm:cxn modelId="{7E5C4C50-2E73-4CCF-BBE4-2DD1F8B25643}" type="presParOf" srcId="{4CC33438-3B5F-4042-89C3-0ABF2C11EC7D}" destId="{0688ADD3-082B-4AE8-ADFA-4D2F08A41FDF}" srcOrd="1" destOrd="0" presId="urn:microsoft.com/office/officeart/2005/8/layout/hierarchy1"/>
    <dgm:cxn modelId="{A5EDED93-13CA-47CB-85BF-3CBCE38194AC}" type="presParOf" srcId="{E0D04C51-D37E-4E90-B619-9257F3D15A95}" destId="{43CDCB94-8108-4505-A525-95FE96BF18A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38B26C-B9C4-403F-8B9C-F914CAB51B69}" type="doc">
      <dgm:prSet loTypeId="urn:microsoft.com/office/officeart/2005/8/layout/gear1" loCatId="cycle" qsTypeId="urn:microsoft.com/office/officeart/2005/8/quickstyle/3d6" qsCatId="3D" csTypeId="urn:microsoft.com/office/officeart/2005/8/colors/accent1_2" csCatId="accent1" phldr="1"/>
      <dgm:spPr/>
    </dgm:pt>
    <dgm:pt modelId="{7FE79B52-EF3E-447B-8AF5-B85AA1C283C4}">
      <dgm:prSet phldrT="[Текст]" custT="1"/>
      <dgm:spPr/>
      <dgm:t>
        <a:bodyPr/>
        <a:lstStyle/>
        <a:p>
          <a:r>
            <a:rPr lang="ru-RU" sz="1800" dirty="0" smtClean="0">
              <a:effectLst/>
              <a:latin typeface="Calibri"/>
              <a:ea typeface="Calibri"/>
              <a:cs typeface="Times New Roman"/>
            </a:rPr>
            <a:t>Декларация о зоне мира, свободы и нейтралитета в Юго-Восточной Азии</a:t>
          </a:r>
          <a:endParaRPr lang="ru-RU" sz="1800" dirty="0"/>
        </a:p>
      </dgm:t>
    </dgm:pt>
    <dgm:pt modelId="{0680EFA3-193E-4B35-A657-70FD901DB6B7}" type="parTrans" cxnId="{3715F641-8DAA-45D5-84CD-685FAD8FC6A5}">
      <dgm:prSet/>
      <dgm:spPr/>
      <dgm:t>
        <a:bodyPr/>
        <a:lstStyle/>
        <a:p>
          <a:endParaRPr lang="ru-RU"/>
        </a:p>
      </dgm:t>
    </dgm:pt>
    <dgm:pt modelId="{F9468FE8-7170-4A27-8C71-0167A062EA11}" type="sibTrans" cxnId="{3715F641-8DAA-45D5-84CD-685FAD8FC6A5}">
      <dgm:prSet/>
      <dgm:spPr/>
      <dgm:t>
        <a:bodyPr/>
        <a:lstStyle/>
        <a:p>
          <a:endParaRPr lang="ru-RU"/>
        </a:p>
      </dgm:t>
    </dgm:pt>
    <dgm:pt modelId="{1FC6AE9F-25EC-4C70-BDF6-C5062F9F4608}">
      <dgm:prSet phldrT="[Текст]" custT="1"/>
      <dgm:spPr/>
      <dgm:t>
        <a:bodyPr/>
        <a:lstStyle/>
        <a:p>
          <a:r>
            <a:rPr lang="ru-RU" sz="1600" dirty="0" smtClean="0">
              <a:effectLst/>
              <a:latin typeface="Calibri"/>
              <a:ea typeface="Calibri"/>
              <a:cs typeface="Times New Roman"/>
            </a:rPr>
            <a:t>Договор о дружбе и сотрудничестве </a:t>
          </a:r>
          <a:endParaRPr lang="ru-RU" sz="1600" dirty="0"/>
        </a:p>
      </dgm:t>
    </dgm:pt>
    <dgm:pt modelId="{DA18F6F7-FCFC-447E-956C-99D8BC11C022}" type="parTrans" cxnId="{74202BA8-D7AF-43D9-9F74-16B839699EBB}">
      <dgm:prSet/>
      <dgm:spPr/>
      <dgm:t>
        <a:bodyPr/>
        <a:lstStyle/>
        <a:p>
          <a:endParaRPr lang="ru-RU"/>
        </a:p>
      </dgm:t>
    </dgm:pt>
    <dgm:pt modelId="{D9A4928C-08B7-4123-BBC4-7EF07D214756}" type="sibTrans" cxnId="{74202BA8-D7AF-43D9-9F74-16B839699EBB}">
      <dgm:prSet/>
      <dgm:spPr/>
      <dgm:t>
        <a:bodyPr/>
        <a:lstStyle/>
        <a:p>
          <a:endParaRPr lang="ru-RU"/>
        </a:p>
      </dgm:t>
    </dgm:pt>
    <dgm:pt modelId="{891FDC8D-9135-4827-BF59-DE20DA062016}">
      <dgm:prSet phldrT="[Текст]" custT="1"/>
      <dgm:spPr/>
      <dgm:t>
        <a:bodyPr/>
        <a:lstStyle/>
        <a:p>
          <a:r>
            <a:rPr lang="ru-RU" sz="1800" dirty="0" smtClean="0"/>
            <a:t>Декларация АСЕАН</a:t>
          </a:r>
          <a:endParaRPr lang="ru-RU" sz="1800" dirty="0"/>
        </a:p>
      </dgm:t>
    </dgm:pt>
    <dgm:pt modelId="{6E369892-F3EF-4769-A27A-8239A56791AB}" type="parTrans" cxnId="{C8C3AB8A-4568-4165-B701-F12ED12E1DC1}">
      <dgm:prSet/>
      <dgm:spPr/>
      <dgm:t>
        <a:bodyPr/>
        <a:lstStyle/>
        <a:p>
          <a:endParaRPr lang="ru-RU"/>
        </a:p>
      </dgm:t>
    </dgm:pt>
    <dgm:pt modelId="{21DE2F47-5A2F-44C3-8D94-C7A831FAF4AD}" type="sibTrans" cxnId="{C8C3AB8A-4568-4165-B701-F12ED12E1DC1}">
      <dgm:prSet/>
      <dgm:spPr/>
      <dgm:t>
        <a:bodyPr/>
        <a:lstStyle/>
        <a:p>
          <a:endParaRPr lang="ru-RU"/>
        </a:p>
      </dgm:t>
    </dgm:pt>
    <dgm:pt modelId="{7F55545B-CA5E-4E09-9EC9-6B8A3824E15A}" type="pres">
      <dgm:prSet presAssocID="{3538B26C-B9C4-403F-8B9C-F914CAB51B6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AF61BBB0-859F-46B2-9E66-2DF2CED97CFF}" type="pres">
      <dgm:prSet presAssocID="{7FE79B52-EF3E-447B-8AF5-B85AA1C283C4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7F51AA-31D2-4117-A211-DDC1831C32A2}" type="pres">
      <dgm:prSet presAssocID="{7FE79B52-EF3E-447B-8AF5-B85AA1C283C4}" presName="gear1srcNode" presStyleLbl="node1" presStyleIdx="0" presStyleCnt="3"/>
      <dgm:spPr/>
      <dgm:t>
        <a:bodyPr/>
        <a:lstStyle/>
        <a:p>
          <a:endParaRPr lang="ru-RU"/>
        </a:p>
      </dgm:t>
    </dgm:pt>
    <dgm:pt modelId="{1B00DD91-CE1F-48BC-BA02-6CB5888E3DC1}" type="pres">
      <dgm:prSet presAssocID="{7FE79B52-EF3E-447B-8AF5-B85AA1C283C4}" presName="gear1dstNode" presStyleLbl="node1" presStyleIdx="0" presStyleCnt="3"/>
      <dgm:spPr/>
      <dgm:t>
        <a:bodyPr/>
        <a:lstStyle/>
        <a:p>
          <a:endParaRPr lang="ru-RU"/>
        </a:p>
      </dgm:t>
    </dgm:pt>
    <dgm:pt modelId="{843C2400-5448-4E51-B4D5-44CA7AFB5548}" type="pres">
      <dgm:prSet presAssocID="{1FC6AE9F-25EC-4C70-BDF6-C5062F9F4608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C8B7DC-638E-4A7F-92D1-6C6524765210}" type="pres">
      <dgm:prSet presAssocID="{1FC6AE9F-25EC-4C70-BDF6-C5062F9F4608}" presName="gear2srcNode" presStyleLbl="node1" presStyleIdx="1" presStyleCnt="3"/>
      <dgm:spPr/>
      <dgm:t>
        <a:bodyPr/>
        <a:lstStyle/>
        <a:p>
          <a:endParaRPr lang="ru-RU"/>
        </a:p>
      </dgm:t>
    </dgm:pt>
    <dgm:pt modelId="{0E13CD3F-171F-4AA8-8350-5F10BC58D7A9}" type="pres">
      <dgm:prSet presAssocID="{1FC6AE9F-25EC-4C70-BDF6-C5062F9F4608}" presName="gear2dstNode" presStyleLbl="node1" presStyleIdx="1" presStyleCnt="3"/>
      <dgm:spPr/>
      <dgm:t>
        <a:bodyPr/>
        <a:lstStyle/>
        <a:p>
          <a:endParaRPr lang="ru-RU"/>
        </a:p>
      </dgm:t>
    </dgm:pt>
    <dgm:pt modelId="{103C494F-80A6-4E2D-8B95-0436ACB8BAA8}" type="pres">
      <dgm:prSet presAssocID="{891FDC8D-9135-4827-BF59-DE20DA062016}" presName="gear3" presStyleLbl="node1" presStyleIdx="2" presStyleCnt="3"/>
      <dgm:spPr/>
      <dgm:t>
        <a:bodyPr/>
        <a:lstStyle/>
        <a:p>
          <a:endParaRPr lang="ru-RU"/>
        </a:p>
      </dgm:t>
    </dgm:pt>
    <dgm:pt modelId="{8B22C89D-6A25-4630-AD01-E856B586687C}" type="pres">
      <dgm:prSet presAssocID="{891FDC8D-9135-4827-BF59-DE20DA062016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55F674-3051-490F-9323-FEFF988C2883}" type="pres">
      <dgm:prSet presAssocID="{891FDC8D-9135-4827-BF59-DE20DA062016}" presName="gear3srcNode" presStyleLbl="node1" presStyleIdx="2" presStyleCnt="3"/>
      <dgm:spPr/>
      <dgm:t>
        <a:bodyPr/>
        <a:lstStyle/>
        <a:p>
          <a:endParaRPr lang="ru-RU"/>
        </a:p>
      </dgm:t>
    </dgm:pt>
    <dgm:pt modelId="{CD813254-57A2-44DE-9755-C8EB3191C1E3}" type="pres">
      <dgm:prSet presAssocID="{891FDC8D-9135-4827-BF59-DE20DA062016}" presName="gear3dstNode" presStyleLbl="node1" presStyleIdx="2" presStyleCnt="3"/>
      <dgm:spPr/>
      <dgm:t>
        <a:bodyPr/>
        <a:lstStyle/>
        <a:p>
          <a:endParaRPr lang="ru-RU"/>
        </a:p>
      </dgm:t>
    </dgm:pt>
    <dgm:pt modelId="{886EE7EC-F99D-4B91-9342-A2D6E3775547}" type="pres">
      <dgm:prSet presAssocID="{F9468FE8-7170-4A27-8C71-0167A062EA11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F93B4128-6C73-46F7-A3A2-82DF72EAAF3B}" type="pres">
      <dgm:prSet presAssocID="{D9A4928C-08B7-4123-BBC4-7EF07D214756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4F116372-D1A2-4D4E-9541-9547F46896E5}" type="pres">
      <dgm:prSet presAssocID="{21DE2F47-5A2F-44C3-8D94-C7A831FAF4AD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3715F641-8DAA-45D5-84CD-685FAD8FC6A5}" srcId="{3538B26C-B9C4-403F-8B9C-F914CAB51B69}" destId="{7FE79B52-EF3E-447B-8AF5-B85AA1C283C4}" srcOrd="0" destOrd="0" parTransId="{0680EFA3-193E-4B35-A657-70FD901DB6B7}" sibTransId="{F9468FE8-7170-4A27-8C71-0167A062EA11}"/>
    <dgm:cxn modelId="{3EE3C1C3-C8BE-4DF1-AF6D-7AEE62700EAE}" type="presOf" srcId="{7FE79B52-EF3E-447B-8AF5-B85AA1C283C4}" destId="{B47F51AA-31D2-4117-A211-DDC1831C32A2}" srcOrd="1" destOrd="0" presId="urn:microsoft.com/office/officeart/2005/8/layout/gear1"/>
    <dgm:cxn modelId="{74202BA8-D7AF-43D9-9F74-16B839699EBB}" srcId="{3538B26C-B9C4-403F-8B9C-F914CAB51B69}" destId="{1FC6AE9F-25EC-4C70-BDF6-C5062F9F4608}" srcOrd="1" destOrd="0" parTransId="{DA18F6F7-FCFC-447E-956C-99D8BC11C022}" sibTransId="{D9A4928C-08B7-4123-BBC4-7EF07D214756}"/>
    <dgm:cxn modelId="{9413CA7C-EC70-46F4-8E8A-B3938E56F466}" type="presOf" srcId="{1FC6AE9F-25EC-4C70-BDF6-C5062F9F4608}" destId="{0E13CD3F-171F-4AA8-8350-5F10BC58D7A9}" srcOrd="2" destOrd="0" presId="urn:microsoft.com/office/officeart/2005/8/layout/gear1"/>
    <dgm:cxn modelId="{F2E82CD1-FCEB-4BDC-BAAE-FBB5C05B2607}" type="presOf" srcId="{1FC6AE9F-25EC-4C70-BDF6-C5062F9F4608}" destId="{9DC8B7DC-638E-4A7F-92D1-6C6524765210}" srcOrd="1" destOrd="0" presId="urn:microsoft.com/office/officeart/2005/8/layout/gear1"/>
    <dgm:cxn modelId="{B905C66D-CCBD-4519-BADF-8AC34446288D}" type="presOf" srcId="{891FDC8D-9135-4827-BF59-DE20DA062016}" destId="{9255F674-3051-490F-9323-FEFF988C2883}" srcOrd="2" destOrd="0" presId="urn:microsoft.com/office/officeart/2005/8/layout/gear1"/>
    <dgm:cxn modelId="{0A8B8C7C-1082-45C0-AE9E-C4D956779E01}" type="presOf" srcId="{3538B26C-B9C4-403F-8B9C-F914CAB51B69}" destId="{7F55545B-CA5E-4E09-9EC9-6B8A3824E15A}" srcOrd="0" destOrd="0" presId="urn:microsoft.com/office/officeart/2005/8/layout/gear1"/>
    <dgm:cxn modelId="{9D1107A8-EBD8-41E8-882A-CE91F8652836}" type="presOf" srcId="{891FDC8D-9135-4827-BF59-DE20DA062016}" destId="{103C494F-80A6-4E2D-8B95-0436ACB8BAA8}" srcOrd="0" destOrd="0" presId="urn:microsoft.com/office/officeart/2005/8/layout/gear1"/>
    <dgm:cxn modelId="{E918FD55-4D87-4C3A-95C9-A932D2BC9D69}" type="presOf" srcId="{891FDC8D-9135-4827-BF59-DE20DA062016}" destId="{8B22C89D-6A25-4630-AD01-E856B586687C}" srcOrd="1" destOrd="0" presId="urn:microsoft.com/office/officeart/2005/8/layout/gear1"/>
    <dgm:cxn modelId="{DF454E88-F68B-4F82-B161-6BC321CD7BEE}" type="presOf" srcId="{F9468FE8-7170-4A27-8C71-0167A062EA11}" destId="{886EE7EC-F99D-4B91-9342-A2D6E3775547}" srcOrd="0" destOrd="0" presId="urn:microsoft.com/office/officeart/2005/8/layout/gear1"/>
    <dgm:cxn modelId="{839D294C-B141-4826-9433-449624175795}" type="presOf" srcId="{891FDC8D-9135-4827-BF59-DE20DA062016}" destId="{CD813254-57A2-44DE-9755-C8EB3191C1E3}" srcOrd="3" destOrd="0" presId="urn:microsoft.com/office/officeart/2005/8/layout/gear1"/>
    <dgm:cxn modelId="{98E572F8-30F7-4A21-9A86-697CE127F0AD}" type="presOf" srcId="{D9A4928C-08B7-4123-BBC4-7EF07D214756}" destId="{F93B4128-6C73-46F7-A3A2-82DF72EAAF3B}" srcOrd="0" destOrd="0" presId="urn:microsoft.com/office/officeart/2005/8/layout/gear1"/>
    <dgm:cxn modelId="{C8C3AB8A-4568-4165-B701-F12ED12E1DC1}" srcId="{3538B26C-B9C4-403F-8B9C-F914CAB51B69}" destId="{891FDC8D-9135-4827-BF59-DE20DA062016}" srcOrd="2" destOrd="0" parTransId="{6E369892-F3EF-4769-A27A-8239A56791AB}" sibTransId="{21DE2F47-5A2F-44C3-8D94-C7A831FAF4AD}"/>
    <dgm:cxn modelId="{84FE9865-64B2-489A-AF64-D5F128E59FFB}" type="presOf" srcId="{7FE79B52-EF3E-447B-8AF5-B85AA1C283C4}" destId="{AF61BBB0-859F-46B2-9E66-2DF2CED97CFF}" srcOrd="0" destOrd="0" presId="urn:microsoft.com/office/officeart/2005/8/layout/gear1"/>
    <dgm:cxn modelId="{64EA3F44-BB5D-4B46-8E94-3D78A58AB502}" type="presOf" srcId="{1FC6AE9F-25EC-4C70-BDF6-C5062F9F4608}" destId="{843C2400-5448-4E51-B4D5-44CA7AFB5548}" srcOrd="0" destOrd="0" presId="urn:microsoft.com/office/officeart/2005/8/layout/gear1"/>
    <dgm:cxn modelId="{F386E0E9-5232-4641-B0FE-0062BE7CBEAE}" type="presOf" srcId="{21DE2F47-5A2F-44C3-8D94-C7A831FAF4AD}" destId="{4F116372-D1A2-4D4E-9541-9547F46896E5}" srcOrd="0" destOrd="0" presId="urn:microsoft.com/office/officeart/2005/8/layout/gear1"/>
    <dgm:cxn modelId="{6BC2E00E-9A09-46E2-9A9B-B946138157AF}" type="presOf" srcId="{7FE79B52-EF3E-447B-8AF5-B85AA1C283C4}" destId="{1B00DD91-CE1F-48BC-BA02-6CB5888E3DC1}" srcOrd="2" destOrd="0" presId="urn:microsoft.com/office/officeart/2005/8/layout/gear1"/>
    <dgm:cxn modelId="{F97EB21A-AC87-4C75-A0F4-D6A4D1F15EAD}" type="presParOf" srcId="{7F55545B-CA5E-4E09-9EC9-6B8A3824E15A}" destId="{AF61BBB0-859F-46B2-9E66-2DF2CED97CFF}" srcOrd="0" destOrd="0" presId="urn:microsoft.com/office/officeart/2005/8/layout/gear1"/>
    <dgm:cxn modelId="{F72555A5-8D4C-451F-845B-B691FDA6884B}" type="presParOf" srcId="{7F55545B-CA5E-4E09-9EC9-6B8A3824E15A}" destId="{B47F51AA-31D2-4117-A211-DDC1831C32A2}" srcOrd="1" destOrd="0" presId="urn:microsoft.com/office/officeart/2005/8/layout/gear1"/>
    <dgm:cxn modelId="{85DF3388-316C-469C-A7C4-E51AF0BC0DD6}" type="presParOf" srcId="{7F55545B-CA5E-4E09-9EC9-6B8A3824E15A}" destId="{1B00DD91-CE1F-48BC-BA02-6CB5888E3DC1}" srcOrd="2" destOrd="0" presId="urn:microsoft.com/office/officeart/2005/8/layout/gear1"/>
    <dgm:cxn modelId="{9182D22F-05F0-43C0-9F7E-BBFFA607AEF4}" type="presParOf" srcId="{7F55545B-CA5E-4E09-9EC9-6B8A3824E15A}" destId="{843C2400-5448-4E51-B4D5-44CA7AFB5548}" srcOrd="3" destOrd="0" presId="urn:microsoft.com/office/officeart/2005/8/layout/gear1"/>
    <dgm:cxn modelId="{59598C42-4CFB-4B0E-BC2C-7BE278CF65A7}" type="presParOf" srcId="{7F55545B-CA5E-4E09-9EC9-6B8A3824E15A}" destId="{9DC8B7DC-638E-4A7F-92D1-6C6524765210}" srcOrd="4" destOrd="0" presId="urn:microsoft.com/office/officeart/2005/8/layout/gear1"/>
    <dgm:cxn modelId="{27EAA60F-A595-4B88-AEE2-6AA258C567AA}" type="presParOf" srcId="{7F55545B-CA5E-4E09-9EC9-6B8A3824E15A}" destId="{0E13CD3F-171F-4AA8-8350-5F10BC58D7A9}" srcOrd="5" destOrd="0" presId="urn:microsoft.com/office/officeart/2005/8/layout/gear1"/>
    <dgm:cxn modelId="{40A6C1E2-3019-47F1-8E5F-9D65959AF939}" type="presParOf" srcId="{7F55545B-CA5E-4E09-9EC9-6B8A3824E15A}" destId="{103C494F-80A6-4E2D-8B95-0436ACB8BAA8}" srcOrd="6" destOrd="0" presId="urn:microsoft.com/office/officeart/2005/8/layout/gear1"/>
    <dgm:cxn modelId="{301550F8-4867-4A6C-8668-0E4C30E2DD36}" type="presParOf" srcId="{7F55545B-CA5E-4E09-9EC9-6B8A3824E15A}" destId="{8B22C89D-6A25-4630-AD01-E856B586687C}" srcOrd="7" destOrd="0" presId="urn:microsoft.com/office/officeart/2005/8/layout/gear1"/>
    <dgm:cxn modelId="{DBC3465E-3B4B-4368-87DA-C12F952051CA}" type="presParOf" srcId="{7F55545B-CA5E-4E09-9EC9-6B8A3824E15A}" destId="{9255F674-3051-490F-9323-FEFF988C2883}" srcOrd="8" destOrd="0" presId="urn:microsoft.com/office/officeart/2005/8/layout/gear1"/>
    <dgm:cxn modelId="{3384E030-F25A-45F9-8F02-87055D9A6A89}" type="presParOf" srcId="{7F55545B-CA5E-4E09-9EC9-6B8A3824E15A}" destId="{CD813254-57A2-44DE-9755-C8EB3191C1E3}" srcOrd="9" destOrd="0" presId="urn:microsoft.com/office/officeart/2005/8/layout/gear1"/>
    <dgm:cxn modelId="{629CFCBB-C448-4DE3-A634-7A603185ADE7}" type="presParOf" srcId="{7F55545B-CA5E-4E09-9EC9-6B8A3824E15A}" destId="{886EE7EC-F99D-4B91-9342-A2D6E3775547}" srcOrd="10" destOrd="0" presId="urn:microsoft.com/office/officeart/2005/8/layout/gear1"/>
    <dgm:cxn modelId="{CC1BE2E5-687A-4ACC-B8BD-59CD2546348D}" type="presParOf" srcId="{7F55545B-CA5E-4E09-9EC9-6B8A3824E15A}" destId="{F93B4128-6C73-46F7-A3A2-82DF72EAAF3B}" srcOrd="11" destOrd="0" presId="urn:microsoft.com/office/officeart/2005/8/layout/gear1"/>
    <dgm:cxn modelId="{00A8F898-1769-410A-9C32-03C7921FCD7C}" type="presParOf" srcId="{7F55545B-CA5E-4E09-9EC9-6B8A3824E15A}" destId="{4F116372-D1A2-4D4E-9541-9547F46896E5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DA35D84-0F5D-45E7-9AB2-B26800F728ED}" type="doc">
      <dgm:prSet loTypeId="urn:microsoft.com/office/officeart/2005/8/layout/gear1" loCatId="cycle" qsTypeId="urn:microsoft.com/office/officeart/2005/8/quickstyle/3d6" qsCatId="3D" csTypeId="urn:microsoft.com/office/officeart/2005/8/colors/accent1_2" csCatId="accent1" phldr="1"/>
      <dgm:spPr/>
    </dgm:pt>
    <dgm:pt modelId="{DC10F1E1-3760-4F7D-ABBF-4C43420D7E5C}">
      <dgm:prSet phldrT="[Текст]" custT="1"/>
      <dgm:spPr/>
      <dgm:t>
        <a:bodyPr/>
        <a:lstStyle/>
        <a:p>
          <a:r>
            <a:rPr lang="ru-RU" sz="1800" dirty="0" smtClean="0">
              <a:effectLst/>
              <a:latin typeface="Calibri"/>
              <a:ea typeface="Calibri"/>
              <a:cs typeface="Times New Roman"/>
            </a:rPr>
            <a:t>Договор о создании в Юго-Восточной Азии зоны, свободной от ядерного оружия </a:t>
          </a:r>
          <a:endParaRPr lang="ru-RU" sz="1800" dirty="0"/>
        </a:p>
      </dgm:t>
    </dgm:pt>
    <dgm:pt modelId="{6DADB0C1-4339-4DBB-BE30-0BAA55045AF7}" type="parTrans" cxnId="{6613A10E-CE2D-4016-9088-12DE5C381183}">
      <dgm:prSet/>
      <dgm:spPr/>
      <dgm:t>
        <a:bodyPr/>
        <a:lstStyle/>
        <a:p>
          <a:endParaRPr lang="ru-RU"/>
        </a:p>
      </dgm:t>
    </dgm:pt>
    <dgm:pt modelId="{A9FD5486-522A-420B-867E-23C16CA11043}" type="sibTrans" cxnId="{6613A10E-CE2D-4016-9088-12DE5C381183}">
      <dgm:prSet/>
      <dgm:spPr/>
      <dgm:t>
        <a:bodyPr/>
        <a:lstStyle/>
        <a:p>
          <a:endParaRPr lang="ru-RU"/>
        </a:p>
      </dgm:t>
    </dgm:pt>
    <dgm:pt modelId="{675DC89D-3B4B-4565-AA80-E86C3D0F95D4}">
      <dgm:prSet phldrT="[Текст]" custT="1"/>
      <dgm:spPr/>
      <dgm:t>
        <a:bodyPr/>
        <a:lstStyle/>
        <a:p>
          <a:r>
            <a:rPr lang="ru-RU" sz="1100" dirty="0" smtClean="0"/>
            <a:t>Декларация о совместных действиях по противодействию терроризму </a:t>
          </a:r>
          <a:endParaRPr lang="ru-RU" sz="1100" dirty="0"/>
        </a:p>
      </dgm:t>
    </dgm:pt>
    <dgm:pt modelId="{B1F69C8C-1A4E-4661-9EC5-2F247A5AD953}" type="parTrans" cxnId="{23C7D50C-CD46-4255-AD39-38C7A0E01BE6}">
      <dgm:prSet/>
      <dgm:spPr/>
      <dgm:t>
        <a:bodyPr/>
        <a:lstStyle/>
        <a:p>
          <a:endParaRPr lang="ru-RU"/>
        </a:p>
      </dgm:t>
    </dgm:pt>
    <dgm:pt modelId="{92233AB3-6778-45CF-A792-3E6D8B13A374}" type="sibTrans" cxnId="{23C7D50C-CD46-4255-AD39-38C7A0E01BE6}">
      <dgm:prSet/>
      <dgm:spPr/>
      <dgm:t>
        <a:bodyPr/>
        <a:lstStyle/>
        <a:p>
          <a:endParaRPr lang="ru-RU"/>
        </a:p>
      </dgm:t>
    </dgm:pt>
    <dgm:pt modelId="{3321211A-B762-48D5-8A8A-5F529887B1B4}">
      <dgm:prSet phldrT="[Текст]" custT="1"/>
      <dgm:spPr/>
      <dgm:t>
        <a:bodyPr/>
        <a:lstStyle/>
        <a:p>
          <a:r>
            <a:rPr lang="ru-RU" sz="2000" dirty="0" smtClean="0"/>
            <a:t>Устав АСЕАН</a:t>
          </a:r>
          <a:endParaRPr lang="ru-RU" sz="2000" dirty="0"/>
        </a:p>
      </dgm:t>
    </dgm:pt>
    <dgm:pt modelId="{8A16123D-DCBB-45CE-AD09-F23A4C73DE84}" type="parTrans" cxnId="{A058173E-AD51-47BE-B78B-2A78FB6797C0}">
      <dgm:prSet/>
      <dgm:spPr/>
      <dgm:t>
        <a:bodyPr/>
        <a:lstStyle/>
        <a:p>
          <a:endParaRPr lang="ru-RU"/>
        </a:p>
      </dgm:t>
    </dgm:pt>
    <dgm:pt modelId="{5D0259A4-FCED-4D4A-9437-7EBC491A7A4E}" type="sibTrans" cxnId="{A058173E-AD51-47BE-B78B-2A78FB6797C0}">
      <dgm:prSet/>
      <dgm:spPr/>
      <dgm:t>
        <a:bodyPr/>
        <a:lstStyle/>
        <a:p>
          <a:endParaRPr lang="ru-RU"/>
        </a:p>
      </dgm:t>
    </dgm:pt>
    <dgm:pt modelId="{F704A626-FE35-44B1-B49F-66A4F82AFA96}" type="pres">
      <dgm:prSet presAssocID="{9DA35D84-0F5D-45E7-9AB2-B26800F728ED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E8A30D73-9FB5-41F5-B63E-18FD5BCEB5B0}" type="pres">
      <dgm:prSet presAssocID="{DC10F1E1-3760-4F7D-ABBF-4C43420D7E5C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1DBA8D-5832-4053-9CF3-EEE96854132B}" type="pres">
      <dgm:prSet presAssocID="{DC10F1E1-3760-4F7D-ABBF-4C43420D7E5C}" presName="gear1srcNode" presStyleLbl="node1" presStyleIdx="0" presStyleCnt="3"/>
      <dgm:spPr/>
      <dgm:t>
        <a:bodyPr/>
        <a:lstStyle/>
        <a:p>
          <a:endParaRPr lang="ru-RU"/>
        </a:p>
      </dgm:t>
    </dgm:pt>
    <dgm:pt modelId="{1A75CFC7-5B22-4E39-8ED2-EAE831016769}" type="pres">
      <dgm:prSet presAssocID="{DC10F1E1-3760-4F7D-ABBF-4C43420D7E5C}" presName="gear1dstNode" presStyleLbl="node1" presStyleIdx="0" presStyleCnt="3"/>
      <dgm:spPr/>
      <dgm:t>
        <a:bodyPr/>
        <a:lstStyle/>
        <a:p>
          <a:endParaRPr lang="ru-RU"/>
        </a:p>
      </dgm:t>
    </dgm:pt>
    <dgm:pt modelId="{623C9629-404B-4786-B0B6-B8A22EE5B905}" type="pres">
      <dgm:prSet presAssocID="{675DC89D-3B4B-4565-AA80-E86C3D0F95D4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287906-B6BD-4761-8C4B-5C256CE5F9F7}" type="pres">
      <dgm:prSet presAssocID="{675DC89D-3B4B-4565-AA80-E86C3D0F95D4}" presName="gear2srcNode" presStyleLbl="node1" presStyleIdx="1" presStyleCnt="3"/>
      <dgm:spPr/>
      <dgm:t>
        <a:bodyPr/>
        <a:lstStyle/>
        <a:p>
          <a:endParaRPr lang="ru-RU"/>
        </a:p>
      </dgm:t>
    </dgm:pt>
    <dgm:pt modelId="{EFF0F752-BD8B-4D89-A16A-F6C88991AACA}" type="pres">
      <dgm:prSet presAssocID="{675DC89D-3B4B-4565-AA80-E86C3D0F95D4}" presName="gear2dstNode" presStyleLbl="node1" presStyleIdx="1" presStyleCnt="3"/>
      <dgm:spPr/>
      <dgm:t>
        <a:bodyPr/>
        <a:lstStyle/>
        <a:p>
          <a:endParaRPr lang="ru-RU"/>
        </a:p>
      </dgm:t>
    </dgm:pt>
    <dgm:pt modelId="{63D48477-0264-4E24-A8D3-CD4DB7D2407A}" type="pres">
      <dgm:prSet presAssocID="{3321211A-B762-48D5-8A8A-5F529887B1B4}" presName="gear3" presStyleLbl="node1" presStyleIdx="2" presStyleCnt="3"/>
      <dgm:spPr/>
      <dgm:t>
        <a:bodyPr/>
        <a:lstStyle/>
        <a:p>
          <a:endParaRPr lang="ru-RU"/>
        </a:p>
      </dgm:t>
    </dgm:pt>
    <dgm:pt modelId="{A0D92515-E761-468F-87CC-3B14139A90BC}" type="pres">
      <dgm:prSet presAssocID="{3321211A-B762-48D5-8A8A-5F529887B1B4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B2667C-6F75-4A50-999E-9D1865A62FF5}" type="pres">
      <dgm:prSet presAssocID="{3321211A-B762-48D5-8A8A-5F529887B1B4}" presName="gear3srcNode" presStyleLbl="node1" presStyleIdx="2" presStyleCnt="3"/>
      <dgm:spPr/>
      <dgm:t>
        <a:bodyPr/>
        <a:lstStyle/>
        <a:p>
          <a:endParaRPr lang="ru-RU"/>
        </a:p>
      </dgm:t>
    </dgm:pt>
    <dgm:pt modelId="{E09E2AB8-9489-404D-8EFA-569C58518BFB}" type="pres">
      <dgm:prSet presAssocID="{3321211A-B762-48D5-8A8A-5F529887B1B4}" presName="gear3dstNode" presStyleLbl="node1" presStyleIdx="2" presStyleCnt="3"/>
      <dgm:spPr/>
      <dgm:t>
        <a:bodyPr/>
        <a:lstStyle/>
        <a:p>
          <a:endParaRPr lang="ru-RU"/>
        </a:p>
      </dgm:t>
    </dgm:pt>
    <dgm:pt modelId="{2C93DD09-89A7-4C39-B5E1-9A7A1A0C3147}" type="pres">
      <dgm:prSet presAssocID="{A9FD5486-522A-420B-867E-23C16CA11043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1B60B0AE-20AC-497F-A68A-C76160A6FA31}" type="pres">
      <dgm:prSet presAssocID="{92233AB3-6778-45CF-A792-3E6D8B13A374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D9DC51E8-680B-4C7B-9BED-ED1CC38AD8DF}" type="pres">
      <dgm:prSet presAssocID="{5D0259A4-FCED-4D4A-9437-7EBC491A7A4E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E311B0D5-220A-4B16-ABB0-5204D7CB63FA}" type="presOf" srcId="{675DC89D-3B4B-4565-AA80-E86C3D0F95D4}" destId="{9C287906-B6BD-4761-8C4B-5C256CE5F9F7}" srcOrd="1" destOrd="0" presId="urn:microsoft.com/office/officeart/2005/8/layout/gear1"/>
    <dgm:cxn modelId="{3DD4A76D-4863-42DC-92D5-DE8F19B3A09D}" type="presOf" srcId="{92233AB3-6778-45CF-A792-3E6D8B13A374}" destId="{1B60B0AE-20AC-497F-A68A-C76160A6FA31}" srcOrd="0" destOrd="0" presId="urn:microsoft.com/office/officeart/2005/8/layout/gear1"/>
    <dgm:cxn modelId="{C59E71EE-033C-44F3-B51F-2675E6D04A8B}" type="presOf" srcId="{5D0259A4-FCED-4D4A-9437-7EBC491A7A4E}" destId="{D9DC51E8-680B-4C7B-9BED-ED1CC38AD8DF}" srcOrd="0" destOrd="0" presId="urn:microsoft.com/office/officeart/2005/8/layout/gear1"/>
    <dgm:cxn modelId="{1E4C3E4C-0647-4B95-8BB3-8ED621F7ADDD}" type="presOf" srcId="{3321211A-B762-48D5-8A8A-5F529887B1B4}" destId="{E09E2AB8-9489-404D-8EFA-569C58518BFB}" srcOrd="3" destOrd="0" presId="urn:microsoft.com/office/officeart/2005/8/layout/gear1"/>
    <dgm:cxn modelId="{23C7D50C-CD46-4255-AD39-38C7A0E01BE6}" srcId="{9DA35D84-0F5D-45E7-9AB2-B26800F728ED}" destId="{675DC89D-3B4B-4565-AA80-E86C3D0F95D4}" srcOrd="1" destOrd="0" parTransId="{B1F69C8C-1A4E-4661-9EC5-2F247A5AD953}" sibTransId="{92233AB3-6778-45CF-A792-3E6D8B13A374}"/>
    <dgm:cxn modelId="{8B22C868-E796-4E26-9D61-7EC77B45FF1D}" type="presOf" srcId="{DC10F1E1-3760-4F7D-ABBF-4C43420D7E5C}" destId="{E8A30D73-9FB5-41F5-B63E-18FD5BCEB5B0}" srcOrd="0" destOrd="0" presId="urn:microsoft.com/office/officeart/2005/8/layout/gear1"/>
    <dgm:cxn modelId="{BCC5DCEC-E78A-4294-8478-137B520B1735}" type="presOf" srcId="{675DC89D-3B4B-4565-AA80-E86C3D0F95D4}" destId="{EFF0F752-BD8B-4D89-A16A-F6C88991AACA}" srcOrd="2" destOrd="0" presId="urn:microsoft.com/office/officeart/2005/8/layout/gear1"/>
    <dgm:cxn modelId="{9BE665A2-7F5A-444E-95D6-CAE8131D46E2}" type="presOf" srcId="{DC10F1E1-3760-4F7D-ABBF-4C43420D7E5C}" destId="{5D1DBA8D-5832-4053-9CF3-EEE96854132B}" srcOrd="1" destOrd="0" presId="urn:microsoft.com/office/officeart/2005/8/layout/gear1"/>
    <dgm:cxn modelId="{6613A10E-CE2D-4016-9088-12DE5C381183}" srcId="{9DA35D84-0F5D-45E7-9AB2-B26800F728ED}" destId="{DC10F1E1-3760-4F7D-ABBF-4C43420D7E5C}" srcOrd="0" destOrd="0" parTransId="{6DADB0C1-4339-4DBB-BE30-0BAA55045AF7}" sibTransId="{A9FD5486-522A-420B-867E-23C16CA11043}"/>
    <dgm:cxn modelId="{91417B8F-F880-43CE-99AA-CF13FA990ED4}" type="presOf" srcId="{675DC89D-3B4B-4565-AA80-E86C3D0F95D4}" destId="{623C9629-404B-4786-B0B6-B8A22EE5B905}" srcOrd="0" destOrd="0" presId="urn:microsoft.com/office/officeart/2005/8/layout/gear1"/>
    <dgm:cxn modelId="{43561A10-9841-4A1B-9F7B-17852182829C}" type="presOf" srcId="{A9FD5486-522A-420B-867E-23C16CA11043}" destId="{2C93DD09-89A7-4C39-B5E1-9A7A1A0C3147}" srcOrd="0" destOrd="0" presId="urn:microsoft.com/office/officeart/2005/8/layout/gear1"/>
    <dgm:cxn modelId="{8EA5FB6C-A40C-403A-B532-0276668921E9}" type="presOf" srcId="{3321211A-B762-48D5-8A8A-5F529887B1B4}" destId="{A0D92515-E761-468F-87CC-3B14139A90BC}" srcOrd="1" destOrd="0" presId="urn:microsoft.com/office/officeart/2005/8/layout/gear1"/>
    <dgm:cxn modelId="{A058173E-AD51-47BE-B78B-2A78FB6797C0}" srcId="{9DA35D84-0F5D-45E7-9AB2-B26800F728ED}" destId="{3321211A-B762-48D5-8A8A-5F529887B1B4}" srcOrd="2" destOrd="0" parTransId="{8A16123D-DCBB-45CE-AD09-F23A4C73DE84}" sibTransId="{5D0259A4-FCED-4D4A-9437-7EBC491A7A4E}"/>
    <dgm:cxn modelId="{53BA7798-8834-4890-A251-EDC5EEB3B983}" type="presOf" srcId="{3321211A-B762-48D5-8A8A-5F529887B1B4}" destId="{63D48477-0264-4E24-A8D3-CD4DB7D2407A}" srcOrd="0" destOrd="0" presId="urn:microsoft.com/office/officeart/2005/8/layout/gear1"/>
    <dgm:cxn modelId="{61D84AB8-1BB0-4D8E-AA17-384C8F5F4843}" type="presOf" srcId="{9DA35D84-0F5D-45E7-9AB2-B26800F728ED}" destId="{F704A626-FE35-44B1-B49F-66A4F82AFA96}" srcOrd="0" destOrd="0" presId="urn:microsoft.com/office/officeart/2005/8/layout/gear1"/>
    <dgm:cxn modelId="{67E2050D-E2B9-42A9-88B8-D2DBB90A0F83}" type="presOf" srcId="{DC10F1E1-3760-4F7D-ABBF-4C43420D7E5C}" destId="{1A75CFC7-5B22-4E39-8ED2-EAE831016769}" srcOrd="2" destOrd="0" presId="urn:microsoft.com/office/officeart/2005/8/layout/gear1"/>
    <dgm:cxn modelId="{C0A45261-176F-4675-9F81-7F51EB4B16F1}" type="presOf" srcId="{3321211A-B762-48D5-8A8A-5F529887B1B4}" destId="{BBB2667C-6F75-4A50-999E-9D1865A62FF5}" srcOrd="2" destOrd="0" presId="urn:microsoft.com/office/officeart/2005/8/layout/gear1"/>
    <dgm:cxn modelId="{188C8CDC-99D0-495C-97E2-9531C7323DFA}" type="presParOf" srcId="{F704A626-FE35-44B1-B49F-66A4F82AFA96}" destId="{E8A30D73-9FB5-41F5-B63E-18FD5BCEB5B0}" srcOrd="0" destOrd="0" presId="urn:microsoft.com/office/officeart/2005/8/layout/gear1"/>
    <dgm:cxn modelId="{85D88469-54A0-48BC-91AD-BB127AE9A25A}" type="presParOf" srcId="{F704A626-FE35-44B1-B49F-66A4F82AFA96}" destId="{5D1DBA8D-5832-4053-9CF3-EEE96854132B}" srcOrd="1" destOrd="0" presId="urn:microsoft.com/office/officeart/2005/8/layout/gear1"/>
    <dgm:cxn modelId="{927BB286-C238-40F1-99EA-2F72DB4B20A1}" type="presParOf" srcId="{F704A626-FE35-44B1-B49F-66A4F82AFA96}" destId="{1A75CFC7-5B22-4E39-8ED2-EAE831016769}" srcOrd="2" destOrd="0" presId="urn:microsoft.com/office/officeart/2005/8/layout/gear1"/>
    <dgm:cxn modelId="{088C98D5-E605-4FC9-A865-733AE344CB58}" type="presParOf" srcId="{F704A626-FE35-44B1-B49F-66A4F82AFA96}" destId="{623C9629-404B-4786-B0B6-B8A22EE5B905}" srcOrd="3" destOrd="0" presId="urn:microsoft.com/office/officeart/2005/8/layout/gear1"/>
    <dgm:cxn modelId="{87A3F912-827F-4491-9D87-89E3C587CE14}" type="presParOf" srcId="{F704A626-FE35-44B1-B49F-66A4F82AFA96}" destId="{9C287906-B6BD-4761-8C4B-5C256CE5F9F7}" srcOrd="4" destOrd="0" presId="urn:microsoft.com/office/officeart/2005/8/layout/gear1"/>
    <dgm:cxn modelId="{74DA283E-9EEE-4F84-9492-2A9C6A364993}" type="presParOf" srcId="{F704A626-FE35-44B1-B49F-66A4F82AFA96}" destId="{EFF0F752-BD8B-4D89-A16A-F6C88991AACA}" srcOrd="5" destOrd="0" presId="urn:microsoft.com/office/officeart/2005/8/layout/gear1"/>
    <dgm:cxn modelId="{CDE06CDB-A956-42BB-8FDE-A415DA06FD42}" type="presParOf" srcId="{F704A626-FE35-44B1-B49F-66A4F82AFA96}" destId="{63D48477-0264-4E24-A8D3-CD4DB7D2407A}" srcOrd="6" destOrd="0" presId="urn:microsoft.com/office/officeart/2005/8/layout/gear1"/>
    <dgm:cxn modelId="{B94BE2B0-B2E0-4F69-9E23-5A6AF503CC81}" type="presParOf" srcId="{F704A626-FE35-44B1-B49F-66A4F82AFA96}" destId="{A0D92515-E761-468F-87CC-3B14139A90BC}" srcOrd="7" destOrd="0" presId="urn:microsoft.com/office/officeart/2005/8/layout/gear1"/>
    <dgm:cxn modelId="{403EA813-D504-4464-9BBA-B5CA2038867F}" type="presParOf" srcId="{F704A626-FE35-44B1-B49F-66A4F82AFA96}" destId="{BBB2667C-6F75-4A50-999E-9D1865A62FF5}" srcOrd="8" destOrd="0" presId="urn:microsoft.com/office/officeart/2005/8/layout/gear1"/>
    <dgm:cxn modelId="{D186ABCD-8255-459C-B4B2-90E5D7D6729E}" type="presParOf" srcId="{F704A626-FE35-44B1-B49F-66A4F82AFA96}" destId="{E09E2AB8-9489-404D-8EFA-569C58518BFB}" srcOrd="9" destOrd="0" presId="urn:microsoft.com/office/officeart/2005/8/layout/gear1"/>
    <dgm:cxn modelId="{A13C4C6F-279E-4173-B93B-ECE3A8EB0C6E}" type="presParOf" srcId="{F704A626-FE35-44B1-B49F-66A4F82AFA96}" destId="{2C93DD09-89A7-4C39-B5E1-9A7A1A0C3147}" srcOrd="10" destOrd="0" presId="urn:microsoft.com/office/officeart/2005/8/layout/gear1"/>
    <dgm:cxn modelId="{E680407C-EA2C-4C63-965B-AA7D3560C88B}" type="presParOf" srcId="{F704A626-FE35-44B1-B49F-66A4F82AFA96}" destId="{1B60B0AE-20AC-497F-A68A-C76160A6FA31}" srcOrd="11" destOrd="0" presId="urn:microsoft.com/office/officeart/2005/8/layout/gear1"/>
    <dgm:cxn modelId="{B1F325B5-6832-466A-BC7F-965D1CA5B440}" type="presParOf" srcId="{F704A626-FE35-44B1-B49F-66A4F82AFA96}" destId="{D9DC51E8-680B-4C7B-9BED-ED1CC38AD8DF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C6E302-BD7C-4E4E-B881-32A2656281CC}">
      <dsp:nvSpPr>
        <dsp:cNvPr id="0" name=""/>
        <dsp:cNvSpPr/>
      </dsp:nvSpPr>
      <dsp:spPr>
        <a:xfrm>
          <a:off x="3976191" y="2646649"/>
          <a:ext cx="2821813" cy="6714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7582"/>
              </a:lnTo>
              <a:lnTo>
                <a:pt x="2821813" y="457582"/>
              </a:lnTo>
              <a:lnTo>
                <a:pt x="2821813" y="67146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653168-10F0-4CE7-864F-C090F3FA0528}">
      <dsp:nvSpPr>
        <dsp:cNvPr id="0" name=""/>
        <dsp:cNvSpPr/>
      </dsp:nvSpPr>
      <dsp:spPr>
        <a:xfrm>
          <a:off x="3930471" y="2646649"/>
          <a:ext cx="91440" cy="6714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7146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F90696-5F01-4901-85F9-3D88B92581ED}">
      <dsp:nvSpPr>
        <dsp:cNvPr id="0" name=""/>
        <dsp:cNvSpPr/>
      </dsp:nvSpPr>
      <dsp:spPr>
        <a:xfrm>
          <a:off x="1154378" y="2646649"/>
          <a:ext cx="2821813" cy="671463"/>
        </a:xfrm>
        <a:custGeom>
          <a:avLst/>
          <a:gdLst/>
          <a:ahLst/>
          <a:cxnLst/>
          <a:rect l="0" t="0" r="0" b="0"/>
          <a:pathLst>
            <a:path>
              <a:moveTo>
                <a:pt x="2821813" y="0"/>
              </a:moveTo>
              <a:lnTo>
                <a:pt x="2821813" y="457582"/>
              </a:lnTo>
              <a:lnTo>
                <a:pt x="0" y="457582"/>
              </a:lnTo>
              <a:lnTo>
                <a:pt x="0" y="67146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40ACF4-9E6D-45CF-BED1-715757654B9C}">
      <dsp:nvSpPr>
        <dsp:cNvPr id="0" name=""/>
        <dsp:cNvSpPr/>
      </dsp:nvSpPr>
      <dsp:spPr>
        <a:xfrm>
          <a:off x="2821813" y="1180588"/>
          <a:ext cx="2308756" cy="14660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D85444-65B3-466E-A534-8EC1B3D4F94C}">
      <dsp:nvSpPr>
        <dsp:cNvPr id="0" name=""/>
        <dsp:cNvSpPr/>
      </dsp:nvSpPr>
      <dsp:spPr>
        <a:xfrm>
          <a:off x="3078341" y="1424290"/>
          <a:ext cx="2308756" cy="14660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Цели и задачи</a:t>
          </a:r>
          <a:endParaRPr lang="ru-RU" sz="3600" kern="1200" dirty="0"/>
        </a:p>
      </dsp:txBody>
      <dsp:txXfrm>
        <a:off x="3121280" y="1467229"/>
        <a:ext cx="2222878" cy="1380182"/>
      </dsp:txXfrm>
    </dsp:sp>
    <dsp:sp modelId="{6FC5E5A5-AA6E-4F58-834D-16749695BD0B}">
      <dsp:nvSpPr>
        <dsp:cNvPr id="0" name=""/>
        <dsp:cNvSpPr/>
      </dsp:nvSpPr>
      <dsp:spPr>
        <a:xfrm>
          <a:off x="0" y="3318112"/>
          <a:ext cx="2308756" cy="14660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8502500-C4C4-4826-9EFD-6A1A60B626D2}">
      <dsp:nvSpPr>
        <dsp:cNvPr id="0" name=""/>
        <dsp:cNvSpPr/>
      </dsp:nvSpPr>
      <dsp:spPr>
        <a:xfrm>
          <a:off x="256528" y="3561814"/>
          <a:ext cx="2308756" cy="14660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Установление мира и стабильности в регионе</a:t>
          </a:r>
          <a:endParaRPr lang="ru-RU" sz="2000" kern="1200" dirty="0"/>
        </a:p>
      </dsp:txBody>
      <dsp:txXfrm>
        <a:off x="299467" y="3604753"/>
        <a:ext cx="2222878" cy="1380182"/>
      </dsp:txXfrm>
    </dsp:sp>
    <dsp:sp modelId="{33621141-E0C4-447E-AB94-430F6375DB7F}">
      <dsp:nvSpPr>
        <dsp:cNvPr id="0" name=""/>
        <dsp:cNvSpPr/>
      </dsp:nvSpPr>
      <dsp:spPr>
        <a:xfrm>
          <a:off x="2821813" y="3318112"/>
          <a:ext cx="2308756" cy="14660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766779B-A5E6-40B3-B0EA-F8ACAA85DFA7}">
      <dsp:nvSpPr>
        <dsp:cNvPr id="0" name=""/>
        <dsp:cNvSpPr/>
      </dsp:nvSpPr>
      <dsp:spPr>
        <a:xfrm>
          <a:off x="3078341" y="3561814"/>
          <a:ext cx="2308756" cy="14660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Ускорение социального прогресса и культурного развития</a:t>
          </a:r>
          <a:endParaRPr lang="ru-RU" sz="2000" kern="1200" dirty="0"/>
        </a:p>
      </dsp:txBody>
      <dsp:txXfrm>
        <a:off x="3121280" y="3604753"/>
        <a:ext cx="2222878" cy="1380182"/>
      </dsp:txXfrm>
    </dsp:sp>
    <dsp:sp modelId="{689E8510-63BE-4B8C-B7F6-733E5F4F9DB3}">
      <dsp:nvSpPr>
        <dsp:cNvPr id="0" name=""/>
        <dsp:cNvSpPr/>
      </dsp:nvSpPr>
      <dsp:spPr>
        <a:xfrm>
          <a:off x="5643626" y="3318112"/>
          <a:ext cx="2308756" cy="14660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688ADD3-082B-4AE8-ADFA-4D2F08A41FDF}">
      <dsp:nvSpPr>
        <dsp:cNvPr id="0" name=""/>
        <dsp:cNvSpPr/>
      </dsp:nvSpPr>
      <dsp:spPr>
        <a:xfrm>
          <a:off x="5900155" y="3561814"/>
          <a:ext cx="2308756" cy="14660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Ускорение экономического </a:t>
          </a:r>
          <a:r>
            <a:rPr lang="ru-RU" sz="2000" kern="1200" dirty="0" err="1" smtClean="0"/>
            <a:t>зазвития</a:t>
          </a:r>
          <a:r>
            <a:rPr lang="ru-RU" sz="2000" kern="1200" dirty="0" smtClean="0"/>
            <a:t> стран</a:t>
          </a:r>
          <a:endParaRPr lang="ru-RU" sz="2000" kern="1200" dirty="0"/>
        </a:p>
      </dsp:txBody>
      <dsp:txXfrm>
        <a:off x="5943094" y="3604753"/>
        <a:ext cx="2222878" cy="13801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4EE46545-4E47-4EA7-AB4D-4CF215A4FA85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E142B87-BAB3-4226-A69B-F1A0BA5B0998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46545-4E47-4EA7-AB4D-4CF215A4FA85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2B87-BAB3-4226-A69B-F1A0BA5B09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46545-4E47-4EA7-AB4D-4CF215A4FA85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2B87-BAB3-4226-A69B-F1A0BA5B09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46545-4E47-4EA7-AB4D-4CF215A4FA85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2B87-BAB3-4226-A69B-F1A0BA5B09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46545-4E47-4EA7-AB4D-4CF215A4FA85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2B87-BAB3-4226-A69B-F1A0BA5B09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46545-4E47-4EA7-AB4D-4CF215A4FA85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2B87-BAB3-4226-A69B-F1A0BA5B099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46545-4E47-4EA7-AB4D-4CF215A4FA85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2B87-BAB3-4226-A69B-F1A0BA5B09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46545-4E47-4EA7-AB4D-4CF215A4FA85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2B87-BAB3-4226-A69B-F1A0BA5B09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46545-4E47-4EA7-AB4D-4CF215A4FA85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2B87-BAB3-4226-A69B-F1A0BA5B09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46545-4E47-4EA7-AB4D-4CF215A4FA85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2B87-BAB3-4226-A69B-F1A0BA5B0998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46545-4E47-4EA7-AB4D-4CF215A4FA85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42B87-BAB3-4226-A69B-F1A0BA5B09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4EE46545-4E47-4EA7-AB4D-4CF215A4FA85}" type="datetimeFigureOut">
              <a:rPr lang="ru-RU" smtClean="0"/>
              <a:t>02.12.2015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4E142B87-BAB3-4226-A69B-F1A0BA5B099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6016" y="188640"/>
            <a:ext cx="3313355" cy="170216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bg1"/>
                </a:solidFill>
              </a:rPr>
              <a:t>АСЕАН</a:t>
            </a:r>
            <a:endParaRPr lang="ru-RU" sz="66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8024" y="3068960"/>
            <a:ext cx="3309803" cy="1260629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Ассоциация государств Юго-Восточной Азии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3838573" cy="22768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0000" endA="300" endPos="90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72000" y="5373216"/>
            <a:ext cx="3600400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sz="1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Работа ученицы </a:t>
            </a:r>
            <a:r>
              <a:rPr lang="ru-RU" sz="1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11 Б </a:t>
            </a:r>
            <a:r>
              <a:rPr lang="ru-RU" sz="1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класса                  Прийдак Марии</a:t>
            </a:r>
          </a:p>
          <a:p>
            <a:pPr algn="ctr"/>
            <a:r>
              <a:rPr lang="ru-RU" sz="1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МБОУ СОШ 43 г. Хабаровск</a:t>
            </a:r>
            <a:endParaRPr lang="ru-RU" sz="1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10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7024744" cy="1143000"/>
          </a:xfrm>
        </p:spPr>
        <p:txBody>
          <a:bodyPr/>
          <a:lstStyle/>
          <a:p>
            <a:r>
              <a:rPr lang="ru-RU" dirty="0">
                <a:solidFill>
                  <a:srgbClr val="00B0F0"/>
                </a:solidFill>
              </a:rPr>
              <a:t>Флаг АСЕАН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3672408" cy="5184576"/>
          </a:xfrm>
        </p:spPr>
        <p:txBody>
          <a:bodyPr>
            <a:normAutofit lnSpcReduction="10000"/>
          </a:bodyPr>
          <a:lstStyle/>
          <a:p>
            <a:r>
              <a:rPr lang="ru-RU" sz="2800" dirty="0"/>
              <a:t>В центре флага на голубом фоне расположено десять рисовых стеблей в красном круге. Стебли символизируют десять стран-членов организации АСЕАН.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92696"/>
            <a:ext cx="4528312" cy="30249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0000" endA="300" endPos="90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799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3601542"/>
            <a:ext cx="5715000" cy="2923801"/>
          </a:xfrm>
        </p:spPr>
        <p:txBody>
          <a:bodyPr>
            <a:normAutofit/>
          </a:bodyPr>
          <a:lstStyle/>
          <a:p>
            <a:r>
              <a:rPr lang="ru-RU" dirty="0" smtClean="0"/>
              <a:t>АСЕАН — </a:t>
            </a:r>
            <a:r>
              <a:rPr lang="ru-RU" dirty="0"/>
              <a:t>политическая, экономическая и культурная региональная межправительственная организация стран, расположенных в Юго-Восточной Азии.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6182544" y="654832"/>
            <a:ext cx="2411744" cy="5832648"/>
          </a:xfrm>
        </p:spPr>
        <p:txBody>
          <a:bodyPr>
            <a:normAutofit/>
          </a:bodyPr>
          <a:lstStyle/>
          <a:p>
            <a:r>
              <a:rPr lang="ru-RU" dirty="0"/>
              <a:t>АСЕАН была образована 8 августа 1967 г. в </a:t>
            </a:r>
            <a:r>
              <a:rPr lang="ru-RU" dirty="0" smtClean="0"/>
              <a:t>Бангкоке по инициативе пяти стран: Индонезии, Малайзии, Сингапура, Таиланда и Филиппин.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5715000" cy="3238500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3009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260648"/>
            <a:ext cx="3816424" cy="576064"/>
          </a:xfrm>
        </p:spPr>
        <p:txBody>
          <a:bodyPr>
            <a:noAutofit/>
          </a:bodyPr>
          <a:lstStyle/>
          <a:p>
            <a:r>
              <a:rPr lang="ru-RU" sz="2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Изменение состава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321" y="980728"/>
            <a:ext cx="7632849" cy="554675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0105" y="2804608"/>
            <a:ext cx="118956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Таиланд</a:t>
            </a:r>
            <a:endParaRPr lang="ru-RU" sz="1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4657" y="5085184"/>
            <a:ext cx="1414169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Индонезия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0375" y="4293096"/>
            <a:ext cx="1258678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сингапур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4008" y="2635331"/>
            <a:ext cx="1497525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филиппины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3808" y="3644443"/>
            <a:ext cx="1327607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малайзия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13" name="Скругленная соединительная линия 12"/>
          <p:cNvCxnSpPr/>
          <p:nvPr/>
        </p:nvCxnSpPr>
        <p:spPr>
          <a:xfrm rot="10800000">
            <a:off x="4283970" y="2708922"/>
            <a:ext cx="504054" cy="144014"/>
          </a:xfrm>
          <a:prstGeom prst="curvedConnector3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Скругленная соединительная линия 14"/>
          <p:cNvCxnSpPr/>
          <p:nvPr/>
        </p:nvCxnSpPr>
        <p:spPr>
          <a:xfrm rot="10800000" flipV="1">
            <a:off x="2483768" y="3861048"/>
            <a:ext cx="504056" cy="360040"/>
          </a:xfrm>
          <a:prstGeom prst="curvedConnector3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Скругленная соединительная линия 18"/>
          <p:cNvCxnSpPr>
            <a:stCxn id="6" idx="3"/>
          </p:cNvCxnSpPr>
          <p:nvPr/>
        </p:nvCxnSpPr>
        <p:spPr>
          <a:xfrm>
            <a:off x="1619672" y="2973885"/>
            <a:ext cx="576064" cy="12701"/>
          </a:xfrm>
          <a:prstGeom prst="curvedConnector3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Скругленная соединительная линия 22"/>
          <p:cNvCxnSpPr>
            <a:stCxn id="8" idx="3"/>
          </p:cNvCxnSpPr>
          <p:nvPr/>
        </p:nvCxnSpPr>
        <p:spPr>
          <a:xfrm>
            <a:off x="1719053" y="4462373"/>
            <a:ext cx="1268771" cy="550803"/>
          </a:xfrm>
          <a:prstGeom prst="curvedConnector3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Скругленная соединительная линия 24"/>
          <p:cNvCxnSpPr>
            <a:stCxn id="7" idx="3"/>
          </p:cNvCxnSpPr>
          <p:nvPr/>
        </p:nvCxnSpPr>
        <p:spPr>
          <a:xfrm flipV="1">
            <a:off x="1978826" y="5157193"/>
            <a:ext cx="648958" cy="97268"/>
          </a:xfrm>
          <a:prstGeom prst="curvedConnector3">
            <a:avLst>
              <a:gd name="adj1" fmla="val 50000"/>
            </a:avLst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430105" y="1700808"/>
            <a:ext cx="1082348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мьянма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286262" y="3195720"/>
            <a:ext cx="109036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вьетнам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993059" y="2370368"/>
            <a:ext cx="813043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лаос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19274" y="3312795"/>
            <a:ext cx="155042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камбоджия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4111" name="Скругленная соединительная линия 4110"/>
          <p:cNvCxnSpPr>
            <a:stCxn id="28" idx="3"/>
          </p:cNvCxnSpPr>
          <p:nvPr/>
        </p:nvCxnSpPr>
        <p:spPr>
          <a:xfrm>
            <a:off x="1512453" y="1870085"/>
            <a:ext cx="206600" cy="406787"/>
          </a:xfrm>
          <a:prstGeom prst="curved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13" name="Скругленная соединительная линия 4112"/>
          <p:cNvCxnSpPr>
            <a:stCxn id="30" idx="1"/>
          </p:cNvCxnSpPr>
          <p:nvPr/>
        </p:nvCxnSpPr>
        <p:spPr>
          <a:xfrm rot="10800000">
            <a:off x="2303305" y="2420889"/>
            <a:ext cx="689754" cy="118757"/>
          </a:xfrm>
          <a:prstGeom prst="curvedConnector3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15" name="Скругленная соединительная линия 4114"/>
          <p:cNvCxnSpPr>
            <a:stCxn id="29" idx="1"/>
          </p:cNvCxnSpPr>
          <p:nvPr/>
        </p:nvCxnSpPr>
        <p:spPr>
          <a:xfrm rot="10800000">
            <a:off x="2993060" y="3312795"/>
            <a:ext cx="293203" cy="52202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19" name="Скругленная соединительная линия 4118"/>
          <p:cNvCxnSpPr>
            <a:stCxn id="31" idx="3"/>
          </p:cNvCxnSpPr>
          <p:nvPr/>
        </p:nvCxnSpPr>
        <p:spPr>
          <a:xfrm flipV="1">
            <a:off x="1969698" y="3312796"/>
            <a:ext cx="658086" cy="169276"/>
          </a:xfrm>
          <a:prstGeom prst="curvedConnector3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23" name="Скругленная соединительная линия 4122"/>
          <p:cNvCxnSpPr>
            <a:stCxn id="11" idx="1"/>
          </p:cNvCxnSpPr>
          <p:nvPr/>
        </p:nvCxnSpPr>
        <p:spPr>
          <a:xfrm rot="10800000" flipV="1">
            <a:off x="3707904" y="4129976"/>
            <a:ext cx="1684866" cy="91112"/>
          </a:xfrm>
          <a:prstGeom prst="curvedConnector3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5392770" y="3990078"/>
            <a:ext cx="936475" cy="2797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Бруней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130" name="Прямоугольник 4129"/>
          <p:cNvSpPr/>
          <p:nvPr/>
        </p:nvSpPr>
        <p:spPr>
          <a:xfrm>
            <a:off x="460375" y="408991"/>
            <a:ext cx="17363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1967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132" name="Прямоугольник 4131"/>
          <p:cNvSpPr/>
          <p:nvPr/>
        </p:nvSpPr>
        <p:spPr>
          <a:xfrm>
            <a:off x="460376" y="408991"/>
            <a:ext cx="17363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1984</a:t>
            </a:r>
          </a:p>
        </p:txBody>
      </p:sp>
      <p:sp>
        <p:nvSpPr>
          <p:cNvPr id="4133" name="Прямоугольник 4132"/>
          <p:cNvSpPr/>
          <p:nvPr/>
        </p:nvSpPr>
        <p:spPr>
          <a:xfrm>
            <a:off x="459363" y="408991"/>
            <a:ext cx="17363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1995</a:t>
            </a:r>
          </a:p>
        </p:txBody>
      </p:sp>
      <p:sp>
        <p:nvSpPr>
          <p:cNvPr id="4134" name="Прямоугольник 4133"/>
          <p:cNvSpPr/>
          <p:nvPr/>
        </p:nvSpPr>
        <p:spPr>
          <a:xfrm>
            <a:off x="459362" y="408991"/>
            <a:ext cx="17363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1997</a:t>
            </a:r>
          </a:p>
        </p:txBody>
      </p:sp>
      <p:sp>
        <p:nvSpPr>
          <p:cNvPr id="4135" name="Прямоугольник 4134"/>
          <p:cNvSpPr/>
          <p:nvPr/>
        </p:nvSpPr>
        <p:spPr>
          <a:xfrm>
            <a:off x="459361" y="408991"/>
            <a:ext cx="17363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1999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565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2000"/>
                                        <p:tgtEl>
                                          <p:spTgt spid="4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11" grpId="0"/>
      <p:bldP spid="4130" grpId="0"/>
      <p:bldP spid="4132" grpId="0"/>
      <p:bldP spid="4132" grpId="1"/>
      <p:bldP spid="4133" grpId="0"/>
      <p:bldP spid="4133" grpId="1"/>
      <p:bldP spid="4134" grpId="0"/>
      <p:bldP spid="4134" grpId="1"/>
      <p:bldP spid="41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456231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Секретариат расположен в Джакарте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772816"/>
            <a:ext cx="4968552" cy="100811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На данный момент генеральным секретарём является </a:t>
            </a:r>
            <a:r>
              <a:rPr lang="ru-RU" dirty="0" err="1" smtClean="0"/>
              <a:t>Ле</a:t>
            </a:r>
            <a:r>
              <a:rPr lang="ru-RU" dirty="0" smtClean="0"/>
              <a:t> </a:t>
            </a:r>
            <a:r>
              <a:rPr lang="ru-RU" dirty="0" err="1"/>
              <a:t>Лыонг</a:t>
            </a:r>
            <a:r>
              <a:rPr lang="ru-RU" dirty="0"/>
              <a:t> </a:t>
            </a:r>
            <a:r>
              <a:rPr lang="ru-RU" dirty="0" err="1"/>
              <a:t>Минь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-243408"/>
            <a:ext cx="4085425" cy="323429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8280920" cy="3600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340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0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solidFill>
                  <a:schemeClr val="bg1"/>
                </a:solidFill>
              </a:rPr>
              <a:t>Председательство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2880321" cy="619268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Председательство в организации осуществляется в порядке установленной очерёдности со сроком в один год в соответствии с алфавитным расположением стран на английском языке. </a:t>
            </a:r>
          </a:p>
          <a:p>
            <a:r>
              <a:rPr lang="ru-RU" dirty="0" smtClean="0"/>
              <a:t>Начиная </a:t>
            </a:r>
            <a:r>
              <a:rPr lang="ru-RU" dirty="0"/>
              <a:t>с 1 января 2015 г. председательство в АСЕАН перешло от Мьянмы к Малайзии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87506"/>
            <a:ext cx="7106419" cy="5438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089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3"/>
            <a:ext cx="6777317" cy="211346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Население стран-членов АСЕАН составляет около </a:t>
            </a:r>
            <a:r>
              <a:rPr lang="ru-RU" dirty="0" smtClean="0"/>
              <a:t>600 </a:t>
            </a:r>
            <a:r>
              <a:rPr lang="ru-RU" dirty="0"/>
              <a:t>млн человек, общая площадь 4,5 млн км2, их совокупный ВВП достигает около 737 млрд долларов США.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4869160"/>
            <a:ext cx="62023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600 млн человек 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32610" y="1124744"/>
            <a:ext cx="76328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ВВП </a:t>
            </a:r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737 </a:t>
            </a:r>
            <a:r>
              <a:rPr lang="ru-RU" sz="36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млрд </a:t>
            </a:r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$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000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491"/>
          <a:stretch/>
        </p:blipFill>
        <p:spPr bwMode="auto">
          <a:xfrm>
            <a:off x="467544" y="332656"/>
            <a:ext cx="8208912" cy="619132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010698374"/>
              </p:ext>
            </p:extLst>
          </p:nvPr>
        </p:nvGraphicFramePr>
        <p:xfrm>
          <a:off x="467544" y="332656"/>
          <a:ext cx="8208912" cy="6208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5323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032447" cy="282473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718771740"/>
              </p:ext>
            </p:extLst>
          </p:nvPr>
        </p:nvGraphicFramePr>
        <p:xfrm>
          <a:off x="2651448" y="-99392"/>
          <a:ext cx="674508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44624"/>
            <a:ext cx="3888432" cy="54868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документы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930835094"/>
              </p:ext>
            </p:extLst>
          </p:nvPr>
        </p:nvGraphicFramePr>
        <p:xfrm>
          <a:off x="-684584" y="1340768"/>
          <a:ext cx="7560840" cy="4894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10860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Другая 7">
      <a:dk1>
        <a:sysClr val="windowText" lastClr="000000"/>
      </a:dk1>
      <a:lt1>
        <a:sysClr val="window" lastClr="FFFFFF"/>
      </a:lt1>
      <a:dk2>
        <a:srgbClr val="FF0000"/>
      </a:dk2>
      <a:lt2>
        <a:srgbClr val="CCDDEA"/>
      </a:lt2>
      <a:accent1>
        <a:srgbClr val="FF6566"/>
      </a:accent1>
      <a:accent2>
        <a:srgbClr val="AA2B1E"/>
      </a:accent2>
      <a:accent3>
        <a:srgbClr val="71685C"/>
      </a:accent3>
      <a:accent4>
        <a:srgbClr val="64A73B"/>
      </a:accent4>
      <a:accent5>
        <a:srgbClr val="FF0000"/>
      </a:accent5>
      <a:accent6>
        <a:srgbClr val="B9CA1A"/>
      </a:accent6>
      <a:hlink>
        <a:srgbClr val="D83E2C"/>
      </a:hlink>
      <a:folHlink>
        <a:srgbClr val="ED7D27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220</TotalTime>
  <Words>244</Words>
  <Application>Microsoft Office PowerPoint</Application>
  <PresentationFormat>Экран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Остин</vt:lpstr>
      <vt:lpstr>АСЕАН</vt:lpstr>
      <vt:lpstr>Флаг АСЕАН</vt:lpstr>
      <vt:lpstr>Презентация PowerPoint</vt:lpstr>
      <vt:lpstr>Изменение состава </vt:lpstr>
      <vt:lpstr>Секретариат расположен в Джакарте </vt:lpstr>
      <vt:lpstr>Председательство </vt:lpstr>
      <vt:lpstr>Презентация PowerPoint</vt:lpstr>
      <vt:lpstr>Презентация PowerPoint</vt:lpstr>
      <vt:lpstr>Основные документы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АСЕАН</dc:title>
  <dc:creator>BEST</dc:creator>
  <cp:lastModifiedBy>BEST</cp:lastModifiedBy>
  <cp:revision>21</cp:revision>
  <dcterms:created xsi:type="dcterms:W3CDTF">2015-11-12T11:14:48Z</dcterms:created>
  <dcterms:modified xsi:type="dcterms:W3CDTF">2015-12-02T11:59:05Z</dcterms:modified>
</cp:coreProperties>
</file>