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6"/>
  </p:handoutMasterIdLst>
  <p:sldIdLst>
    <p:sldId id="256" r:id="rId2"/>
    <p:sldId id="257" r:id="rId3"/>
    <p:sldId id="258" r:id="rId4"/>
    <p:sldId id="279" r:id="rId5"/>
    <p:sldId id="261" r:id="rId6"/>
    <p:sldId id="259" r:id="rId7"/>
    <p:sldId id="262" r:id="rId8"/>
    <p:sldId id="280" r:id="rId9"/>
    <p:sldId id="263" r:id="rId10"/>
    <p:sldId id="266" r:id="rId11"/>
    <p:sldId id="267" r:id="rId12"/>
    <p:sldId id="268" r:id="rId13"/>
    <p:sldId id="269" r:id="rId14"/>
    <p:sldId id="281" r:id="rId15"/>
    <p:sldId id="282" r:id="rId16"/>
    <p:sldId id="271" r:id="rId17"/>
    <p:sldId id="275" r:id="rId18"/>
    <p:sldId id="272" r:id="rId19"/>
    <p:sldId id="274" r:id="rId20"/>
    <p:sldId id="273" r:id="rId21"/>
    <p:sldId id="277" r:id="rId22"/>
    <p:sldId id="276" r:id="rId23"/>
    <p:sldId id="278" r:id="rId24"/>
    <p:sldId id="264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8B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210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172D857-9E4A-4DEE-9C2B-932A70EB327A}" type="doc">
      <dgm:prSet loTypeId="urn:microsoft.com/office/officeart/2005/8/layout/orgChart1" loCatId="hierarchy" qsTypeId="urn:microsoft.com/office/officeart/2005/8/quickstyle/3d2" qsCatId="3D" csTypeId="urn:microsoft.com/office/officeart/2005/8/colors/accent1_2#1" csCatId="accent1" phldr="1"/>
      <dgm:spPr/>
      <dgm:t>
        <a:bodyPr/>
        <a:lstStyle/>
        <a:p>
          <a:endParaRPr lang="ru-RU"/>
        </a:p>
      </dgm:t>
    </dgm:pt>
    <dgm:pt modelId="{3C0DC13C-63CE-44DE-838A-7FB7E5FB3264}">
      <dgm:prSet phldrT="[Текст]"/>
      <dgm:spPr/>
      <dgm:t>
        <a:bodyPr/>
        <a:lstStyle/>
        <a:p>
          <a:r>
            <a: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Сельское хозяйство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3126377-2BC9-4ECE-A3CA-96BEFFB401E8}" type="parTrans" cxnId="{C9D94901-21A1-4DD7-8539-A7FF05901391}">
      <dgm:prSet/>
      <dgm:spPr/>
      <dgm:t>
        <a:bodyPr/>
        <a:lstStyle/>
        <a:p>
          <a:endParaRPr lang="ru-RU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C2C9500-F0CB-45F9-8B92-BB0FC86B75B8}" type="sibTrans" cxnId="{C9D94901-21A1-4DD7-8539-A7FF05901391}">
      <dgm:prSet/>
      <dgm:spPr/>
      <dgm:t>
        <a:bodyPr/>
        <a:lstStyle/>
        <a:p>
          <a:endParaRPr lang="ru-RU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D79F664-BF01-44AB-ADE5-C585DCB3314C}">
      <dgm:prSet phldrT="[Текст]"/>
      <dgm:spPr/>
      <dgm:t>
        <a:bodyPr/>
        <a:lstStyle/>
        <a:p>
          <a:r>
            <a: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растениеводство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16F4B5C-AE18-4B13-8F8E-F2CD99329C7F}" type="parTrans" cxnId="{F49277F4-C2EB-48E6-9F3E-A2B91E6A9AF2}">
      <dgm:prSet/>
      <dgm:spPr/>
      <dgm:t>
        <a:bodyPr/>
        <a:lstStyle/>
        <a:p>
          <a:endParaRPr lang="ru-RU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7A8EAD0-A607-4B52-8A0E-A566B8550EEC}" type="sibTrans" cxnId="{F49277F4-C2EB-48E6-9F3E-A2B91E6A9AF2}">
      <dgm:prSet/>
      <dgm:spPr/>
      <dgm:t>
        <a:bodyPr/>
        <a:lstStyle/>
        <a:p>
          <a:endParaRPr lang="ru-RU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F726B2A-7BC3-4E60-AAB9-180EC0F75D39}">
      <dgm:prSet phldrT="[Текст]"/>
      <dgm:spPr/>
      <dgm:t>
        <a:bodyPr/>
        <a:lstStyle/>
        <a:p>
          <a:r>
            <a: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животноводство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A475ED9-F046-4C06-A62B-B2E308BB9BB4}" type="parTrans" cxnId="{F1EAC0F3-07A2-4F56-9642-BC85A6F22E35}">
      <dgm:prSet/>
      <dgm:spPr/>
      <dgm:t>
        <a:bodyPr/>
        <a:lstStyle/>
        <a:p>
          <a:endParaRPr lang="ru-RU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467FCF1-9D90-47EE-82D1-D1C2B6382335}" type="sibTrans" cxnId="{F1EAC0F3-07A2-4F56-9642-BC85A6F22E35}">
      <dgm:prSet/>
      <dgm:spPr/>
      <dgm:t>
        <a:bodyPr/>
        <a:lstStyle/>
        <a:p>
          <a:endParaRPr lang="ru-RU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F275FA3-6F70-44FD-8F41-BA53733AADDB}" type="pres">
      <dgm:prSet presAssocID="{D172D857-9E4A-4DEE-9C2B-932A70EB327A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42180A1-7BC6-416B-AE98-C4ED590A1D25}" type="pres">
      <dgm:prSet presAssocID="{3C0DC13C-63CE-44DE-838A-7FB7E5FB3264}" presName="hierRoot1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FECC147D-303B-4C5A-A7A3-CDBFB98EAB58}" type="pres">
      <dgm:prSet presAssocID="{3C0DC13C-63CE-44DE-838A-7FB7E5FB3264}" presName="rootComposite1" presStyleCnt="0"/>
      <dgm:spPr/>
      <dgm:t>
        <a:bodyPr/>
        <a:lstStyle/>
        <a:p>
          <a:endParaRPr lang="ru-RU"/>
        </a:p>
      </dgm:t>
    </dgm:pt>
    <dgm:pt modelId="{76C26FFC-9457-4744-BF1F-68FD44FBDE0A}" type="pres">
      <dgm:prSet presAssocID="{3C0DC13C-63CE-44DE-838A-7FB7E5FB3264}" presName="rootText1" presStyleLbl="node0" presStyleIdx="0" presStyleCnt="1" custScaleX="197335" custScaleY="4890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76338E1-E6F8-4D4A-B835-3F90F9C30FE1}" type="pres">
      <dgm:prSet presAssocID="{3C0DC13C-63CE-44DE-838A-7FB7E5FB3264}" presName="rootConnector1" presStyleLbl="node1" presStyleIdx="0" presStyleCnt="0"/>
      <dgm:spPr/>
      <dgm:t>
        <a:bodyPr/>
        <a:lstStyle/>
        <a:p>
          <a:endParaRPr lang="ru-RU"/>
        </a:p>
      </dgm:t>
    </dgm:pt>
    <dgm:pt modelId="{F2B3AFA9-DF39-4650-A8E8-CFF629E3E600}" type="pres">
      <dgm:prSet presAssocID="{3C0DC13C-63CE-44DE-838A-7FB7E5FB3264}" presName="hierChild2" presStyleCnt="0"/>
      <dgm:spPr/>
      <dgm:t>
        <a:bodyPr/>
        <a:lstStyle/>
        <a:p>
          <a:endParaRPr lang="ru-RU"/>
        </a:p>
      </dgm:t>
    </dgm:pt>
    <dgm:pt modelId="{99C0E650-9115-4D65-BD71-287B6441B40E}" type="pres">
      <dgm:prSet presAssocID="{216F4B5C-AE18-4B13-8F8E-F2CD99329C7F}" presName="Name37" presStyleLbl="parChTrans1D2" presStyleIdx="0" presStyleCnt="2"/>
      <dgm:spPr/>
      <dgm:t>
        <a:bodyPr/>
        <a:lstStyle/>
        <a:p>
          <a:endParaRPr lang="ru-RU"/>
        </a:p>
      </dgm:t>
    </dgm:pt>
    <dgm:pt modelId="{F3894DE5-EB24-4107-8AB6-349835EAC0A7}" type="pres">
      <dgm:prSet presAssocID="{4D79F664-BF01-44AB-ADE5-C585DCB3314C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447D7BD4-32D7-403D-A2F1-28BDEB3011DE}" type="pres">
      <dgm:prSet presAssocID="{4D79F664-BF01-44AB-ADE5-C585DCB3314C}" presName="rootComposite" presStyleCnt="0"/>
      <dgm:spPr/>
      <dgm:t>
        <a:bodyPr/>
        <a:lstStyle/>
        <a:p>
          <a:endParaRPr lang="ru-RU"/>
        </a:p>
      </dgm:t>
    </dgm:pt>
    <dgm:pt modelId="{1C438CF3-1D6D-438C-BBE6-CFB96601E041}" type="pres">
      <dgm:prSet presAssocID="{4D79F664-BF01-44AB-ADE5-C585DCB3314C}" presName="rootText" presStyleLbl="node2" presStyleIdx="0" presStyleCnt="2" custScaleY="67183" custLinFactNeighborX="4287" custLinFactNeighborY="-36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FA29E15-6527-4803-A145-7E1DD4A67212}" type="pres">
      <dgm:prSet presAssocID="{4D79F664-BF01-44AB-ADE5-C585DCB3314C}" presName="rootConnector" presStyleLbl="node2" presStyleIdx="0" presStyleCnt="2"/>
      <dgm:spPr/>
      <dgm:t>
        <a:bodyPr/>
        <a:lstStyle/>
        <a:p>
          <a:endParaRPr lang="ru-RU"/>
        </a:p>
      </dgm:t>
    </dgm:pt>
    <dgm:pt modelId="{69B13084-F4B1-4793-8C68-4E851DEBD7D0}" type="pres">
      <dgm:prSet presAssocID="{4D79F664-BF01-44AB-ADE5-C585DCB3314C}" presName="hierChild4" presStyleCnt="0"/>
      <dgm:spPr/>
      <dgm:t>
        <a:bodyPr/>
        <a:lstStyle/>
        <a:p>
          <a:endParaRPr lang="ru-RU"/>
        </a:p>
      </dgm:t>
    </dgm:pt>
    <dgm:pt modelId="{15D0668E-F855-4507-91A0-CA1E0C203C3B}" type="pres">
      <dgm:prSet presAssocID="{4D79F664-BF01-44AB-ADE5-C585DCB3314C}" presName="hierChild5" presStyleCnt="0"/>
      <dgm:spPr/>
      <dgm:t>
        <a:bodyPr/>
        <a:lstStyle/>
        <a:p>
          <a:endParaRPr lang="ru-RU"/>
        </a:p>
      </dgm:t>
    </dgm:pt>
    <dgm:pt modelId="{EB6211E6-B215-4B80-BD86-D7B87B8B4E7C}" type="pres">
      <dgm:prSet presAssocID="{3A475ED9-F046-4C06-A62B-B2E308BB9BB4}" presName="Name37" presStyleLbl="parChTrans1D2" presStyleIdx="1" presStyleCnt="2"/>
      <dgm:spPr/>
      <dgm:t>
        <a:bodyPr/>
        <a:lstStyle/>
        <a:p>
          <a:endParaRPr lang="ru-RU"/>
        </a:p>
      </dgm:t>
    </dgm:pt>
    <dgm:pt modelId="{7A91FBB6-5652-4E84-9B68-4DB489BCCB3F}" type="pres">
      <dgm:prSet presAssocID="{5F726B2A-7BC3-4E60-AAB9-180EC0F75D39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47103067-52C8-4640-9F0C-B0B91F8CB277}" type="pres">
      <dgm:prSet presAssocID="{5F726B2A-7BC3-4E60-AAB9-180EC0F75D39}" presName="rootComposite" presStyleCnt="0"/>
      <dgm:spPr/>
      <dgm:t>
        <a:bodyPr/>
        <a:lstStyle/>
        <a:p>
          <a:endParaRPr lang="ru-RU"/>
        </a:p>
      </dgm:t>
    </dgm:pt>
    <dgm:pt modelId="{A5AAC7FE-0A74-45FA-BACB-78865C37B27A}" type="pres">
      <dgm:prSet presAssocID="{5F726B2A-7BC3-4E60-AAB9-180EC0F75D39}" presName="rootText" presStyleLbl="node2" presStyleIdx="1" presStyleCnt="2" custScaleY="67183" custLinFactNeighborX="-5276" custLinFactNeighborY="-36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F6D0A05-9EB5-4609-A8D4-E4F61F5A0B25}" type="pres">
      <dgm:prSet presAssocID="{5F726B2A-7BC3-4E60-AAB9-180EC0F75D39}" presName="rootConnector" presStyleLbl="node2" presStyleIdx="1" presStyleCnt="2"/>
      <dgm:spPr/>
      <dgm:t>
        <a:bodyPr/>
        <a:lstStyle/>
        <a:p>
          <a:endParaRPr lang="ru-RU"/>
        </a:p>
      </dgm:t>
    </dgm:pt>
    <dgm:pt modelId="{16D7A046-04E9-44FF-89E4-82D25091E7BD}" type="pres">
      <dgm:prSet presAssocID="{5F726B2A-7BC3-4E60-AAB9-180EC0F75D39}" presName="hierChild4" presStyleCnt="0"/>
      <dgm:spPr/>
      <dgm:t>
        <a:bodyPr/>
        <a:lstStyle/>
        <a:p>
          <a:endParaRPr lang="ru-RU"/>
        </a:p>
      </dgm:t>
    </dgm:pt>
    <dgm:pt modelId="{2D88C15D-FBFD-4FD7-9B84-D2EFBAFC9598}" type="pres">
      <dgm:prSet presAssocID="{5F726B2A-7BC3-4E60-AAB9-180EC0F75D39}" presName="hierChild5" presStyleCnt="0"/>
      <dgm:spPr/>
      <dgm:t>
        <a:bodyPr/>
        <a:lstStyle/>
        <a:p>
          <a:endParaRPr lang="ru-RU"/>
        </a:p>
      </dgm:t>
    </dgm:pt>
    <dgm:pt modelId="{02752AB9-4115-48C3-9298-7406FD38C812}" type="pres">
      <dgm:prSet presAssocID="{3C0DC13C-63CE-44DE-838A-7FB7E5FB3264}" presName="hierChild3" presStyleCnt="0"/>
      <dgm:spPr/>
      <dgm:t>
        <a:bodyPr/>
        <a:lstStyle/>
        <a:p>
          <a:endParaRPr lang="ru-RU"/>
        </a:p>
      </dgm:t>
    </dgm:pt>
  </dgm:ptLst>
  <dgm:cxnLst>
    <dgm:cxn modelId="{5355AF73-4C3F-436C-B00B-0773FBB5C8A9}" type="presOf" srcId="{5F726B2A-7BC3-4E60-AAB9-180EC0F75D39}" destId="{A5AAC7FE-0A74-45FA-BACB-78865C37B27A}" srcOrd="0" destOrd="0" presId="urn:microsoft.com/office/officeart/2005/8/layout/orgChart1"/>
    <dgm:cxn modelId="{E6E5CB2C-C9B7-4F97-96B1-2CE9DE2E8664}" type="presOf" srcId="{3C0DC13C-63CE-44DE-838A-7FB7E5FB3264}" destId="{76C26FFC-9457-4744-BF1F-68FD44FBDE0A}" srcOrd="0" destOrd="0" presId="urn:microsoft.com/office/officeart/2005/8/layout/orgChart1"/>
    <dgm:cxn modelId="{5035C741-A031-4B7C-A603-0134B7E07E5F}" type="presOf" srcId="{4D79F664-BF01-44AB-ADE5-C585DCB3314C}" destId="{5FA29E15-6527-4803-A145-7E1DD4A67212}" srcOrd="1" destOrd="0" presId="urn:microsoft.com/office/officeart/2005/8/layout/orgChart1"/>
    <dgm:cxn modelId="{F49277F4-C2EB-48E6-9F3E-A2B91E6A9AF2}" srcId="{3C0DC13C-63CE-44DE-838A-7FB7E5FB3264}" destId="{4D79F664-BF01-44AB-ADE5-C585DCB3314C}" srcOrd="0" destOrd="0" parTransId="{216F4B5C-AE18-4B13-8F8E-F2CD99329C7F}" sibTransId="{67A8EAD0-A607-4B52-8A0E-A566B8550EEC}"/>
    <dgm:cxn modelId="{6D06D658-8890-433E-8EAD-FB7035840D4D}" type="presOf" srcId="{4D79F664-BF01-44AB-ADE5-C585DCB3314C}" destId="{1C438CF3-1D6D-438C-BBE6-CFB96601E041}" srcOrd="0" destOrd="0" presId="urn:microsoft.com/office/officeart/2005/8/layout/orgChart1"/>
    <dgm:cxn modelId="{C9D94901-21A1-4DD7-8539-A7FF05901391}" srcId="{D172D857-9E4A-4DEE-9C2B-932A70EB327A}" destId="{3C0DC13C-63CE-44DE-838A-7FB7E5FB3264}" srcOrd="0" destOrd="0" parTransId="{F3126377-2BC9-4ECE-A3CA-96BEFFB401E8}" sibTransId="{1C2C9500-F0CB-45F9-8B92-BB0FC86B75B8}"/>
    <dgm:cxn modelId="{B1846D5D-4C4A-4D94-9829-B9D59932C905}" type="presOf" srcId="{3C0DC13C-63CE-44DE-838A-7FB7E5FB3264}" destId="{076338E1-E6F8-4D4A-B835-3F90F9C30FE1}" srcOrd="1" destOrd="0" presId="urn:microsoft.com/office/officeart/2005/8/layout/orgChart1"/>
    <dgm:cxn modelId="{243DBCE2-CD24-4353-B48B-7DF473F1B9B5}" type="presOf" srcId="{3A475ED9-F046-4C06-A62B-B2E308BB9BB4}" destId="{EB6211E6-B215-4B80-BD86-D7B87B8B4E7C}" srcOrd="0" destOrd="0" presId="urn:microsoft.com/office/officeart/2005/8/layout/orgChart1"/>
    <dgm:cxn modelId="{F1EAC0F3-07A2-4F56-9642-BC85A6F22E35}" srcId="{3C0DC13C-63CE-44DE-838A-7FB7E5FB3264}" destId="{5F726B2A-7BC3-4E60-AAB9-180EC0F75D39}" srcOrd="1" destOrd="0" parTransId="{3A475ED9-F046-4C06-A62B-B2E308BB9BB4}" sibTransId="{2467FCF1-9D90-47EE-82D1-D1C2B6382335}"/>
    <dgm:cxn modelId="{A47FDFA0-9791-46FD-B0C4-8BDB5862E4E7}" type="presOf" srcId="{5F726B2A-7BC3-4E60-AAB9-180EC0F75D39}" destId="{FF6D0A05-9EB5-4609-A8D4-E4F61F5A0B25}" srcOrd="1" destOrd="0" presId="urn:microsoft.com/office/officeart/2005/8/layout/orgChart1"/>
    <dgm:cxn modelId="{319C83EB-E328-419F-839B-BC10C8ED2A56}" type="presOf" srcId="{D172D857-9E4A-4DEE-9C2B-932A70EB327A}" destId="{5F275FA3-6F70-44FD-8F41-BA53733AADDB}" srcOrd="0" destOrd="0" presId="urn:microsoft.com/office/officeart/2005/8/layout/orgChart1"/>
    <dgm:cxn modelId="{6FD5131D-B104-4B72-83F4-8BBA69EB6050}" type="presOf" srcId="{216F4B5C-AE18-4B13-8F8E-F2CD99329C7F}" destId="{99C0E650-9115-4D65-BD71-287B6441B40E}" srcOrd="0" destOrd="0" presId="urn:microsoft.com/office/officeart/2005/8/layout/orgChart1"/>
    <dgm:cxn modelId="{C1E888E4-7E57-42D5-A357-97A459CA2A14}" type="presParOf" srcId="{5F275FA3-6F70-44FD-8F41-BA53733AADDB}" destId="{242180A1-7BC6-416B-AE98-C4ED590A1D25}" srcOrd="0" destOrd="0" presId="urn:microsoft.com/office/officeart/2005/8/layout/orgChart1"/>
    <dgm:cxn modelId="{F195C00D-6A83-4B09-AAB1-192BAC40055B}" type="presParOf" srcId="{242180A1-7BC6-416B-AE98-C4ED590A1D25}" destId="{FECC147D-303B-4C5A-A7A3-CDBFB98EAB58}" srcOrd="0" destOrd="0" presId="urn:microsoft.com/office/officeart/2005/8/layout/orgChart1"/>
    <dgm:cxn modelId="{1B587128-409B-451A-A07F-C088E3317110}" type="presParOf" srcId="{FECC147D-303B-4C5A-A7A3-CDBFB98EAB58}" destId="{76C26FFC-9457-4744-BF1F-68FD44FBDE0A}" srcOrd="0" destOrd="0" presId="urn:microsoft.com/office/officeart/2005/8/layout/orgChart1"/>
    <dgm:cxn modelId="{FDFF3EB2-69D2-4256-B42C-B45D2407734B}" type="presParOf" srcId="{FECC147D-303B-4C5A-A7A3-CDBFB98EAB58}" destId="{076338E1-E6F8-4D4A-B835-3F90F9C30FE1}" srcOrd="1" destOrd="0" presId="urn:microsoft.com/office/officeart/2005/8/layout/orgChart1"/>
    <dgm:cxn modelId="{2184C8CB-740D-41F2-84E3-1D63B1C13221}" type="presParOf" srcId="{242180A1-7BC6-416B-AE98-C4ED590A1D25}" destId="{F2B3AFA9-DF39-4650-A8E8-CFF629E3E600}" srcOrd="1" destOrd="0" presId="urn:microsoft.com/office/officeart/2005/8/layout/orgChart1"/>
    <dgm:cxn modelId="{892106C7-E49C-4A3F-A981-67F889441829}" type="presParOf" srcId="{F2B3AFA9-DF39-4650-A8E8-CFF629E3E600}" destId="{99C0E650-9115-4D65-BD71-287B6441B40E}" srcOrd="0" destOrd="0" presId="urn:microsoft.com/office/officeart/2005/8/layout/orgChart1"/>
    <dgm:cxn modelId="{11864B57-1964-4F1D-AB1F-35B428721980}" type="presParOf" srcId="{F2B3AFA9-DF39-4650-A8E8-CFF629E3E600}" destId="{F3894DE5-EB24-4107-8AB6-349835EAC0A7}" srcOrd="1" destOrd="0" presId="urn:microsoft.com/office/officeart/2005/8/layout/orgChart1"/>
    <dgm:cxn modelId="{ABAA15B1-0B61-4DDE-A283-5C2EF539B57A}" type="presParOf" srcId="{F3894DE5-EB24-4107-8AB6-349835EAC0A7}" destId="{447D7BD4-32D7-403D-A2F1-28BDEB3011DE}" srcOrd="0" destOrd="0" presId="urn:microsoft.com/office/officeart/2005/8/layout/orgChart1"/>
    <dgm:cxn modelId="{7E65A247-F524-4041-B29C-C4E2A35CCD81}" type="presParOf" srcId="{447D7BD4-32D7-403D-A2F1-28BDEB3011DE}" destId="{1C438CF3-1D6D-438C-BBE6-CFB96601E041}" srcOrd="0" destOrd="0" presId="urn:microsoft.com/office/officeart/2005/8/layout/orgChart1"/>
    <dgm:cxn modelId="{81C343CE-E751-4C9B-97CE-241B13F98B53}" type="presParOf" srcId="{447D7BD4-32D7-403D-A2F1-28BDEB3011DE}" destId="{5FA29E15-6527-4803-A145-7E1DD4A67212}" srcOrd="1" destOrd="0" presId="urn:microsoft.com/office/officeart/2005/8/layout/orgChart1"/>
    <dgm:cxn modelId="{23D00CA8-DF5F-4A91-B12B-860AEB9906BE}" type="presParOf" srcId="{F3894DE5-EB24-4107-8AB6-349835EAC0A7}" destId="{69B13084-F4B1-4793-8C68-4E851DEBD7D0}" srcOrd="1" destOrd="0" presId="urn:microsoft.com/office/officeart/2005/8/layout/orgChart1"/>
    <dgm:cxn modelId="{7712C478-1D51-4FD8-87A3-A170923C8587}" type="presParOf" srcId="{F3894DE5-EB24-4107-8AB6-349835EAC0A7}" destId="{15D0668E-F855-4507-91A0-CA1E0C203C3B}" srcOrd="2" destOrd="0" presId="urn:microsoft.com/office/officeart/2005/8/layout/orgChart1"/>
    <dgm:cxn modelId="{899B965F-0308-47D7-9D63-342BD3530283}" type="presParOf" srcId="{F2B3AFA9-DF39-4650-A8E8-CFF629E3E600}" destId="{EB6211E6-B215-4B80-BD86-D7B87B8B4E7C}" srcOrd="2" destOrd="0" presId="urn:microsoft.com/office/officeart/2005/8/layout/orgChart1"/>
    <dgm:cxn modelId="{69EDF06B-6683-4FB8-A107-B3BB26FD8CD0}" type="presParOf" srcId="{F2B3AFA9-DF39-4650-A8E8-CFF629E3E600}" destId="{7A91FBB6-5652-4E84-9B68-4DB489BCCB3F}" srcOrd="3" destOrd="0" presId="urn:microsoft.com/office/officeart/2005/8/layout/orgChart1"/>
    <dgm:cxn modelId="{37129AD3-3C84-4D77-B9CC-7A8154FF13F9}" type="presParOf" srcId="{7A91FBB6-5652-4E84-9B68-4DB489BCCB3F}" destId="{47103067-52C8-4640-9F0C-B0B91F8CB277}" srcOrd="0" destOrd="0" presId="urn:microsoft.com/office/officeart/2005/8/layout/orgChart1"/>
    <dgm:cxn modelId="{89F179AA-E865-4E8F-8460-4F5694C41BFB}" type="presParOf" srcId="{47103067-52C8-4640-9F0C-B0B91F8CB277}" destId="{A5AAC7FE-0A74-45FA-BACB-78865C37B27A}" srcOrd="0" destOrd="0" presId="urn:microsoft.com/office/officeart/2005/8/layout/orgChart1"/>
    <dgm:cxn modelId="{6DC35A23-845F-4A9F-82C0-A13D0BDB3ADF}" type="presParOf" srcId="{47103067-52C8-4640-9F0C-B0B91F8CB277}" destId="{FF6D0A05-9EB5-4609-A8D4-E4F61F5A0B25}" srcOrd="1" destOrd="0" presId="urn:microsoft.com/office/officeart/2005/8/layout/orgChart1"/>
    <dgm:cxn modelId="{E0E9E4B2-662E-4F1D-AC1C-9B62F6437E14}" type="presParOf" srcId="{7A91FBB6-5652-4E84-9B68-4DB489BCCB3F}" destId="{16D7A046-04E9-44FF-89E4-82D25091E7BD}" srcOrd="1" destOrd="0" presId="urn:microsoft.com/office/officeart/2005/8/layout/orgChart1"/>
    <dgm:cxn modelId="{7A6D9CA2-A93B-4F32-9D85-33511181CE24}" type="presParOf" srcId="{7A91FBB6-5652-4E84-9B68-4DB489BCCB3F}" destId="{2D88C15D-FBFD-4FD7-9B84-D2EFBAFC9598}" srcOrd="2" destOrd="0" presId="urn:microsoft.com/office/officeart/2005/8/layout/orgChart1"/>
    <dgm:cxn modelId="{C28FA6BC-9293-4BE2-9D05-D86947688F37}" type="presParOf" srcId="{242180A1-7BC6-416B-AE98-C4ED590A1D25}" destId="{02752AB9-4115-48C3-9298-7406FD38C81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466E5FE-0541-4276-B00B-F23CEF3428FA}" type="doc">
      <dgm:prSet loTypeId="urn:microsoft.com/office/officeart/2005/8/layout/orgChart1" loCatId="hierarchy" qsTypeId="urn:microsoft.com/office/officeart/2005/8/quickstyle/simple3" qsCatId="simple" csTypeId="urn:microsoft.com/office/officeart/2005/8/colors/accent1_2#2" csCatId="accent1" phldr="1"/>
      <dgm:spPr/>
      <dgm:t>
        <a:bodyPr/>
        <a:lstStyle/>
        <a:p>
          <a:endParaRPr lang="ru-RU"/>
        </a:p>
      </dgm:t>
    </dgm:pt>
    <dgm:pt modelId="{AA1CA282-635F-4F3F-B7C6-6B03F09A803B}">
      <dgm:prSet phldrT="[Текст]"/>
      <dgm:spPr/>
      <dgm:t>
        <a:bodyPr/>
        <a:lstStyle/>
        <a:p>
          <a:r>
            <a: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Растениеводство 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DB9CBBB-EB68-4074-86F1-7DA68578D56A}" type="parTrans" cxnId="{2B7BBCA6-94D2-48A8-86C4-861E1965B87B}">
      <dgm:prSet/>
      <dgm:spPr/>
      <dgm:t>
        <a:bodyPr/>
        <a:lstStyle/>
        <a:p>
          <a:endParaRPr lang="ru-RU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6112B08-EAB4-44B2-AA5B-9A81AE10CAA2}" type="sibTrans" cxnId="{2B7BBCA6-94D2-48A8-86C4-861E1965B87B}">
      <dgm:prSet/>
      <dgm:spPr/>
      <dgm:t>
        <a:bodyPr/>
        <a:lstStyle/>
        <a:p>
          <a:endParaRPr lang="ru-RU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5B15BEB-ABBA-4011-B241-D9AC5D9FEDC4}">
      <dgm:prSet phldrT="[Текст]"/>
      <dgm:spPr/>
      <dgm:t>
        <a:bodyPr/>
        <a:lstStyle/>
        <a:p>
          <a:r>
            <a: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Зерновые культуры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7518C99-4A09-46F9-BC8B-EFA94634E028}" type="parTrans" cxnId="{0425C433-B6DA-4BF6-9F69-BA154EC977B5}">
      <dgm:prSet/>
      <dgm:spPr/>
      <dgm:t>
        <a:bodyPr/>
        <a:lstStyle/>
        <a:p>
          <a:endParaRPr lang="ru-RU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7D0B307-19BE-4516-AEF5-0563FF0420C5}" type="sibTrans" cxnId="{0425C433-B6DA-4BF6-9F69-BA154EC977B5}">
      <dgm:prSet/>
      <dgm:spPr/>
      <dgm:t>
        <a:bodyPr/>
        <a:lstStyle/>
        <a:p>
          <a:endParaRPr lang="ru-RU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1E06B70-8D03-425E-BC85-88604F52DEAE}">
      <dgm:prSet phldrT="[Текст]"/>
      <dgm:spPr/>
      <dgm:t>
        <a:bodyPr/>
        <a:lstStyle/>
        <a:p>
          <a:r>
            <a: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Технические культуры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8C10549-C12E-40F7-9889-4FBCB267FE80}" type="parTrans" cxnId="{23F90EE4-F651-44A0-A045-3E50D05C4763}">
      <dgm:prSet/>
      <dgm:spPr/>
      <dgm:t>
        <a:bodyPr/>
        <a:lstStyle/>
        <a:p>
          <a:endParaRPr lang="ru-RU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B325DCA-081A-4B6A-B0BC-5735C06330B7}" type="sibTrans" cxnId="{23F90EE4-F651-44A0-A045-3E50D05C4763}">
      <dgm:prSet/>
      <dgm:spPr/>
      <dgm:t>
        <a:bodyPr/>
        <a:lstStyle/>
        <a:p>
          <a:endParaRPr lang="ru-RU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7B26E1D-A906-4ECD-9549-A64E58647800}" type="pres">
      <dgm:prSet presAssocID="{6466E5FE-0541-4276-B00B-F23CEF3428FA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06964DCC-EC26-4ACE-88EA-0B3B0F7EC5C1}" type="pres">
      <dgm:prSet presAssocID="{AA1CA282-635F-4F3F-B7C6-6B03F09A803B}" presName="hierRoot1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F84FC110-75D4-42D0-B661-518AB67472D3}" type="pres">
      <dgm:prSet presAssocID="{AA1CA282-635F-4F3F-B7C6-6B03F09A803B}" presName="rootComposite1" presStyleCnt="0"/>
      <dgm:spPr/>
      <dgm:t>
        <a:bodyPr/>
        <a:lstStyle/>
        <a:p>
          <a:endParaRPr lang="ru-RU"/>
        </a:p>
      </dgm:t>
    </dgm:pt>
    <dgm:pt modelId="{CEE00A24-CC1A-442A-99CB-0947D1B88DA1}" type="pres">
      <dgm:prSet presAssocID="{AA1CA282-635F-4F3F-B7C6-6B03F09A803B}" presName="rootText1" presStyleLbl="node0" presStyleIdx="0" presStyleCnt="1" custScaleX="193466" custScaleY="4890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701009F-51C6-4C54-86FC-FD5FF9B8AB17}" type="pres">
      <dgm:prSet presAssocID="{AA1CA282-635F-4F3F-B7C6-6B03F09A803B}" presName="rootConnector1" presStyleLbl="node1" presStyleIdx="0" presStyleCnt="0"/>
      <dgm:spPr/>
      <dgm:t>
        <a:bodyPr/>
        <a:lstStyle/>
        <a:p>
          <a:endParaRPr lang="ru-RU"/>
        </a:p>
      </dgm:t>
    </dgm:pt>
    <dgm:pt modelId="{A311D349-2876-426D-850C-83B5CEF9A9F8}" type="pres">
      <dgm:prSet presAssocID="{AA1CA282-635F-4F3F-B7C6-6B03F09A803B}" presName="hierChild2" presStyleCnt="0"/>
      <dgm:spPr/>
      <dgm:t>
        <a:bodyPr/>
        <a:lstStyle/>
        <a:p>
          <a:endParaRPr lang="ru-RU"/>
        </a:p>
      </dgm:t>
    </dgm:pt>
    <dgm:pt modelId="{BD4DF21E-4D69-49EA-AE08-1438AA69FED7}" type="pres">
      <dgm:prSet presAssocID="{57518C99-4A09-46F9-BC8B-EFA94634E028}" presName="Name37" presStyleLbl="parChTrans1D2" presStyleIdx="0" presStyleCnt="2"/>
      <dgm:spPr/>
      <dgm:t>
        <a:bodyPr/>
        <a:lstStyle/>
        <a:p>
          <a:endParaRPr lang="ru-RU"/>
        </a:p>
      </dgm:t>
    </dgm:pt>
    <dgm:pt modelId="{2BB50074-43A5-41EB-831B-71C53ABE9F9D}" type="pres">
      <dgm:prSet presAssocID="{A5B15BEB-ABBA-4011-B241-D9AC5D9FEDC4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D763D0B9-CD78-415F-85D7-A708B58B2B4C}" type="pres">
      <dgm:prSet presAssocID="{A5B15BEB-ABBA-4011-B241-D9AC5D9FEDC4}" presName="rootComposite" presStyleCnt="0"/>
      <dgm:spPr/>
      <dgm:t>
        <a:bodyPr/>
        <a:lstStyle/>
        <a:p>
          <a:endParaRPr lang="ru-RU"/>
        </a:p>
      </dgm:t>
    </dgm:pt>
    <dgm:pt modelId="{102DB937-AF4D-478D-B2FF-447DB7337AB4}" type="pres">
      <dgm:prSet presAssocID="{A5B15BEB-ABBA-4011-B241-D9AC5D9FEDC4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0F2ED9F-A8A5-4AEC-B336-C2962B9346F0}" type="pres">
      <dgm:prSet presAssocID="{A5B15BEB-ABBA-4011-B241-D9AC5D9FEDC4}" presName="rootConnector" presStyleLbl="node2" presStyleIdx="0" presStyleCnt="2"/>
      <dgm:spPr/>
      <dgm:t>
        <a:bodyPr/>
        <a:lstStyle/>
        <a:p>
          <a:endParaRPr lang="ru-RU"/>
        </a:p>
      </dgm:t>
    </dgm:pt>
    <dgm:pt modelId="{B13DBC8E-683C-4803-896A-A251B3764094}" type="pres">
      <dgm:prSet presAssocID="{A5B15BEB-ABBA-4011-B241-D9AC5D9FEDC4}" presName="hierChild4" presStyleCnt="0"/>
      <dgm:spPr/>
      <dgm:t>
        <a:bodyPr/>
        <a:lstStyle/>
        <a:p>
          <a:endParaRPr lang="ru-RU"/>
        </a:p>
      </dgm:t>
    </dgm:pt>
    <dgm:pt modelId="{380AA7CA-F959-4BA7-89D3-F8012449C79B}" type="pres">
      <dgm:prSet presAssocID="{A5B15BEB-ABBA-4011-B241-D9AC5D9FEDC4}" presName="hierChild5" presStyleCnt="0"/>
      <dgm:spPr/>
      <dgm:t>
        <a:bodyPr/>
        <a:lstStyle/>
        <a:p>
          <a:endParaRPr lang="ru-RU"/>
        </a:p>
      </dgm:t>
    </dgm:pt>
    <dgm:pt modelId="{28615ED3-31A0-45A9-B9DB-33984E45CADD}" type="pres">
      <dgm:prSet presAssocID="{58C10549-C12E-40F7-9889-4FBCB267FE80}" presName="Name37" presStyleLbl="parChTrans1D2" presStyleIdx="1" presStyleCnt="2"/>
      <dgm:spPr/>
      <dgm:t>
        <a:bodyPr/>
        <a:lstStyle/>
        <a:p>
          <a:endParaRPr lang="ru-RU"/>
        </a:p>
      </dgm:t>
    </dgm:pt>
    <dgm:pt modelId="{50D08F5B-4717-4869-AFF8-BA372F317B30}" type="pres">
      <dgm:prSet presAssocID="{21E06B70-8D03-425E-BC85-88604F52DEAE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F8B6B414-0291-4DF0-8AB5-FEB46AF8EA6B}" type="pres">
      <dgm:prSet presAssocID="{21E06B70-8D03-425E-BC85-88604F52DEAE}" presName="rootComposite" presStyleCnt="0"/>
      <dgm:spPr/>
      <dgm:t>
        <a:bodyPr/>
        <a:lstStyle/>
        <a:p>
          <a:endParaRPr lang="ru-RU"/>
        </a:p>
      </dgm:t>
    </dgm:pt>
    <dgm:pt modelId="{4AC9C42A-B951-4EAC-AEBA-A6066B9E6925}" type="pres">
      <dgm:prSet presAssocID="{21E06B70-8D03-425E-BC85-88604F52DEAE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30ED445-EBA3-4904-8515-A7F4FC0025CA}" type="pres">
      <dgm:prSet presAssocID="{21E06B70-8D03-425E-BC85-88604F52DEAE}" presName="rootConnector" presStyleLbl="node2" presStyleIdx="1" presStyleCnt="2"/>
      <dgm:spPr/>
      <dgm:t>
        <a:bodyPr/>
        <a:lstStyle/>
        <a:p>
          <a:endParaRPr lang="ru-RU"/>
        </a:p>
      </dgm:t>
    </dgm:pt>
    <dgm:pt modelId="{6D4724E9-ADD2-46CB-B076-78C5F896035D}" type="pres">
      <dgm:prSet presAssocID="{21E06B70-8D03-425E-BC85-88604F52DEAE}" presName="hierChild4" presStyleCnt="0"/>
      <dgm:spPr/>
      <dgm:t>
        <a:bodyPr/>
        <a:lstStyle/>
        <a:p>
          <a:endParaRPr lang="ru-RU"/>
        </a:p>
      </dgm:t>
    </dgm:pt>
    <dgm:pt modelId="{42061952-CF7F-4DAC-8F67-FFFC7F74920B}" type="pres">
      <dgm:prSet presAssocID="{21E06B70-8D03-425E-BC85-88604F52DEAE}" presName="hierChild5" presStyleCnt="0"/>
      <dgm:spPr/>
      <dgm:t>
        <a:bodyPr/>
        <a:lstStyle/>
        <a:p>
          <a:endParaRPr lang="ru-RU"/>
        </a:p>
      </dgm:t>
    </dgm:pt>
    <dgm:pt modelId="{34EE54B4-560F-4346-8FBB-223541E0DAA4}" type="pres">
      <dgm:prSet presAssocID="{AA1CA282-635F-4F3F-B7C6-6B03F09A803B}" presName="hierChild3" presStyleCnt="0"/>
      <dgm:spPr/>
      <dgm:t>
        <a:bodyPr/>
        <a:lstStyle/>
        <a:p>
          <a:endParaRPr lang="ru-RU"/>
        </a:p>
      </dgm:t>
    </dgm:pt>
  </dgm:ptLst>
  <dgm:cxnLst>
    <dgm:cxn modelId="{E22FC328-28BB-45C9-8DAD-BECB82EA28A5}" type="presOf" srcId="{58C10549-C12E-40F7-9889-4FBCB267FE80}" destId="{28615ED3-31A0-45A9-B9DB-33984E45CADD}" srcOrd="0" destOrd="0" presId="urn:microsoft.com/office/officeart/2005/8/layout/orgChart1"/>
    <dgm:cxn modelId="{40448FC1-D6A5-4FC3-9E3A-0B59E080A58E}" type="presOf" srcId="{21E06B70-8D03-425E-BC85-88604F52DEAE}" destId="{130ED445-EBA3-4904-8515-A7F4FC0025CA}" srcOrd="1" destOrd="0" presId="urn:microsoft.com/office/officeart/2005/8/layout/orgChart1"/>
    <dgm:cxn modelId="{23F90EE4-F651-44A0-A045-3E50D05C4763}" srcId="{AA1CA282-635F-4F3F-B7C6-6B03F09A803B}" destId="{21E06B70-8D03-425E-BC85-88604F52DEAE}" srcOrd="1" destOrd="0" parTransId="{58C10549-C12E-40F7-9889-4FBCB267FE80}" sibTransId="{3B325DCA-081A-4B6A-B0BC-5735C06330B7}"/>
    <dgm:cxn modelId="{1EF33851-FD4E-4579-9BE3-0E81C1454D11}" type="presOf" srcId="{57518C99-4A09-46F9-BC8B-EFA94634E028}" destId="{BD4DF21E-4D69-49EA-AE08-1438AA69FED7}" srcOrd="0" destOrd="0" presId="urn:microsoft.com/office/officeart/2005/8/layout/orgChart1"/>
    <dgm:cxn modelId="{2E6E9C2B-33E4-4F37-8A2E-7F23C0214267}" type="presOf" srcId="{AA1CA282-635F-4F3F-B7C6-6B03F09A803B}" destId="{F701009F-51C6-4C54-86FC-FD5FF9B8AB17}" srcOrd="1" destOrd="0" presId="urn:microsoft.com/office/officeart/2005/8/layout/orgChart1"/>
    <dgm:cxn modelId="{03269D78-AD62-42C9-9DEC-3C194B8187CF}" type="presOf" srcId="{6466E5FE-0541-4276-B00B-F23CEF3428FA}" destId="{F7B26E1D-A906-4ECD-9549-A64E58647800}" srcOrd="0" destOrd="0" presId="urn:microsoft.com/office/officeart/2005/8/layout/orgChart1"/>
    <dgm:cxn modelId="{34C3B2B9-BAE4-47DA-B3CD-8D5930663390}" type="presOf" srcId="{21E06B70-8D03-425E-BC85-88604F52DEAE}" destId="{4AC9C42A-B951-4EAC-AEBA-A6066B9E6925}" srcOrd="0" destOrd="0" presId="urn:microsoft.com/office/officeart/2005/8/layout/orgChart1"/>
    <dgm:cxn modelId="{2B7BBCA6-94D2-48A8-86C4-861E1965B87B}" srcId="{6466E5FE-0541-4276-B00B-F23CEF3428FA}" destId="{AA1CA282-635F-4F3F-B7C6-6B03F09A803B}" srcOrd="0" destOrd="0" parTransId="{BDB9CBBB-EB68-4074-86F1-7DA68578D56A}" sibTransId="{86112B08-EAB4-44B2-AA5B-9A81AE10CAA2}"/>
    <dgm:cxn modelId="{C22B3DEF-5E3A-4CCE-B5CD-D83C1B6DD71D}" type="presOf" srcId="{A5B15BEB-ABBA-4011-B241-D9AC5D9FEDC4}" destId="{C0F2ED9F-A8A5-4AEC-B336-C2962B9346F0}" srcOrd="1" destOrd="0" presId="urn:microsoft.com/office/officeart/2005/8/layout/orgChart1"/>
    <dgm:cxn modelId="{D38E8352-A107-4BD4-AD49-FD52910C0D05}" type="presOf" srcId="{AA1CA282-635F-4F3F-B7C6-6B03F09A803B}" destId="{CEE00A24-CC1A-442A-99CB-0947D1B88DA1}" srcOrd="0" destOrd="0" presId="urn:microsoft.com/office/officeart/2005/8/layout/orgChart1"/>
    <dgm:cxn modelId="{0425C433-B6DA-4BF6-9F69-BA154EC977B5}" srcId="{AA1CA282-635F-4F3F-B7C6-6B03F09A803B}" destId="{A5B15BEB-ABBA-4011-B241-D9AC5D9FEDC4}" srcOrd="0" destOrd="0" parTransId="{57518C99-4A09-46F9-BC8B-EFA94634E028}" sibTransId="{17D0B307-19BE-4516-AEF5-0563FF0420C5}"/>
    <dgm:cxn modelId="{52527FC0-64F1-4DFC-9AEC-F4A9D92706F4}" type="presOf" srcId="{A5B15BEB-ABBA-4011-B241-D9AC5D9FEDC4}" destId="{102DB937-AF4D-478D-B2FF-447DB7337AB4}" srcOrd="0" destOrd="0" presId="urn:microsoft.com/office/officeart/2005/8/layout/orgChart1"/>
    <dgm:cxn modelId="{F4601D87-2CB9-4E56-9E2D-47FBB3C25672}" type="presParOf" srcId="{F7B26E1D-A906-4ECD-9549-A64E58647800}" destId="{06964DCC-EC26-4ACE-88EA-0B3B0F7EC5C1}" srcOrd="0" destOrd="0" presId="urn:microsoft.com/office/officeart/2005/8/layout/orgChart1"/>
    <dgm:cxn modelId="{5C4777C3-059C-4519-BDFE-F964E4CB827B}" type="presParOf" srcId="{06964DCC-EC26-4ACE-88EA-0B3B0F7EC5C1}" destId="{F84FC110-75D4-42D0-B661-518AB67472D3}" srcOrd="0" destOrd="0" presId="urn:microsoft.com/office/officeart/2005/8/layout/orgChart1"/>
    <dgm:cxn modelId="{0B485481-0961-47BC-A3EB-ABF5265B79D2}" type="presParOf" srcId="{F84FC110-75D4-42D0-B661-518AB67472D3}" destId="{CEE00A24-CC1A-442A-99CB-0947D1B88DA1}" srcOrd="0" destOrd="0" presId="urn:microsoft.com/office/officeart/2005/8/layout/orgChart1"/>
    <dgm:cxn modelId="{C29CB492-819F-4EEB-9411-32898A946220}" type="presParOf" srcId="{F84FC110-75D4-42D0-B661-518AB67472D3}" destId="{F701009F-51C6-4C54-86FC-FD5FF9B8AB17}" srcOrd="1" destOrd="0" presId="urn:microsoft.com/office/officeart/2005/8/layout/orgChart1"/>
    <dgm:cxn modelId="{02428A5E-2B80-41F9-9310-555A8A02EF81}" type="presParOf" srcId="{06964DCC-EC26-4ACE-88EA-0B3B0F7EC5C1}" destId="{A311D349-2876-426D-850C-83B5CEF9A9F8}" srcOrd="1" destOrd="0" presId="urn:microsoft.com/office/officeart/2005/8/layout/orgChart1"/>
    <dgm:cxn modelId="{A52D9B20-3182-43FE-ABA7-67257BE1D80D}" type="presParOf" srcId="{A311D349-2876-426D-850C-83B5CEF9A9F8}" destId="{BD4DF21E-4D69-49EA-AE08-1438AA69FED7}" srcOrd="0" destOrd="0" presId="urn:microsoft.com/office/officeart/2005/8/layout/orgChart1"/>
    <dgm:cxn modelId="{6ECCB0FA-ABAC-4488-AD44-6B710E545AE3}" type="presParOf" srcId="{A311D349-2876-426D-850C-83B5CEF9A9F8}" destId="{2BB50074-43A5-41EB-831B-71C53ABE9F9D}" srcOrd="1" destOrd="0" presId="urn:microsoft.com/office/officeart/2005/8/layout/orgChart1"/>
    <dgm:cxn modelId="{07DE55EF-831C-4ECF-A5A8-EF99ABD48681}" type="presParOf" srcId="{2BB50074-43A5-41EB-831B-71C53ABE9F9D}" destId="{D763D0B9-CD78-415F-85D7-A708B58B2B4C}" srcOrd="0" destOrd="0" presId="urn:microsoft.com/office/officeart/2005/8/layout/orgChart1"/>
    <dgm:cxn modelId="{06C38694-6A71-4814-A596-BE934A856C2C}" type="presParOf" srcId="{D763D0B9-CD78-415F-85D7-A708B58B2B4C}" destId="{102DB937-AF4D-478D-B2FF-447DB7337AB4}" srcOrd="0" destOrd="0" presId="urn:microsoft.com/office/officeart/2005/8/layout/orgChart1"/>
    <dgm:cxn modelId="{46CAF11B-BA68-44AF-80F0-BB67379D751C}" type="presParOf" srcId="{D763D0B9-CD78-415F-85D7-A708B58B2B4C}" destId="{C0F2ED9F-A8A5-4AEC-B336-C2962B9346F0}" srcOrd="1" destOrd="0" presId="urn:microsoft.com/office/officeart/2005/8/layout/orgChart1"/>
    <dgm:cxn modelId="{0AD7426E-4365-49B8-86C0-F309335A4156}" type="presParOf" srcId="{2BB50074-43A5-41EB-831B-71C53ABE9F9D}" destId="{B13DBC8E-683C-4803-896A-A251B3764094}" srcOrd="1" destOrd="0" presId="urn:microsoft.com/office/officeart/2005/8/layout/orgChart1"/>
    <dgm:cxn modelId="{5D997DAD-1786-41A2-A96F-E97715E7CEBC}" type="presParOf" srcId="{2BB50074-43A5-41EB-831B-71C53ABE9F9D}" destId="{380AA7CA-F959-4BA7-89D3-F8012449C79B}" srcOrd="2" destOrd="0" presId="urn:microsoft.com/office/officeart/2005/8/layout/orgChart1"/>
    <dgm:cxn modelId="{1365DB5B-1F77-4431-B4D6-C3F42E07D1CE}" type="presParOf" srcId="{A311D349-2876-426D-850C-83B5CEF9A9F8}" destId="{28615ED3-31A0-45A9-B9DB-33984E45CADD}" srcOrd="2" destOrd="0" presId="urn:microsoft.com/office/officeart/2005/8/layout/orgChart1"/>
    <dgm:cxn modelId="{2CAE478C-6E9B-497E-8ED0-E2DCD12EEE9F}" type="presParOf" srcId="{A311D349-2876-426D-850C-83B5CEF9A9F8}" destId="{50D08F5B-4717-4869-AFF8-BA372F317B30}" srcOrd="3" destOrd="0" presId="urn:microsoft.com/office/officeart/2005/8/layout/orgChart1"/>
    <dgm:cxn modelId="{54BD4CB3-D257-4C29-A44C-70D8238299A5}" type="presParOf" srcId="{50D08F5B-4717-4869-AFF8-BA372F317B30}" destId="{F8B6B414-0291-4DF0-8AB5-FEB46AF8EA6B}" srcOrd="0" destOrd="0" presId="urn:microsoft.com/office/officeart/2005/8/layout/orgChart1"/>
    <dgm:cxn modelId="{FCAE0EFD-AC87-48E1-9740-D447BA52BD14}" type="presParOf" srcId="{F8B6B414-0291-4DF0-8AB5-FEB46AF8EA6B}" destId="{4AC9C42A-B951-4EAC-AEBA-A6066B9E6925}" srcOrd="0" destOrd="0" presId="urn:microsoft.com/office/officeart/2005/8/layout/orgChart1"/>
    <dgm:cxn modelId="{426E9E01-465E-4182-A22C-1598AB0D4DD6}" type="presParOf" srcId="{F8B6B414-0291-4DF0-8AB5-FEB46AF8EA6B}" destId="{130ED445-EBA3-4904-8515-A7F4FC0025CA}" srcOrd="1" destOrd="0" presId="urn:microsoft.com/office/officeart/2005/8/layout/orgChart1"/>
    <dgm:cxn modelId="{FBF624A2-CEEC-4B01-A030-11128E9FEBDD}" type="presParOf" srcId="{50D08F5B-4717-4869-AFF8-BA372F317B30}" destId="{6D4724E9-ADD2-46CB-B076-78C5F896035D}" srcOrd="1" destOrd="0" presId="urn:microsoft.com/office/officeart/2005/8/layout/orgChart1"/>
    <dgm:cxn modelId="{B3C8AE9A-1190-482C-9690-27EFE44865A7}" type="presParOf" srcId="{50D08F5B-4717-4869-AFF8-BA372F317B30}" destId="{42061952-CF7F-4DAC-8F67-FFFC7F74920B}" srcOrd="2" destOrd="0" presId="urn:microsoft.com/office/officeart/2005/8/layout/orgChart1"/>
    <dgm:cxn modelId="{95BCAB5E-1C07-4022-90FC-2CEDDC71FBA8}" type="presParOf" srcId="{06964DCC-EC26-4ACE-88EA-0B3B0F7EC5C1}" destId="{34EE54B4-560F-4346-8FBB-223541E0DAA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6211E6-B215-4B80-BD86-D7B87B8B4E7C}">
      <dsp:nvSpPr>
        <dsp:cNvPr id="0" name=""/>
        <dsp:cNvSpPr/>
      </dsp:nvSpPr>
      <dsp:spPr>
        <a:xfrm>
          <a:off x="4572000" y="1659364"/>
          <a:ext cx="2283822" cy="8609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26686"/>
              </a:lnTo>
              <a:lnTo>
                <a:pt x="2283822" y="426686"/>
              </a:lnTo>
              <a:lnTo>
                <a:pt x="2283822" y="86092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C0E650-9115-4D65-BD71-287B6441B40E}">
      <dsp:nvSpPr>
        <dsp:cNvPr id="0" name=""/>
        <dsp:cNvSpPr/>
      </dsp:nvSpPr>
      <dsp:spPr>
        <a:xfrm>
          <a:off x="2247276" y="1659364"/>
          <a:ext cx="2324723" cy="860920"/>
        </a:xfrm>
        <a:custGeom>
          <a:avLst/>
          <a:gdLst/>
          <a:ahLst/>
          <a:cxnLst/>
          <a:rect l="0" t="0" r="0" b="0"/>
          <a:pathLst>
            <a:path>
              <a:moveTo>
                <a:pt x="2324723" y="0"/>
              </a:moveTo>
              <a:lnTo>
                <a:pt x="2324723" y="426686"/>
              </a:lnTo>
              <a:lnTo>
                <a:pt x="0" y="426686"/>
              </a:lnTo>
              <a:lnTo>
                <a:pt x="0" y="86092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C26FFC-9457-4744-BF1F-68FD44FBDE0A}">
      <dsp:nvSpPr>
        <dsp:cNvPr id="0" name=""/>
        <dsp:cNvSpPr/>
      </dsp:nvSpPr>
      <dsp:spPr>
        <a:xfrm>
          <a:off x="491544" y="648074"/>
          <a:ext cx="8160910" cy="101128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Сельское хозяйство</a:t>
          </a:r>
          <a:endParaRPr lang="ru-RU" sz="44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91544" y="648074"/>
        <a:ext cx="8160910" cy="1011289"/>
      </dsp:txXfrm>
    </dsp:sp>
    <dsp:sp modelId="{1C438CF3-1D6D-438C-BBE6-CFB96601E041}">
      <dsp:nvSpPr>
        <dsp:cNvPr id="0" name=""/>
        <dsp:cNvSpPr/>
      </dsp:nvSpPr>
      <dsp:spPr>
        <a:xfrm>
          <a:off x="179496" y="2520284"/>
          <a:ext cx="4135561" cy="138919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растениеводство</a:t>
          </a:r>
          <a:endParaRPr lang="ru-RU" sz="44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79496" y="2520284"/>
        <a:ext cx="4135561" cy="1389197"/>
      </dsp:txXfrm>
    </dsp:sp>
    <dsp:sp modelId="{A5AAC7FE-0A74-45FA-BACB-78865C37B27A}">
      <dsp:nvSpPr>
        <dsp:cNvPr id="0" name=""/>
        <dsp:cNvSpPr/>
      </dsp:nvSpPr>
      <dsp:spPr>
        <a:xfrm>
          <a:off x="4788041" y="2520284"/>
          <a:ext cx="4135561" cy="138919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животноводство</a:t>
          </a:r>
          <a:endParaRPr lang="ru-RU" sz="44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788041" y="2520284"/>
        <a:ext cx="4135561" cy="138919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615ED3-31A0-45A9-B9DB-33984E45CADD}">
      <dsp:nvSpPr>
        <dsp:cNvPr id="0" name=""/>
        <dsp:cNvSpPr/>
      </dsp:nvSpPr>
      <dsp:spPr>
        <a:xfrm>
          <a:off x="4114800" y="1396749"/>
          <a:ext cx="2251813" cy="7816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0810"/>
              </a:lnTo>
              <a:lnTo>
                <a:pt x="2251813" y="390810"/>
              </a:lnTo>
              <a:lnTo>
                <a:pt x="2251813" y="78162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4DF21E-4D69-49EA-AE08-1438AA69FED7}">
      <dsp:nvSpPr>
        <dsp:cNvPr id="0" name=""/>
        <dsp:cNvSpPr/>
      </dsp:nvSpPr>
      <dsp:spPr>
        <a:xfrm>
          <a:off x="1862986" y="1396749"/>
          <a:ext cx="2251813" cy="781621"/>
        </a:xfrm>
        <a:custGeom>
          <a:avLst/>
          <a:gdLst/>
          <a:ahLst/>
          <a:cxnLst/>
          <a:rect l="0" t="0" r="0" b="0"/>
          <a:pathLst>
            <a:path>
              <a:moveTo>
                <a:pt x="2251813" y="0"/>
              </a:moveTo>
              <a:lnTo>
                <a:pt x="2251813" y="390810"/>
              </a:lnTo>
              <a:lnTo>
                <a:pt x="0" y="390810"/>
              </a:lnTo>
              <a:lnTo>
                <a:pt x="0" y="78162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EE00A24-CC1A-442A-99CB-0947D1B88DA1}">
      <dsp:nvSpPr>
        <dsp:cNvPr id="0" name=""/>
        <dsp:cNvSpPr/>
      </dsp:nvSpPr>
      <dsp:spPr>
        <a:xfrm>
          <a:off x="514392" y="486589"/>
          <a:ext cx="7200814" cy="91016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4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Растениеводство </a:t>
          </a:r>
          <a:endParaRPr lang="ru-RU" sz="54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14392" y="486589"/>
        <a:ext cx="7200814" cy="910160"/>
      </dsp:txXfrm>
    </dsp:sp>
    <dsp:sp modelId="{102DB937-AF4D-478D-B2FF-447DB7337AB4}">
      <dsp:nvSpPr>
        <dsp:cNvPr id="0" name=""/>
        <dsp:cNvSpPr/>
      </dsp:nvSpPr>
      <dsp:spPr>
        <a:xfrm>
          <a:off x="1984" y="2178371"/>
          <a:ext cx="3722005" cy="186100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4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Зерновые культуры</a:t>
          </a:r>
          <a:endParaRPr lang="ru-RU" sz="54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984" y="2178371"/>
        <a:ext cx="3722005" cy="1861002"/>
      </dsp:txXfrm>
    </dsp:sp>
    <dsp:sp modelId="{4AC9C42A-B951-4EAC-AEBA-A6066B9E6925}">
      <dsp:nvSpPr>
        <dsp:cNvPr id="0" name=""/>
        <dsp:cNvSpPr/>
      </dsp:nvSpPr>
      <dsp:spPr>
        <a:xfrm>
          <a:off x="4505610" y="2178371"/>
          <a:ext cx="3722005" cy="186100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4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Технические культуры</a:t>
          </a:r>
          <a:endParaRPr lang="ru-RU" sz="54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505610" y="2178371"/>
        <a:ext cx="3722005" cy="18610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53F1D83-6F2B-483D-AC05-D61BCCB54B40}" type="datetimeFigureOut">
              <a:rPr lang="ru-RU"/>
              <a:pPr>
                <a:defRPr/>
              </a:pPr>
              <a:t>26.10.2012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6263881-567E-4766-B85A-9E98532577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9094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03EC58-CCDF-4583-8A77-CB4E02E89226}" type="datetimeFigureOut">
              <a:rPr lang="ru-RU"/>
              <a:pPr>
                <a:defRPr/>
              </a:pPr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8AD9CD-2780-483A-94AD-CD7C7B789E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E6A41-5F91-4930-B851-8B79C0339992}" type="datetimeFigureOut">
              <a:rPr lang="ru-RU"/>
              <a:pPr>
                <a:defRPr/>
              </a:pPr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019452-AF12-4DA6-B837-DB4D8EB3A7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EDDD29-86AD-4734-864F-43581248BC19}" type="datetimeFigureOut">
              <a:rPr lang="ru-RU"/>
              <a:pPr>
                <a:defRPr/>
              </a:pPr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69169C-A5E9-4974-952D-0A66FB6C94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AF5F10-52CD-423A-BFC1-B051A2EC12C5}" type="datetimeFigureOut">
              <a:rPr lang="ru-RU"/>
              <a:pPr>
                <a:defRPr/>
              </a:pPr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577D76-3C23-4EAF-A7F9-95E67CE4DF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shutterstock_10609697-[Converted]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14375" y="3929063"/>
            <a:ext cx="1130300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ctr">
              <a:defRPr sz="4000" b="1" cap="all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23666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E0C17-E26B-4DC7-9F90-C1C3BBFF83F6}" type="datetimeFigureOut">
              <a:rPr lang="ru-RU"/>
              <a:pPr>
                <a:defRPr/>
              </a:pPr>
              <a:t>26.10.2012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4E42ED-D22D-4C68-9D67-8B5AA12EEE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0F592A-0040-47D0-9456-0904933AB4FB}" type="datetimeFigureOut">
              <a:rPr lang="ru-RU"/>
              <a:pPr>
                <a:defRPr/>
              </a:pPr>
              <a:t>26.10.2012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1B281-2602-4D56-9893-2ABA9EA07A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F66FA5-DC9C-4DFA-B21E-01C826A93408}" type="datetimeFigureOut">
              <a:rPr lang="ru-RU"/>
              <a:pPr>
                <a:defRPr/>
              </a:pPr>
              <a:t>26.10.2012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AF415C-6001-435B-8E09-164362F037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E0D449-5442-43F5-92E0-544DD51EB807}" type="datetimeFigureOut">
              <a:rPr lang="ru-RU"/>
              <a:pPr>
                <a:defRPr/>
              </a:pPr>
              <a:t>26.10.2012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E17135-01B3-4864-80CF-987F596231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4BAC8-3B53-4F91-BCB3-39D4D95B90C5}" type="datetimeFigureOut">
              <a:rPr lang="ru-RU"/>
              <a:pPr>
                <a:defRPr/>
              </a:pPr>
              <a:t>26.10.2012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4670C8-DFA8-44BD-B83E-A50CF94DA1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5CB7F5-2066-42C3-859E-E695A47E2541}" type="datetimeFigureOut">
              <a:rPr lang="ru-RU"/>
              <a:pPr>
                <a:defRPr/>
              </a:pPr>
              <a:t>26.10.2012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6FA8DA-85E1-45AF-BFA4-6C50FBB7FB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83041F-ACA0-4409-8DF4-EDBFDEB247ED}" type="datetimeFigureOut">
              <a:rPr lang="ru-RU"/>
              <a:pPr>
                <a:defRPr/>
              </a:pPr>
              <a:t>26.10.2012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91D95F-6881-44DA-A88F-FC8F1D17BB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  <a:prstGeom prst="rect">
            <a:avLst/>
          </a:prstGeom>
          <a:gradFill>
            <a:gsLst>
              <a:gs pos="0">
                <a:schemeClr val="accent1">
                  <a:tint val="50000"/>
                  <a:satMod val="300000"/>
                  <a:alpha val="0"/>
                </a:schemeClr>
              </a:gs>
              <a:gs pos="35000">
                <a:schemeClr val="accent1">
                  <a:tint val="37000"/>
                  <a:satMod val="300000"/>
                  <a:alpha val="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</a:gra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none"/>
        </p:style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gradFill>
            <a:gsLst>
              <a:gs pos="0">
                <a:schemeClr val="accent6">
                  <a:tint val="50000"/>
                  <a:satMod val="300000"/>
                  <a:alpha val="32000"/>
                </a:schemeClr>
              </a:gs>
              <a:gs pos="35000">
                <a:schemeClr val="accent6">
                  <a:tint val="37000"/>
                  <a:satMod val="300000"/>
                  <a:alpha val="36000"/>
                </a:schemeClr>
              </a:gs>
              <a:gs pos="100000">
                <a:schemeClr val="accent6">
                  <a:tint val="15000"/>
                  <a:satMod val="350000"/>
                  <a:alpha val="9000"/>
                </a:schemeClr>
              </a:gs>
            </a:gsLst>
          </a:gradFill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none"/>
        </p:style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accent3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25401EB-A236-4BF7-8485-ED6FA9F59525}" type="datetimeFigureOut">
              <a:rPr lang="ru-RU"/>
              <a:pPr>
                <a:defRPr/>
              </a:pPr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accent3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accent3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3AFC3C7-19F3-4E5E-8C44-D245123AAE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60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17375E"/>
          </a:solidFill>
          <a:latin typeface="Casanova" pitchFamily="2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sanova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sanova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sanova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sanova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sanova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sanova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sanova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sanova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4F6228"/>
          </a:solidFill>
          <a:latin typeface="CyrillicHover" pitchFamily="2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4F6228"/>
          </a:solidFill>
          <a:latin typeface="CyrillicHover" pitchFamily="2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4F6228"/>
          </a:solidFill>
          <a:latin typeface="CyrillicHover" pitchFamily="2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4F6228"/>
          </a:solidFill>
          <a:latin typeface="CyrillicHover" pitchFamily="2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4F6228"/>
          </a:solidFill>
          <a:latin typeface="CyrillicHover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prezentacii.com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hyperlink" Target="http://lesthomas.files.wordpress.com/2009/09/barley_by_jsz.png?w=604&amp;h=377" TargetMode="External"/><Relationship Id="rId7" Type="http://schemas.openxmlformats.org/officeDocument/2006/relationships/hyperlink" Target="http://bekahfaith.files.wordpress.com/2009/12/08-barley1.jpg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hyperlink" Target="http://www.respublika.info/images/602b-sm.jpg" TargetMode="Externa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hyperlink" Target="http://www.doctordo.by/images/products/3644a684f98ea8fe223c713b77189a77_original.jpg" TargetMode="External"/><Relationship Id="rId7" Type="http://schemas.openxmlformats.org/officeDocument/2006/relationships/hyperlink" Target="http://forum.newslab.ru/photoalbum/856/9829.jpg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hyperlink" Target="http://www.salemarket.ru/listings/dd/2130/products/vb_prhruqGG.jpg" TargetMode="Externa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hyperlink" Target="http://www.eurolab.ua/img/photos/0/215.jpg" TargetMode="External"/><Relationship Id="rId7" Type="http://schemas.openxmlformats.org/officeDocument/2006/relationships/hyperlink" Target="http://ri.kz/s_images/12553488548979.jpg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hyperlink" Target="http://www.treehugger.com/gmo-crop-spreads-germany.jpg" TargetMode="Externa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hyperlink" Target="http://dic.academic.ru/pictures/wiki/files/72/Hinohikari.jpg" TargetMode="External"/><Relationship Id="rId7" Type="http://schemas.openxmlformats.org/officeDocument/2006/relationships/hyperlink" Target="http://povarixa.ru/uploads/posts/2010-10/1287568769_ris1.jpg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hyperlink" Target="http://3korea.ru/wp-content/uploads/2008/10/dsc04755.jpg" TargetMode="External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hyperlink" Target="http://www.business.su/obpics/businessobpicture16241.jpg" TargetMode="External"/><Relationship Id="rId7" Type="http://schemas.openxmlformats.org/officeDocument/2006/relationships/hyperlink" Target="http://www.thewallpapers.org/photo/25825/2-Potato_flowers.jpg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hyperlink" Target="http://www.dm-st.ru/userfiles/image/articles/gardens_lawns/kartofel/bui_kart4.jpg" TargetMode="External"/><Relationship Id="rId4" Type="http://schemas.openxmlformats.org/officeDocument/2006/relationships/image" Target="../media/image2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phis.usda.gov/biotechnology/images/sugarbeet6.jpg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hyperlink" Target="http://dic.academic.ru/pictures/wiki/files/115/sugarbeet.jpg" TargetMode="External"/><Relationship Id="rId4" Type="http://schemas.openxmlformats.org/officeDocument/2006/relationships/image" Target="../media/image29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hyperlink" Target="http://sauverlesabeilles.free.fr/images/tournesol.jpg" TargetMode="External"/><Relationship Id="rId7" Type="http://schemas.openxmlformats.org/officeDocument/2006/relationships/hyperlink" Target="http://forums.drom.ru/attachment.php?attachmentid=452044&amp;stc=1&amp;d=1240150474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hyperlink" Target="http://www.foragro.ru/images/zerno/6_podsolnechnik/zerno_6_podsolnechnik_2_h_orig.jpeg" TargetMode="External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hyperlink" Target="http://img1.liveinternet.ru/images/attach/c/1/53/801/53801659_519436_51.jpg" TargetMode="External"/><Relationship Id="rId7" Type="http://schemas.openxmlformats.org/officeDocument/2006/relationships/hyperlink" Target="http://fitoapteka.com/cache/imagick_bc301acdf2b6b01b4dbe6eae14a6829da35ea8ff.jpg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hyperlink" Target="http://i.treehugger.com/files/th_images/flax_field.jpg" TargetMode="External"/><Relationship Id="rId4" Type="http://schemas.openxmlformats.org/officeDocument/2006/relationships/image" Target="../media/image3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hyperlink" Target="http://www.museum.ru/museum/1812/Memorial/PG/pic/10587v.jpg" TargetMode="Externa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hyperlink" Target="http://www.stroy-servis.com/upload/30855.jpeg" TargetMode="External"/><Relationship Id="rId7" Type="http://schemas.openxmlformats.org/officeDocument/2006/relationships/hyperlink" Target="http://www.magatel.ru/57.jpg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hyperlink" Target="http://planetgreen.discovery.com/food-health/images/2009-07/essential-vegan-flax-seed.jpg" TargetMode="External"/><Relationship Id="rId10" Type="http://schemas.openxmlformats.org/officeDocument/2006/relationships/image" Target="../media/image41.jpeg"/><Relationship Id="rId4" Type="http://schemas.openxmlformats.org/officeDocument/2006/relationships/image" Target="../media/image38.jpeg"/><Relationship Id="rId9" Type="http://schemas.openxmlformats.org/officeDocument/2006/relationships/hyperlink" Target="http://foto.rambler.ru/public/glance2/embroidery/15/1-web.jpg" TargetMode="Externa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hyperlink" Target="http://images-6.moifoto.ru/big/1/371/2567345svt.jpg?1276485786" TargetMode="External"/><Relationship Id="rId7" Type="http://schemas.openxmlformats.org/officeDocument/2006/relationships/hyperlink" Target="http://img1.liveinternet.ru/images/foto/b/3/321/2519321/f_14559013.jpg" TargetMode="External"/><Relationship Id="rId12" Type="http://schemas.openxmlformats.org/officeDocument/2006/relationships/image" Target="../media/image46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jpeg"/><Relationship Id="rId11" Type="http://schemas.openxmlformats.org/officeDocument/2006/relationships/hyperlink" Target="http://i061.radikal.ru/0908/0b/72f03b7fba37.jpg" TargetMode="External"/><Relationship Id="rId5" Type="http://schemas.openxmlformats.org/officeDocument/2006/relationships/hyperlink" Target="http://www.sol-dom-blago.ru/_mod_files/ce_images/catalogue/chernaya_smorodina.jpg" TargetMode="External"/><Relationship Id="rId10" Type="http://schemas.openxmlformats.org/officeDocument/2006/relationships/image" Target="../media/image45.jpeg"/><Relationship Id="rId4" Type="http://schemas.openxmlformats.org/officeDocument/2006/relationships/image" Target="../media/image42.jpeg"/><Relationship Id="rId9" Type="http://schemas.openxmlformats.org/officeDocument/2006/relationships/hyperlink" Target="http://www.crassula.ru/images/plants/636.jpg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prezentacii.com/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otvetin.ru/uploads/posts/2009-10/1255542353_ozimye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hyperlink" Target="http://zerno-ua.com/wp-content/uploads/sornyaki_pwenica_001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750" y="1143000"/>
            <a:ext cx="7031038" cy="1470025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400" dirty="0" smtClean="0">
                <a:solidFill>
                  <a:schemeClr val="tx2">
                    <a:lumMod val="75000"/>
                  </a:schemeClr>
                </a:solidFill>
              </a:rPr>
              <a:t>Агропромышленный комплекс</a:t>
            </a:r>
            <a:endParaRPr lang="ru-RU" sz="5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313" y="3500438"/>
            <a:ext cx="6572250" cy="19288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8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Растениеводство</a:t>
            </a:r>
            <a:endParaRPr lang="ru-RU" sz="4800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4339" name="Рисунок 3" descr="shutterstock_10609697-[Converted]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08050"/>
            <a:ext cx="1785938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Рамка 4"/>
          <p:cNvSpPr/>
          <p:nvPr/>
        </p:nvSpPr>
        <p:spPr>
          <a:xfrm>
            <a:off x="3714750" y="0"/>
            <a:ext cx="2286000" cy="42862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  <a:hlinkClick r:id="rId3"/>
              </a:rPr>
              <a:t>Prezentacii.com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 txBox="1">
            <a:spLocks/>
          </p:cNvSpPr>
          <p:nvPr/>
        </p:nvSpPr>
        <p:spPr>
          <a:xfrm>
            <a:off x="3851275" y="188913"/>
            <a:ext cx="4846638" cy="892175"/>
          </a:xfrm>
          <a:prstGeom prst="rect">
            <a:avLst/>
          </a:prstGeom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sz="66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yrillicHover" pitchFamily="2" charset="0"/>
              </a:rPr>
              <a:t>Ячмень</a:t>
            </a:r>
          </a:p>
        </p:txBody>
      </p:sp>
      <p:pic>
        <p:nvPicPr>
          <p:cNvPr id="40962" name="Picture 2" descr="Картинка 9 из 43565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779912" y="1268760"/>
            <a:ext cx="5076825" cy="317182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3556" name="Picture 4" descr="Картинка 14 из 43565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CFDFF"/>
              </a:clrFrom>
              <a:clrTo>
                <a:srgbClr val="FCFD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188" y="0"/>
            <a:ext cx="27051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6" name="Picture 6" descr="Картинка 15 из 43565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23528" y="3861048"/>
            <a:ext cx="4192801" cy="28083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Скругленный прямоугольник 5"/>
          <p:cNvSpPr/>
          <p:nvPr/>
        </p:nvSpPr>
        <p:spPr>
          <a:xfrm>
            <a:off x="5219700" y="5013325"/>
            <a:ext cx="3024188" cy="1368425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БОЛЕЕ 20 % СБОРА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 txBox="1">
            <a:spLocks/>
          </p:cNvSpPr>
          <p:nvPr/>
        </p:nvSpPr>
        <p:spPr>
          <a:xfrm>
            <a:off x="1258888" y="188913"/>
            <a:ext cx="7439025" cy="892175"/>
          </a:xfrm>
          <a:prstGeom prst="rect">
            <a:avLst/>
          </a:prstGeom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sz="66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yrillicHover" pitchFamily="2" charset="0"/>
              </a:rPr>
              <a:t>Овёс</a:t>
            </a:r>
          </a:p>
        </p:txBody>
      </p:sp>
      <p:pic>
        <p:nvPicPr>
          <p:cNvPr id="39938" name="Picture 2" descr="Картинка 14 из 2251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1520" y="548680"/>
            <a:ext cx="3400425" cy="381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9944" name="Picture 8" descr="Картинка 22 из 22512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85727" y="188640"/>
            <a:ext cx="3358273" cy="25202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Picture 6" descr="Картинка 20 из 22512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067944" y="2708920"/>
            <a:ext cx="2857500" cy="381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Скругленный прямоугольник 5"/>
          <p:cNvSpPr/>
          <p:nvPr/>
        </p:nvSpPr>
        <p:spPr>
          <a:xfrm>
            <a:off x="395288" y="4941888"/>
            <a:ext cx="3024187" cy="1366837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БОЛЕЕ 10 % СБОРА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 txBox="1">
            <a:spLocks/>
          </p:cNvSpPr>
          <p:nvPr/>
        </p:nvSpPr>
        <p:spPr>
          <a:xfrm>
            <a:off x="3563938" y="0"/>
            <a:ext cx="5580062" cy="1052513"/>
          </a:xfrm>
          <a:prstGeom prst="rect">
            <a:avLst/>
          </a:prstGeom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sz="66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yrillicHover" pitchFamily="2" charset="0"/>
              </a:rPr>
              <a:t>Кукуруза</a:t>
            </a:r>
          </a:p>
        </p:txBody>
      </p:sp>
      <p:pic>
        <p:nvPicPr>
          <p:cNvPr id="25603" name="Picture 2" descr="Картинка 5 из 64000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19700" y="1052513"/>
            <a:ext cx="3629025" cy="246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6" name="Picture 4" descr="Картинка 53 из 64000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923928" y="3717032"/>
            <a:ext cx="4284737" cy="284577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8918" name="Picture 6" descr="Картинка 86 из 64000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51520" y="260648"/>
            <a:ext cx="3256202" cy="48965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395288" y="5516563"/>
            <a:ext cx="3024187" cy="108108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Северный Кавказ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 txBox="1">
            <a:spLocks/>
          </p:cNvSpPr>
          <p:nvPr/>
        </p:nvSpPr>
        <p:spPr>
          <a:xfrm>
            <a:off x="4787900" y="188913"/>
            <a:ext cx="2592388" cy="892175"/>
          </a:xfrm>
          <a:prstGeom prst="rect">
            <a:avLst/>
          </a:prstGeom>
        </p:spPr>
        <p:txBody>
          <a:bodyPr/>
          <a:lstStyle/>
          <a:p>
            <a:pPr marL="342900" indent="-342900" algn="r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sz="66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yrillicHover" pitchFamily="2" charset="0"/>
              </a:rPr>
              <a:t>Рис</a:t>
            </a:r>
          </a:p>
        </p:txBody>
      </p:sp>
      <p:pic>
        <p:nvPicPr>
          <p:cNvPr id="37890" name="Picture 2" descr="Картинка 2 из 3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1412776"/>
            <a:ext cx="4212729" cy="31615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7892" name="Picture 4" descr="Картинка 1 из 3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39552" y="3501008"/>
            <a:ext cx="4286250" cy="321945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7894" name="Picture 6" descr="Картинка 9 из 1155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1115616" y="188640"/>
            <a:ext cx="2543175" cy="381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5219700" y="4724400"/>
            <a:ext cx="3384550" cy="187325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khive" pitchFamily="34" charset="0"/>
              </a:rPr>
              <a:t>Кубань – </a:t>
            </a:r>
            <a:r>
              <a:rPr lang="ru-RU" sz="40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venture" pitchFamily="2" charset="0"/>
              </a:rPr>
              <a:t>80</a:t>
            </a:r>
            <a:r>
              <a:rPr lang="ru-RU" sz="40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khive" pitchFamily="34" charset="0"/>
              </a:rPr>
              <a:t> %</a:t>
            </a:r>
          </a:p>
          <a:p>
            <a:pPr algn="ctr">
              <a:defRPr/>
            </a:pPr>
            <a:r>
              <a:rPr lang="ru-RU" sz="4000" dirty="0" err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khive" pitchFamily="34" charset="0"/>
              </a:rPr>
              <a:t>Приханкайская</a:t>
            </a:r>
            <a:r>
              <a:rPr lang="ru-RU" sz="40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khive" pitchFamily="34" charset="0"/>
              </a:rPr>
              <a:t> низменность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 txBox="1">
            <a:spLocks/>
          </p:cNvSpPr>
          <p:nvPr/>
        </p:nvSpPr>
        <p:spPr>
          <a:xfrm>
            <a:off x="3708400" y="188913"/>
            <a:ext cx="4916488" cy="1108075"/>
          </a:xfrm>
          <a:prstGeom prst="rect">
            <a:avLst/>
          </a:prstGeom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sz="66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yrillicHover" pitchFamily="2" charset="0"/>
              </a:rPr>
              <a:t> Гречиха</a:t>
            </a:r>
          </a:p>
        </p:txBody>
      </p:sp>
      <p:pic>
        <p:nvPicPr>
          <p:cNvPr id="38914" name="Picture 2" descr="D:\Temp\Мои документы\Настя\ШКОЛА 500\подготовка к урокам\9 класс\сельское хозяйство\12682990502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980728"/>
            <a:ext cx="3240360" cy="32403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8916" name="Picture 4" descr="D:\Temp\Мои документы\Настя\ШКОЛА 500\подготовка к урокам\9 класс\сельское хозяйство\056572_37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11960" y="1340768"/>
            <a:ext cx="4486275" cy="45243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Picture 3" descr="D:\Temp\Мои документы\Настя\ШКОЛА 500\подготовка к урокам\9 класс\сельское хозяйство\buckwheat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987824" y="3284984"/>
            <a:ext cx="2394868" cy="32361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 txBox="1">
            <a:spLocks/>
          </p:cNvSpPr>
          <p:nvPr/>
        </p:nvSpPr>
        <p:spPr>
          <a:xfrm>
            <a:off x="3708400" y="188913"/>
            <a:ext cx="4916488" cy="1108075"/>
          </a:xfrm>
          <a:prstGeom prst="rect">
            <a:avLst/>
          </a:prstGeom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sz="66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yrillicHover" pitchFamily="2" charset="0"/>
              </a:rPr>
              <a:t> Просо</a:t>
            </a:r>
          </a:p>
        </p:txBody>
      </p:sp>
      <p:pic>
        <p:nvPicPr>
          <p:cNvPr id="39938" name="Picture 2" descr="D:\Temp\Мои документы\Настя\ШКОЛА 500\подготовка к урокам\9 класс\сельское хозяйство\Panicum_miliaceum_K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11960" y="1412776"/>
            <a:ext cx="4666490" cy="349986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9939" name="Picture 3" descr="D:\Temp\Мои документы\Настя\ШКОЛА 500\подготовка к урокам\9 класс\сельское хозяйство\13051848591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9552" y="332656"/>
            <a:ext cx="2880320" cy="26809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9941" name="Picture 5" descr="D:\Temp\Мои документы\Настя\ШКОЛА 500\подготовка к урокам\9 класс\сельское хозяйство\130311233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95536" y="4365104"/>
            <a:ext cx="3560845" cy="216989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8678" name="Picture 4" descr="D:\Temp\Мои документы\Настя\ШКОЛА 500\подготовка к урокам\9 класс\сельское хозяйство\загруженное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84438" y="2924175"/>
            <a:ext cx="2217737" cy="224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0" y="0"/>
            <a:ext cx="9144000" cy="868363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ru-RU" sz="6600" dirty="0">
                <a:solidFill>
                  <a:srgbClr val="17375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sanova" pitchFamily="2" charset="0"/>
                <a:ea typeface="+mj-ea"/>
                <a:cs typeface="+mj-cs"/>
              </a:rPr>
              <a:t>Технические культуры</a:t>
            </a: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467544" y="1196752"/>
            <a:ext cx="8229600" cy="5112568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возделываемые растения, дающие сырье для промышленности (</a:t>
            </a:r>
            <a:r>
              <a:rPr lang="ru-RU" sz="4100" dirty="0">
                <a:latin typeface="Times New Roman" pitchFamily="18" charset="0"/>
                <a:cs typeface="Times New Roman" pitchFamily="18" charset="0"/>
              </a:rPr>
              <a:t>10 % посевов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):</a:t>
            </a:r>
          </a:p>
          <a:p>
            <a:pPr marL="3543300" lvl="7" indent="-34290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  <a:defRPr/>
            </a:pPr>
            <a:r>
              <a:rPr lang="ru-RU" sz="48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err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Крахмалоносные</a:t>
            </a:r>
            <a:endParaRPr lang="ru-RU" sz="4800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543300" lvl="7" indent="-34290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  <a:defRPr/>
            </a:pPr>
            <a:r>
              <a:rPr lang="ru-RU" sz="48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Сахароносные</a:t>
            </a:r>
          </a:p>
          <a:p>
            <a:pPr marL="3543300" lvl="7" indent="-34290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  <a:defRPr/>
            </a:pPr>
            <a:r>
              <a:rPr lang="ru-RU" sz="48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Прядильные</a:t>
            </a:r>
          </a:p>
          <a:p>
            <a:pPr marL="3543300" lvl="7" indent="-34290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  <a:defRPr/>
            </a:pPr>
            <a:r>
              <a:rPr lang="ru-RU" sz="48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Масличные </a:t>
            </a:r>
          </a:p>
          <a:p>
            <a:pPr marL="342900" indent="-342900" algn="ctr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  <a:defRPr/>
            </a:pPr>
            <a:endParaRPr lang="ru-RU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23850" y="4076700"/>
            <a:ext cx="2879725" cy="201612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Стр. 59 в учебнике</a:t>
            </a:r>
          </a:p>
          <a:p>
            <a:pPr algn="ctr">
              <a:defRPr/>
            </a:pPr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Рис. 1.3.7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 txBox="1">
            <a:spLocks/>
          </p:cNvSpPr>
          <p:nvPr/>
        </p:nvSpPr>
        <p:spPr>
          <a:xfrm>
            <a:off x="395288" y="188913"/>
            <a:ext cx="8229600" cy="893762"/>
          </a:xfrm>
          <a:prstGeom prst="rect">
            <a:avLst/>
          </a:prstGeom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sz="66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yrillicHover" pitchFamily="2" charset="0"/>
              </a:rPr>
              <a:t>Картофель</a:t>
            </a:r>
            <a:r>
              <a:rPr lang="ru-RU" sz="6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yrillicHover" pitchFamily="2" charset="0"/>
              </a:rPr>
              <a:t> </a:t>
            </a:r>
          </a:p>
        </p:txBody>
      </p:sp>
      <p:pic>
        <p:nvPicPr>
          <p:cNvPr id="30723" name="Picture 2" descr="Картинка 3 из 64000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6825" y="3551238"/>
            <a:ext cx="4067175" cy="330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0" name="Picture 6" descr="Картинка 46 из 64000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23528" y="1196752"/>
            <a:ext cx="3456384" cy="51975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Picture 4" descr="Картинка 22 из 64000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572000" y="1412776"/>
            <a:ext cx="3400376" cy="21244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 txBox="1">
            <a:spLocks/>
          </p:cNvSpPr>
          <p:nvPr/>
        </p:nvSpPr>
        <p:spPr>
          <a:xfrm>
            <a:off x="539750" y="188913"/>
            <a:ext cx="8229600" cy="892175"/>
          </a:xfrm>
          <a:prstGeom prst="rect">
            <a:avLst/>
          </a:prstGeom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sz="66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yrillicHover" pitchFamily="2" charset="0"/>
              </a:rPr>
              <a:t>Сахарная свекла</a:t>
            </a:r>
          </a:p>
        </p:txBody>
      </p:sp>
      <p:pic>
        <p:nvPicPr>
          <p:cNvPr id="45058" name="Picture 2" descr="Картинка 6 из 954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932040" y="1268760"/>
            <a:ext cx="3726414" cy="49685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5062" name="Picture 6" descr="Картинка 8 из 9541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83568" y="1268760"/>
            <a:ext cx="3312368" cy="499980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 txBox="1">
            <a:spLocks/>
          </p:cNvSpPr>
          <p:nvPr/>
        </p:nvSpPr>
        <p:spPr>
          <a:xfrm>
            <a:off x="179388" y="333375"/>
            <a:ext cx="6553200" cy="892175"/>
          </a:xfrm>
          <a:prstGeom prst="rect">
            <a:avLst/>
          </a:prstGeom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sz="66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yrillicHover" pitchFamily="2" charset="0"/>
              </a:rPr>
              <a:t>Подсолнечник</a:t>
            </a:r>
            <a:r>
              <a:rPr lang="ru-RU" sz="6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yrillicHover" pitchFamily="2" charset="0"/>
              </a:rPr>
              <a:t> </a:t>
            </a:r>
          </a:p>
        </p:txBody>
      </p:sp>
      <p:pic>
        <p:nvPicPr>
          <p:cNvPr id="43012" name="Picture 4" descr="Картинка 4 из 49194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851920" y="3501008"/>
            <a:ext cx="5076825" cy="31432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3014" name="Picture 6" descr="Картинка 14 из 49194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23528" y="1556792"/>
            <a:ext cx="3248025" cy="381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3016" name="Picture 8" descr="Картинка 78 из 49194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21102" y="1405484"/>
            <a:ext cx="2607237" cy="25009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8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7200" dirty="0" smtClean="0"/>
              <a:t>АПК</a:t>
            </a:r>
            <a:endParaRPr lang="ru-RU" sz="7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Arial" pitchFamily="34" charset="0"/>
              <a:buChar char="•"/>
              <a:defRPr/>
            </a:pPr>
            <a:r>
              <a:rPr lang="ru-RU" sz="4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 отрасли хозяйства, принимающие участие в производстве с/х продукции и ее доведения до потребителя</a:t>
            </a:r>
            <a:endParaRPr lang="ru-RU" sz="4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 txBox="1">
            <a:spLocks/>
          </p:cNvSpPr>
          <p:nvPr/>
        </p:nvSpPr>
        <p:spPr>
          <a:xfrm>
            <a:off x="3276600" y="404813"/>
            <a:ext cx="5867400" cy="1150937"/>
          </a:xfrm>
          <a:prstGeom prst="rect">
            <a:avLst/>
          </a:prstGeom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sz="66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yrillicHover" pitchFamily="2" charset="0"/>
              </a:rPr>
              <a:t>Лён-долгунец</a:t>
            </a:r>
          </a:p>
        </p:txBody>
      </p:sp>
      <p:pic>
        <p:nvPicPr>
          <p:cNvPr id="44040" name="Picture 8" descr="Картинка 31 из 64000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1520" y="332656"/>
            <a:ext cx="3030817" cy="43924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4042" name="Picture 10" descr="Картинка 40 из 64000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139952" y="3356992"/>
            <a:ext cx="4241676" cy="31812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684213" y="5373688"/>
            <a:ext cx="2592387" cy="100806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Лесная зона</a:t>
            </a:r>
          </a:p>
        </p:txBody>
      </p:sp>
      <p:pic>
        <p:nvPicPr>
          <p:cNvPr id="33798" name="Picture 2" descr="Картинка 11 из 64000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AF5FB"/>
              </a:clrFrom>
              <a:clrTo>
                <a:srgbClr val="FAF5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35375" y="1700213"/>
            <a:ext cx="2338388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4" descr="Картинка 23 из 64000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650" y="0"/>
            <a:ext cx="7837488" cy="68595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Картинка 12 из 64000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1520" y="260648"/>
            <a:ext cx="4032448" cy="30243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7106" name="Picture 2" descr="Картинка 21 из 64000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79512" y="3573016"/>
            <a:ext cx="5076825" cy="305752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7110" name="Picture 6" descr="Картинка 63 из 64000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716016" y="260648"/>
            <a:ext cx="3790321" cy="284451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7112" name="Picture 8" descr="Картинка 17 из 64000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5868144" y="3429000"/>
            <a:ext cx="2665196" cy="32403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539750" y="188913"/>
            <a:ext cx="8229600" cy="868362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ru-RU" sz="5400" dirty="0">
                <a:solidFill>
                  <a:srgbClr val="17375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sanova" pitchFamily="2" charset="0"/>
                <a:ea typeface="+mj-ea"/>
                <a:cs typeface="+mj-cs"/>
              </a:rPr>
              <a:t>Овощи и фрукты</a:t>
            </a:r>
          </a:p>
        </p:txBody>
      </p:sp>
      <p:pic>
        <p:nvPicPr>
          <p:cNvPr id="49156" name="Picture 4" descr="Картинка 1 из 235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652120" y="3789040"/>
            <a:ext cx="3225832" cy="24208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9158" name="Picture 6" descr="Картинка 2 из 63881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203848" y="3501008"/>
            <a:ext cx="2214246" cy="295232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9160" name="Picture 8" descr="http://img1.liveinternet.ru/images/foto/b/3/321/2519321/f_14559013.jp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23528" y="4437112"/>
            <a:ext cx="2643538" cy="19442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9162" name="Picture 10" descr="Картинка 5 из 64000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5796136" y="1196752"/>
            <a:ext cx="3059832" cy="229630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2" descr="Картинка 2 из 64000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251520" y="1340768"/>
            <a:ext cx="3564657" cy="267516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539750" y="549275"/>
            <a:ext cx="8229600" cy="5256213"/>
          </a:xfrm>
          <a:prstGeom prst="rect">
            <a:avLst/>
          </a:prstGeom>
          <a:gradFill rotWithShape="1">
            <a:gsLst>
              <a:gs pos="0">
                <a:schemeClr val="accent1">
                  <a:tint val="50000"/>
                  <a:satMod val="300000"/>
                  <a:alpha val="0"/>
                </a:schemeClr>
              </a:gs>
              <a:gs pos="35000">
                <a:schemeClr val="accent1">
                  <a:tint val="37000"/>
                  <a:satMod val="300000"/>
                  <a:alpha val="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  <a:lin ang="16200000" scaled="1"/>
          </a:gradFill>
          <a:ln w="9525" cap="flat" cmpd="sng" algn="ctr">
            <a:noFill/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>
            <a:normAutofit lnSpcReduction="10000"/>
          </a:bodyPr>
          <a:lstStyle/>
          <a:p>
            <a:pPr algn="ctr">
              <a:defRPr/>
            </a:pPr>
            <a:r>
              <a:rPr lang="ru-RU" sz="7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sanova" pitchFamily="2" charset="0"/>
                <a:ea typeface="+mj-ea"/>
                <a:cs typeface="+mj-cs"/>
              </a:rPr>
              <a:t>Домашнее задание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ru-RU" sz="4400" dirty="0">
                <a:solidFill>
                  <a:srgbClr val="17375E"/>
                </a:solidFill>
                <a:latin typeface="Casanova" pitchFamily="2" charset="0"/>
                <a:ea typeface="+mj-ea"/>
                <a:cs typeface="+mj-cs"/>
              </a:rPr>
              <a:t> </a:t>
            </a:r>
            <a:r>
              <a:rPr lang="ru-RU" sz="4400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  <a:ea typeface="+mj-ea"/>
                <a:cs typeface="Arial"/>
              </a:rPr>
              <a:t>§ 16-17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ru-RU" sz="4400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  <a:ea typeface="+mj-ea"/>
                <a:cs typeface="Arial"/>
              </a:rPr>
              <a:t> Записи в тетради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ru-RU" sz="4400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  <a:ea typeface="+mj-ea"/>
                <a:cs typeface="Arial"/>
              </a:rPr>
              <a:t> С помощью учебника, карт атласа и дополнительной литературы ДОДЕЛАТЬ таблицу:</a:t>
            </a:r>
            <a:endParaRPr lang="ru-RU" sz="4400" dirty="0">
              <a:solidFill>
                <a:schemeClr val="tx1">
                  <a:lumMod val="95000"/>
                  <a:lumOff val="5000"/>
                </a:schemeClr>
              </a:solidFill>
              <a:latin typeface="Casanova" pitchFamily="2" charset="0"/>
              <a:ea typeface="+mj-ea"/>
              <a:cs typeface="+mj-cs"/>
            </a:endParaRPr>
          </a:p>
        </p:txBody>
      </p:sp>
      <p:sp>
        <p:nvSpPr>
          <p:cNvPr id="3" name="Рамка 2"/>
          <p:cNvSpPr/>
          <p:nvPr/>
        </p:nvSpPr>
        <p:spPr>
          <a:xfrm>
            <a:off x="3714750" y="0"/>
            <a:ext cx="2286000" cy="42862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  <a:hlinkClick r:id="rId3"/>
              </a:rPr>
              <a:t>Prezentacii.com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5400" dirty="0" smtClean="0"/>
              <a:t>АПК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975"/>
            <a:ext cx="8229600" cy="5256213"/>
          </a:xfrm>
        </p:spPr>
        <p:txBody>
          <a:bodyPr>
            <a:noAutofit/>
          </a:bodyPr>
          <a:lstStyle/>
          <a:p>
            <a:pPr marL="742950" indent="-742950" algn="ctr" eaLnBrk="1" hangingPunct="1">
              <a:buFont typeface="+mj-lt"/>
              <a:buAutoNum type="arabicPeriod"/>
              <a:defRPr/>
            </a:pPr>
            <a:r>
              <a:rPr lang="ru-RU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Производство средств производства (машины, трактора, удобрения, комбикорма и др.)</a:t>
            </a:r>
          </a:p>
          <a:p>
            <a:pPr marL="742950" indent="-742950" algn="ctr" eaLnBrk="1" hangingPunct="1">
              <a:buFont typeface="+mj-lt"/>
              <a:buAutoNum type="arabicPeriod"/>
              <a:defRPr/>
            </a:pPr>
            <a:r>
              <a:rPr lang="ru-RU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С/х</a:t>
            </a:r>
          </a:p>
          <a:p>
            <a:pPr marL="742950" indent="-742950" algn="ctr" eaLnBrk="1" hangingPunct="1">
              <a:buFont typeface="+mj-lt"/>
              <a:buAutoNum type="arabicPeriod"/>
              <a:defRPr/>
            </a:pPr>
            <a:r>
              <a:rPr lang="ru-RU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Транспортировка, заготовка, хранение, переработка и реализация с/х продукции</a:t>
            </a:r>
            <a:endParaRPr lang="ru-RU" sz="4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ru-RU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Особенности с/</a:t>
            </a:r>
            <a:r>
              <a:rPr lang="ru-RU" sz="6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</a:t>
            </a:r>
            <a:endParaRPr lang="ru-RU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850" y="1600200"/>
            <a:ext cx="8569325" cy="4525963"/>
          </a:xfrm>
        </p:spPr>
        <p:txBody>
          <a:bodyPr/>
          <a:lstStyle/>
          <a:p>
            <a:pPr>
              <a:buFont typeface="Arial" pitchFamily="34" charset="0"/>
              <a:buChar char="•"/>
              <a:defRPr/>
            </a:pPr>
            <a:r>
              <a:rPr lang="ru-RU" sz="4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Зависит от природных условий:</a:t>
            </a:r>
          </a:p>
          <a:p>
            <a:pPr lvl="4">
              <a:buFont typeface="Arial" pitchFamily="34" charset="0"/>
              <a:buChar char="»"/>
              <a:defRPr/>
            </a:pPr>
            <a: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Земельных ресурсов</a:t>
            </a:r>
          </a:p>
          <a:p>
            <a:pPr lvl="4">
              <a:buFont typeface="Arial" pitchFamily="34" charset="0"/>
              <a:buChar char="»"/>
              <a:defRPr/>
            </a:pPr>
            <a: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Биологических законов</a:t>
            </a:r>
          </a:p>
          <a:p>
            <a:pPr lvl="4">
              <a:buFont typeface="Arial" pitchFamily="34" charset="0"/>
              <a:buChar char="»"/>
              <a:defRPr/>
            </a:pPr>
            <a: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Агроклиматических условий</a:t>
            </a:r>
            <a:endParaRPr lang="ru-RU" sz="3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11188" y="4941888"/>
            <a:ext cx="3024187" cy="935037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/>
              <a:t>Стр. 56 рис. 1.3.1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6000" dirty="0" smtClean="0"/>
              <a:t>С/х угодья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Основа с/</a:t>
            </a:r>
            <a:r>
              <a:rPr lang="ru-RU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</a:t>
            </a: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</a:t>
            </a:r>
            <a:r>
              <a:rPr lang="ru-R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</a:t>
            </a: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% площади страны)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Земли, используемые в с/х производстве: </a:t>
            </a:r>
          </a:p>
          <a:p>
            <a:pPr lvl="5">
              <a:defRPr/>
            </a:pP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khive" pitchFamily="34" charset="0"/>
              </a:rPr>
              <a:t>Пашня (7 %)</a:t>
            </a:r>
          </a:p>
          <a:p>
            <a:pPr lvl="5">
              <a:defRPr/>
            </a:pP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khive" pitchFamily="34" charset="0"/>
              </a:rPr>
              <a:t>Сенокосы</a:t>
            </a:r>
          </a:p>
          <a:p>
            <a:pPr lvl="5">
              <a:defRPr/>
            </a:pP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khive" pitchFamily="34" charset="0"/>
              </a:rPr>
              <a:t>Пастбища</a:t>
            </a:r>
          </a:p>
          <a:p>
            <a:pPr lvl="5">
              <a:defRPr/>
            </a:pP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khive" pitchFamily="34" charset="0"/>
              </a:rPr>
              <a:t>Многолетние насаждения (сады, виноградники)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khive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620688"/>
          <a:ext cx="9144000" cy="45651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Скругленный прямоугольник 2"/>
          <p:cNvSpPr/>
          <p:nvPr/>
        </p:nvSpPr>
        <p:spPr>
          <a:xfrm>
            <a:off x="2339975" y="5516563"/>
            <a:ext cx="4392613" cy="100806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/>
              <a:t>Стр. 57 в учебнике</a:t>
            </a:r>
          </a:p>
          <a:p>
            <a:pPr algn="ctr">
              <a:defRPr/>
            </a:pPr>
            <a:r>
              <a:rPr lang="ru-RU" sz="3200" dirty="0"/>
              <a:t>Рис. 1.3.3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7544" y="90872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412875"/>
          <a:ext cx="9143999" cy="35215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7814"/>
                <a:gridCol w="1657782"/>
                <a:gridCol w="1642789"/>
                <a:gridCol w="1642789"/>
                <a:gridCol w="2262825"/>
              </a:tblGrid>
              <a:tr h="2027574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С/Х  КУЛЬТУРА</a:t>
                      </a:r>
                      <a:endParaRPr lang="ru-RU" sz="3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% СБОРА</a:t>
                      </a:r>
                      <a:endParaRPr lang="ru-RU" sz="3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ПРИР.</a:t>
                      </a:r>
                      <a:r>
                        <a:rPr lang="ru-RU" sz="32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ЗОНА</a:t>
                      </a:r>
                      <a:endParaRPr lang="ru-RU" sz="3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РЕГИОН</a:t>
                      </a:r>
                    </a:p>
                    <a:p>
                      <a:pPr algn="ctr"/>
                      <a:endParaRPr lang="ru-RU" sz="3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ОСОБЕН</a:t>
                      </a:r>
                    </a:p>
                    <a:p>
                      <a:pPr algn="ctr"/>
                      <a:r>
                        <a:rPr lang="ru-RU" sz="3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НОСТИ</a:t>
                      </a:r>
                      <a:endParaRPr lang="ru-RU" sz="3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7001">
                <a:tc gridSpan="5"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ЗЕРНОВЫЕ</a:t>
                      </a:r>
                      <a:endParaRPr lang="ru-RU" sz="3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36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36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36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7001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…</a:t>
                      </a:r>
                      <a:endParaRPr lang="ru-RU" sz="3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Зерновые культуры</a:t>
            </a:r>
            <a:endParaRPr lang="ru-RU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11413" y="1268413"/>
            <a:ext cx="4176712" cy="1008062"/>
          </a:xfrm>
        </p:spPr>
        <p:txBody>
          <a:bodyPr>
            <a:noAutofit/>
          </a:bodyPr>
          <a:lstStyle/>
          <a:p>
            <a:pPr algn="ctr" eaLnBrk="1" hangingPunct="1">
              <a:buFont typeface="Arial" pitchFamily="34" charset="0"/>
              <a:buChar char="•"/>
              <a:defRPr/>
            </a:pPr>
            <a:r>
              <a:rPr lang="ru-RU" sz="66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Пшеница</a:t>
            </a:r>
            <a:endParaRPr lang="ru-RU" sz="6600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27088" y="2636838"/>
            <a:ext cx="2232025" cy="936625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озимая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227763" y="2636838"/>
            <a:ext cx="2232025" cy="936625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яровая</a:t>
            </a:r>
          </a:p>
        </p:txBody>
      </p:sp>
      <p:pic>
        <p:nvPicPr>
          <p:cNvPr id="17410" name="Picture 2" descr="Картинка 4 из 290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3933056"/>
            <a:ext cx="3358273" cy="25202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7412" name="Picture 4" descr="Картинка 8 из 1160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580112" y="3933056"/>
            <a:ext cx="3399573" cy="25385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4067175" y="2349500"/>
            <a:ext cx="1152525" cy="40322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dirty="0">
                <a:solidFill>
                  <a:srgbClr val="FFFF00"/>
                </a:solidFill>
              </a:rPr>
              <a:t>В</a:t>
            </a:r>
          </a:p>
          <a:p>
            <a:pPr algn="ctr">
              <a:defRPr/>
            </a:pPr>
            <a:r>
              <a:rPr lang="ru-RU" sz="4400" dirty="0">
                <a:solidFill>
                  <a:srgbClr val="FFFF00"/>
                </a:solidFill>
              </a:rPr>
              <a:t>О</a:t>
            </a:r>
          </a:p>
          <a:p>
            <a:pPr algn="ctr">
              <a:defRPr/>
            </a:pPr>
            <a:r>
              <a:rPr lang="ru-RU" sz="4400" dirty="0">
                <a:solidFill>
                  <a:srgbClr val="FFFF00"/>
                </a:solidFill>
              </a:rPr>
              <a:t>Л</a:t>
            </a:r>
          </a:p>
          <a:p>
            <a:pPr algn="ctr">
              <a:defRPr/>
            </a:pPr>
            <a:r>
              <a:rPr lang="ru-RU" sz="4400" dirty="0">
                <a:solidFill>
                  <a:srgbClr val="FFFF00"/>
                </a:solidFill>
              </a:rPr>
              <a:t>Г</a:t>
            </a:r>
          </a:p>
          <a:p>
            <a:pPr algn="ctr">
              <a:defRPr/>
            </a:pPr>
            <a:r>
              <a:rPr lang="ru-RU" sz="4400" dirty="0">
                <a:solidFill>
                  <a:srgbClr val="FFFF00"/>
                </a:solidFill>
              </a:rPr>
              <a:t>А </a:t>
            </a:r>
          </a:p>
        </p:txBody>
      </p:sp>
      <p:sp>
        <p:nvSpPr>
          <p:cNvPr id="9" name="Стрелка вправо 8"/>
          <p:cNvSpPr/>
          <p:nvPr/>
        </p:nvSpPr>
        <p:spPr>
          <a:xfrm>
            <a:off x="5724525" y="2997200"/>
            <a:ext cx="360363" cy="36036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Стрелка влево 9"/>
          <p:cNvSpPr/>
          <p:nvPr/>
        </p:nvSpPr>
        <p:spPr>
          <a:xfrm>
            <a:off x="3203575" y="2997200"/>
            <a:ext cx="360363" cy="360363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304</TotalTime>
  <Words>227</Words>
  <Application>Microsoft Office PowerPoint</Application>
  <PresentationFormat>Экран (4:3)</PresentationFormat>
  <Paragraphs>77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Агропромышленный комплекс</vt:lpstr>
      <vt:lpstr>АПК</vt:lpstr>
      <vt:lpstr>АПК</vt:lpstr>
      <vt:lpstr>Особенности с/х</vt:lpstr>
      <vt:lpstr>С/х угодья</vt:lpstr>
      <vt:lpstr>Презентация PowerPoint</vt:lpstr>
      <vt:lpstr>Презентация PowerPoint</vt:lpstr>
      <vt:lpstr>Презентация PowerPoint</vt:lpstr>
      <vt:lpstr>Зерновые культуры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Щедрый урожай</dc:title>
  <dc:creator>Admin</dc:creator>
  <cp:lastModifiedBy>Admin</cp:lastModifiedBy>
  <cp:revision>28</cp:revision>
  <dcterms:modified xsi:type="dcterms:W3CDTF">2012-10-26T16:28:08Z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TC030010304</vt:lpwstr>
  </property>
</Properties>
</file>