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64" r:id="rId5"/>
    <p:sldId id="257" r:id="rId6"/>
    <p:sldId id="258" r:id="rId7"/>
    <p:sldId id="259" r:id="rId8"/>
    <p:sldId id="260" r:id="rId9"/>
    <p:sldId id="261" r:id="rId10"/>
    <p:sldId id="265" r:id="rId11"/>
    <p:sldId id="266" r:id="rId12"/>
    <p:sldId id="268" r:id="rId13"/>
    <p:sldId id="270" r:id="rId14"/>
    <p:sldId id="272" r:id="rId15"/>
    <p:sldId id="274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EE4E025-2323-42F2-AE84-C9EBAEE0A3E0}" type="datetimeFigureOut">
              <a:rPr lang="ru-RU" smtClean="0"/>
              <a:pPr/>
              <a:t>28.11.2011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2EEB2B2-16E7-4C17-91E1-063FCE20421B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-конечная звезда 4"/>
          <p:cNvSpPr/>
          <p:nvPr/>
        </p:nvSpPr>
        <p:spPr>
          <a:xfrm>
            <a:off x="0" y="4286256"/>
            <a:ext cx="2928926" cy="2571744"/>
          </a:xfrm>
          <a:prstGeom prst="star5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Prezentacii.com</a:t>
            </a:r>
            <a:endParaRPr lang="ru-RU" sz="14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4071966" cy="5857892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 smtClean="0"/>
              <a:t>Праздник 23 февраля это дань нашего уважения всем поколениям российских воинов, от древних времен до сегодняшнего дня, мужественно защищавших родную землю от захватчиков. В этот «мужской» день представители мужского пола, от мальчишек до стариков, принимают поздравления и подарки, а военнослужащие обязательно чествуются. Женщины имеют счастливую возможность сказать своим любимым самые ласковые и добрые слова, порадовать их знаками внимания.</a:t>
            </a:r>
            <a:endParaRPr lang="ru-RU" dirty="0"/>
          </a:p>
        </p:txBody>
      </p:sp>
      <p:pic>
        <p:nvPicPr>
          <p:cNvPr id="4" name="Рисунок 3" descr="55546992_23_fevralya_56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27468" y="142852"/>
            <a:ext cx="4654614" cy="6500858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3116"/>
            <a:ext cx="3714776" cy="350046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i="1" dirty="0" smtClean="0"/>
              <a:t>Холодные ветра шумят </a:t>
            </a:r>
          </a:p>
          <a:p>
            <a:pPr algn="ctr">
              <a:buNone/>
            </a:pPr>
            <a:r>
              <a:rPr lang="ru-RU" sz="2000" i="1" dirty="0" smtClean="0"/>
              <a:t>натужено,</a:t>
            </a:r>
          </a:p>
          <a:p>
            <a:pPr algn="ctr">
              <a:buNone/>
            </a:pPr>
            <a:r>
              <a:rPr lang="ru-RU" sz="2000" i="1" dirty="0" smtClean="0"/>
              <a:t>А в теплых окнах </a:t>
            </a:r>
          </a:p>
          <a:p>
            <a:pPr algn="ctr">
              <a:buNone/>
            </a:pPr>
            <a:r>
              <a:rPr lang="ru-RU" sz="2000" i="1" dirty="0" smtClean="0"/>
              <a:t>светят огоньки.</a:t>
            </a:r>
          </a:p>
          <a:p>
            <a:pPr algn="ctr">
              <a:buNone/>
            </a:pPr>
            <a:r>
              <a:rPr lang="ru-RU" sz="2000" i="1" dirty="0" smtClean="0"/>
              <a:t>Солдат в строю. </a:t>
            </a:r>
          </a:p>
          <a:p>
            <a:pPr algn="ctr">
              <a:buNone/>
            </a:pPr>
            <a:r>
              <a:rPr lang="ru-RU" sz="2000" i="1" dirty="0" smtClean="0"/>
              <a:t>Всегда он там, где нужен,</a:t>
            </a:r>
          </a:p>
          <a:p>
            <a:pPr algn="ctr">
              <a:buNone/>
            </a:pPr>
            <a:r>
              <a:rPr lang="ru-RU" sz="2000" i="1" dirty="0" smtClean="0"/>
              <a:t>Будь это степи, горы иль пески.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 smtClean="0"/>
          </a:p>
          <a:p>
            <a:endParaRPr lang="ru-RU" dirty="0" smtClean="0"/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email"/>
          <a:srcRect t="10500"/>
          <a:stretch>
            <a:fillRect/>
          </a:stretch>
        </p:blipFill>
        <p:spPr bwMode="auto">
          <a:xfrm>
            <a:off x="4143372" y="785794"/>
            <a:ext cx="484900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714884"/>
            <a:ext cx="8229600" cy="192214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i="1" dirty="0" smtClean="0"/>
              <a:t>Солдат на марше. Родине присяга</a:t>
            </a:r>
            <a:br>
              <a:rPr lang="ru-RU" i="1" dirty="0" smtClean="0"/>
            </a:br>
            <a:r>
              <a:rPr lang="ru-RU" i="1" dirty="0" smtClean="0"/>
              <a:t>В его душе незыблемо живет,</a:t>
            </a:r>
          </a:p>
          <a:p>
            <a:pPr algn="ctr">
              <a:buNone/>
            </a:pPr>
            <a:r>
              <a:rPr lang="ru-RU" sz="2800" i="1" dirty="0" smtClean="0"/>
              <a:t>Как вечный свет единственного стяга,</a:t>
            </a:r>
            <a:br>
              <a:rPr lang="ru-RU" sz="2800" i="1" dirty="0" smtClean="0"/>
            </a:br>
            <a:r>
              <a:rPr lang="ru-RU" sz="2800" i="1" dirty="0" smtClean="0"/>
              <a:t>Ведущего вперед, всегда вперед. </a:t>
            </a:r>
            <a:r>
              <a:rPr lang="ru-RU" i="1" dirty="0" smtClean="0"/>
              <a:t/>
            </a:r>
            <a:br>
              <a:rPr lang="ru-RU" i="1" dirty="0" smtClean="0"/>
            </a:br>
            <a:endParaRPr lang="ru-RU" i="1" dirty="0" smtClean="0"/>
          </a:p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500042"/>
            <a:ext cx="6143628" cy="410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643446"/>
            <a:ext cx="7829576" cy="1993586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2800" i="1" dirty="0" smtClean="0"/>
              <a:t>Солдат в делах. Пускай не сахар служба.</a:t>
            </a:r>
            <a:br>
              <a:rPr lang="ru-RU" sz="2800" i="1" dirty="0" smtClean="0"/>
            </a:br>
            <a:r>
              <a:rPr lang="ru-RU" sz="2800" i="1" dirty="0" smtClean="0"/>
              <a:t>Превыше прочих чувств — Отчизне долг,</a:t>
            </a:r>
          </a:p>
          <a:p>
            <a:pPr algn="ctr">
              <a:buNone/>
            </a:pPr>
            <a:r>
              <a:rPr lang="ru-RU" sz="2800" i="1" dirty="0" smtClean="0"/>
              <a:t>К тому же в трудный час мужская дружба</a:t>
            </a:r>
            <a:br>
              <a:rPr lang="ru-RU" sz="2800" i="1" dirty="0" smtClean="0"/>
            </a:br>
            <a:r>
              <a:rPr lang="ru-RU" sz="2800" i="1" dirty="0" smtClean="0"/>
              <a:t>Поможет и на выручку придет. 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 smtClean="0"/>
          </a:p>
          <a:p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1000108"/>
            <a:ext cx="5029200" cy="336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714884"/>
            <a:ext cx="8229600" cy="1922148"/>
          </a:xfrm>
        </p:spPr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2800" i="1" dirty="0" smtClean="0"/>
              <a:t>Солдат — в учебе. Все постигнуть надо,</a:t>
            </a:r>
            <a:br>
              <a:rPr lang="ru-RU" sz="2800" i="1" dirty="0" smtClean="0"/>
            </a:br>
            <a:r>
              <a:rPr lang="ru-RU" sz="2800" i="1" dirty="0" smtClean="0"/>
              <a:t>Чтоб защищать страну, коль грянет гром,</a:t>
            </a:r>
          </a:p>
          <a:p>
            <a:pPr algn="ctr">
              <a:buNone/>
            </a:pPr>
            <a:r>
              <a:rPr lang="ru-RU" sz="2800" i="1" dirty="0" smtClean="0"/>
              <a:t>И для него заветная награда —</a:t>
            </a:r>
            <a:br>
              <a:rPr lang="ru-RU" sz="2800" i="1" dirty="0" smtClean="0"/>
            </a:br>
            <a:r>
              <a:rPr lang="ru-RU" sz="2800" i="1" dirty="0" smtClean="0"/>
              <a:t>Быть первым в деле боевом. </a:t>
            </a:r>
            <a:br>
              <a:rPr lang="ru-RU" sz="2800" i="1" dirty="0" smtClean="0"/>
            </a:br>
            <a:endParaRPr lang="ru-RU" sz="2800" i="1" dirty="0" smtClean="0"/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500042"/>
            <a:ext cx="6096000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86256"/>
            <a:ext cx="8229600" cy="232886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i="1" dirty="0" smtClean="0"/>
              <a:t>Служи, солдат! Ты сын земли родимой;</a:t>
            </a:r>
          </a:p>
          <a:p>
            <a:pPr algn="ctr">
              <a:buNone/>
            </a:pPr>
            <a:r>
              <a:rPr lang="ru-RU" i="1" dirty="0" smtClean="0"/>
              <a:t>И, верность клятве воинской храня,</a:t>
            </a:r>
          </a:p>
          <a:p>
            <a:pPr algn="ctr">
              <a:buNone/>
            </a:pPr>
            <a:r>
              <a:rPr lang="ru-RU" i="1" dirty="0" smtClean="0"/>
              <a:t>Храни вот также — верно, нерушимо</a:t>
            </a:r>
          </a:p>
          <a:p>
            <a:pPr algn="ctr">
              <a:buNone/>
            </a:pPr>
            <a:r>
              <a:rPr lang="ru-RU" i="1" dirty="0" smtClean="0"/>
              <a:t>Покой земли, и маму, и меня.</a:t>
            </a:r>
            <a:endParaRPr lang="ru-RU" i="1" dirty="0"/>
          </a:p>
        </p:txBody>
      </p:sp>
      <p:pic>
        <p:nvPicPr>
          <p:cNvPr id="4" name="Рисунок 3" descr="1266465C.gif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857356" y="230168"/>
            <a:ext cx="5715000" cy="3806819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post-83074-1288979328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357158" y="571480"/>
            <a:ext cx="8429684" cy="5661936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214949"/>
            <a:ext cx="8258204" cy="1139975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Во все века героизм и мужество воинов России, мощь и слава русского оружия были неотъемлемой частью величия Российского государства.</a:t>
            </a:r>
            <a:endParaRPr lang="ru-RU" dirty="0"/>
          </a:p>
        </p:txBody>
      </p:sp>
      <p:pic>
        <p:nvPicPr>
          <p:cNvPr id="1028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42976" y="1071546"/>
            <a:ext cx="6715172" cy="3761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785794"/>
            <a:ext cx="8472518" cy="1723229"/>
          </a:xfrm>
        </p:spPr>
        <p:txBody>
          <a:bodyPr/>
          <a:lstStyle/>
          <a:p>
            <a:pPr algn="just"/>
            <a:r>
              <a:rPr lang="ru-RU" dirty="0" smtClean="0"/>
              <a:t>Уже несколько десятилетий мы верны традиции широко и всенародно встречать праздник защитника Отечества и отмечать его с особой торжественностью и теплотой.</a:t>
            </a:r>
            <a:endParaRPr lang="ru-RU" dirty="0"/>
          </a:p>
        </p:txBody>
      </p:sp>
      <p:pic>
        <p:nvPicPr>
          <p:cNvPr id="8" name="Содержимое 7" descr="fevralz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1000100" y="2643182"/>
            <a:ext cx="7286676" cy="3916589"/>
          </a:xfrm>
        </p:spPr>
      </p:pic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714357"/>
            <a:ext cx="8472518" cy="150019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23 февраля, это день воинской славы России, которую российские войска снискали себе на полях сражений. Изначально в этом дне был заложен высокий смысл - любить свою Родину и в случае необходимости уметь ее отстоять, а защищать родную землю русским воинам приходилось неоднократно, и всегда русский солдат с честью выполнял свой долг.</a:t>
            </a:r>
            <a:endParaRPr lang="ru-RU" dirty="0"/>
          </a:p>
        </p:txBody>
      </p:sp>
      <p:pic>
        <p:nvPicPr>
          <p:cNvPr id="8" name="Содержимое 7" descr="55570727_0_2a9df_5f2204df_XL.gif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1214414" y="2000240"/>
            <a:ext cx="6500858" cy="4700619"/>
          </a:xfrm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4214818"/>
            <a:ext cx="8229600" cy="2493652"/>
          </a:xfrm>
        </p:spPr>
        <p:txBody>
          <a:bodyPr/>
          <a:lstStyle/>
          <a:p>
            <a:pPr algn="ctr">
              <a:buNone/>
            </a:pPr>
            <a:r>
              <a:rPr lang="ru-RU" b="1" i="1" dirty="0" smtClean="0"/>
              <a:t>Стоим мы на посту, повзводно и поротно.</a:t>
            </a:r>
          </a:p>
          <a:p>
            <a:pPr algn="ctr">
              <a:buNone/>
            </a:pPr>
            <a:r>
              <a:rPr lang="ru-RU" b="1" i="1" dirty="0" smtClean="0"/>
              <a:t>Бессмертны, как огонь. Спокойны, как гранит.</a:t>
            </a:r>
          </a:p>
          <a:p>
            <a:pPr algn="ctr">
              <a:buNone/>
            </a:pPr>
            <a:r>
              <a:rPr lang="ru-RU" b="1" i="1" dirty="0" smtClean="0"/>
              <a:t>Мы — армия страны. Мы — армия народа.</a:t>
            </a:r>
          </a:p>
          <a:p>
            <a:pPr algn="ctr">
              <a:buNone/>
            </a:pPr>
            <a:r>
              <a:rPr lang="ru-RU" b="1" i="1" dirty="0" smtClean="0"/>
              <a:t>Великий подвиг наш история хранит.</a:t>
            </a:r>
          </a:p>
          <a:p>
            <a:pPr algn="r">
              <a:buNone/>
            </a:pPr>
            <a:r>
              <a:rPr lang="ru-RU" dirty="0" smtClean="0"/>
              <a:t>Р. Рождественский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14289"/>
            <a:ext cx="8715436" cy="394807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714356"/>
            <a:ext cx="3286116" cy="578647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 23 февраля 1918 года отряды Красной гвардии одержали свои первые победы под Псковом и Нарвой над регулярными войсками кайзеровской Германии. Вот эти первые победы и стали «днем рождения Красной Армии».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 l="3420" t="4066" r="6367" b="5455"/>
          <a:stretch>
            <a:fillRect/>
          </a:stretch>
        </p:blipFill>
        <p:spPr bwMode="auto">
          <a:xfrm>
            <a:off x="3500430" y="642918"/>
            <a:ext cx="5473450" cy="59027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000108"/>
            <a:ext cx="4143372" cy="471490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 1922 году эта дата была официально объявлена Днем Красной Армии. Позднее 23 февраля ежегодно отмечался в СССР как всенародный праздник — День Советской Армии и Военно-Морского Флота. После распада Советского Союза дата была переименована в День защитника Отечества.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6248" y="0"/>
            <a:ext cx="4643470" cy="654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4572008"/>
            <a:ext cx="9001156" cy="214314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Для некоторых людей праздник 23 февраля остался днем мужчин, которые служат в армии или в каких-либо силовых структурах. Тем не менее, большинство граждан России и стран бывшего СССР склонны рассматривать День защитника Отечества не столько, как годовщину великой победы или День Рождения Красной Армии, сколько, как День настоящих мужчин. Защитников в самом широком смысле этого слова.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42852"/>
            <a:ext cx="8786874" cy="4393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714488"/>
            <a:ext cx="4214842" cy="392909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/>
              <a:t>С праздником Армии!</a:t>
            </a:r>
          </a:p>
          <a:p>
            <a:pPr algn="ctr">
              <a:buNone/>
            </a:pPr>
            <a:r>
              <a:rPr lang="ru-RU" b="1" i="1" dirty="0" smtClean="0"/>
              <a:t>С праздников воинов,</a:t>
            </a:r>
          </a:p>
          <a:p>
            <a:pPr algn="ctr">
              <a:buNone/>
            </a:pPr>
            <a:r>
              <a:rPr lang="ru-RU" b="1" i="1" dirty="0" smtClean="0"/>
              <a:t>С праздником братьев,</a:t>
            </a:r>
          </a:p>
          <a:p>
            <a:pPr algn="ctr">
              <a:buNone/>
            </a:pPr>
            <a:r>
              <a:rPr lang="ru-RU" b="1" i="1" dirty="0" smtClean="0"/>
              <a:t>Отцов и мужей,</a:t>
            </a:r>
          </a:p>
          <a:p>
            <a:pPr algn="ctr">
              <a:buNone/>
            </a:pPr>
            <a:r>
              <a:rPr lang="ru-RU" b="1" i="1" dirty="0" smtClean="0"/>
              <a:t>Их устремлениями,</a:t>
            </a:r>
          </a:p>
          <a:p>
            <a:pPr algn="ctr">
              <a:buNone/>
            </a:pPr>
            <a:r>
              <a:rPr lang="ru-RU" b="1" i="1" dirty="0" smtClean="0"/>
              <a:t>Славы достойными,</a:t>
            </a:r>
          </a:p>
          <a:p>
            <a:pPr algn="ctr">
              <a:buNone/>
            </a:pPr>
            <a:r>
              <a:rPr lang="ru-RU" b="1" i="1" dirty="0" smtClean="0"/>
              <a:t>Мир сбережен </a:t>
            </a:r>
          </a:p>
          <a:p>
            <a:pPr algn="ctr">
              <a:buNone/>
            </a:pPr>
            <a:r>
              <a:rPr lang="ru-RU" b="1" i="1" dirty="0" smtClean="0"/>
              <a:t>на планете людей.</a:t>
            </a:r>
            <a:endParaRPr lang="ru-RU" b="1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142852"/>
            <a:ext cx="321471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107</TotalTime>
  <Words>463</Words>
  <Application>Microsoft Office PowerPoint</Application>
  <PresentationFormat>Экран (4:3)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23 февраля</dc:title>
  <dc:creator>Татьяна</dc:creator>
  <cp:lastModifiedBy>Admin</cp:lastModifiedBy>
  <cp:revision>12</cp:revision>
  <dcterms:created xsi:type="dcterms:W3CDTF">2011-01-15T15:31:10Z</dcterms:created>
  <dcterms:modified xsi:type="dcterms:W3CDTF">2011-11-28T14:37:27Z</dcterms:modified>
</cp:coreProperties>
</file>