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A0464C-03C8-4E16-BFE2-03267443D14B}" type="datetimeFigureOut">
              <a:rPr lang="ru-RU"/>
              <a:pPr>
                <a:defRPr/>
              </a:pPr>
              <a:t>08.01.2013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9E369C-CBCF-4EA3-85F0-0B8F89456D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8C2DDC-81A0-4B66-93D7-729A20C4308F}" type="datetimeFigureOut">
              <a:rPr lang="ru-RU"/>
              <a:pPr>
                <a:defRPr/>
              </a:pPr>
              <a:t>08.01.2013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B4287E-C462-4624-B138-EACC26FBB8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E0526D-8240-4952-AB50-6B5C598B0BDC}" type="datetimeFigureOut">
              <a:rPr lang="ru-RU"/>
              <a:pPr>
                <a:defRPr/>
              </a:pPr>
              <a:t>08.01.2013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EBE462-66E2-41EA-99F1-3E357C5C38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B207DA-B585-483B-A613-B2EAD8E95731}" type="datetimeFigureOut">
              <a:rPr lang="ru-RU"/>
              <a:pPr>
                <a:defRPr/>
              </a:pPr>
              <a:t>08.01.2013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334278-1DAE-468D-8A18-6B769AA9F1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5D397-5E97-4213-8505-FB2E862A7DA1}" type="datetimeFigureOut">
              <a:rPr lang="ru-RU"/>
              <a:pPr>
                <a:defRPr/>
              </a:pPr>
              <a:t>08.01.2013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89625A-6666-46C7-B426-4A980F5C6C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6AEB23-2E3C-41E4-9A6F-5CB6FFE3F365}" type="datetimeFigureOut">
              <a:rPr lang="ru-RU"/>
              <a:pPr>
                <a:defRPr/>
              </a:pPr>
              <a:t>08.01.2013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9890AE-52DE-4066-B374-0FA0CE790E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B3783E-96E3-4C24-972F-C4E033D0868A}" type="datetimeFigureOut">
              <a:rPr lang="ru-RU"/>
              <a:pPr>
                <a:defRPr/>
              </a:pPr>
              <a:t>08.01.2013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662D6D-FEBE-41A3-B9B5-2D790BE572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F626F9-6C2D-4288-AB50-A371BAAEBFA8}" type="datetimeFigureOut">
              <a:rPr lang="ru-RU"/>
              <a:pPr>
                <a:defRPr/>
              </a:pPr>
              <a:t>08.01.2013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181F18-58EF-42FC-8BB0-951F9F5BB1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437186-E282-4A88-B4FF-CE8B5D64CD28}" type="datetimeFigureOut">
              <a:rPr lang="ru-RU"/>
              <a:pPr>
                <a:defRPr/>
              </a:pPr>
              <a:t>08.01.2013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A96889-FCA5-44B1-B14B-38F1AA0524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E4CCE0-65DD-49FB-BAD5-2D21ED4BB060}" type="datetimeFigureOut">
              <a:rPr lang="ru-RU"/>
              <a:pPr>
                <a:defRPr/>
              </a:pPr>
              <a:t>08.01.2013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FEA117-58A6-4F33-B3BE-2D158117F1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EF9FCC-C6A4-49C1-9ABA-B9031D160702}" type="datetimeFigureOut">
              <a:rPr lang="ru-RU"/>
              <a:pPr>
                <a:defRPr/>
              </a:pPr>
              <a:t>08.01.2013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403C6E-9F68-4416-A448-417F2F4B02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C1F41D6-A085-4BB4-A4E4-CA56A9B9618A}" type="datetimeFigureOut">
              <a:rPr lang="ru-RU"/>
              <a:pPr>
                <a:defRPr/>
              </a:pPr>
              <a:t>08.01.2013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F404307-D249-4801-AED9-172794047E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gif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214290"/>
            <a:ext cx="7772400" cy="1470025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Животные степей</a:t>
            </a:r>
          </a:p>
        </p:txBody>
      </p:sp>
      <p:pic>
        <p:nvPicPr>
          <p:cNvPr id="2052" name="Рисунок 5" descr="slepis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1571612"/>
            <a:ext cx="4429125" cy="297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4414" y="4643446"/>
            <a:ext cx="6400800" cy="1752600"/>
          </a:xfrm>
        </p:spPr>
        <p:txBody>
          <a:bodyPr/>
          <a:lstStyle/>
          <a:p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Отчёт зоологов</a:t>
            </a:r>
          </a:p>
          <a:p>
            <a:r>
              <a:rPr lang="ru-RU" sz="1400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Работу выполнили учащиеся</a:t>
            </a:r>
          </a:p>
          <a:p>
            <a:r>
              <a:rPr lang="ru-RU" sz="1400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 4 б класса МАОУ Лицей №1 г. Балаково Саратовской обл.</a:t>
            </a:r>
          </a:p>
          <a:p>
            <a:r>
              <a:rPr lang="ru-RU" sz="1400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Селивёрстова Маша</a:t>
            </a:r>
          </a:p>
          <a:p>
            <a:r>
              <a:rPr lang="ru-RU" sz="1400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Вишневская Света</a:t>
            </a:r>
          </a:p>
          <a:p>
            <a:r>
              <a:rPr lang="ru-RU" sz="1400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Князев Рома</a:t>
            </a:r>
          </a:p>
          <a:p>
            <a:r>
              <a:rPr lang="ru-RU" sz="1400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Солдаткин Леонид</a:t>
            </a:r>
          </a:p>
          <a:p>
            <a:endPara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Птицы степи устраивают гнезда прямо на земле.</a:t>
            </a:r>
          </a:p>
        </p:txBody>
      </p:sp>
      <p:pic>
        <p:nvPicPr>
          <p:cNvPr id="11267" name="Содержимое 5" descr="гнездо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500188" y="2000250"/>
            <a:ext cx="6086475" cy="4176713"/>
          </a:xfrm>
        </p:spPr>
      </p:pic>
      <p:pic>
        <p:nvPicPr>
          <p:cNvPr id="11268" name="Рисунок 6" descr="pticia-1121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125" y="4929188"/>
            <a:ext cx="971550" cy="1195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   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Животные степи некрупные, их жизнь связана с землей, в которой они делают норы, чтобы прятаться от хищников. В норах они делают себе запасы на зиму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              В степи живут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12292" name="Рисунок 7" descr="jivotniea-3738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43375" y="4214813"/>
            <a:ext cx="1666875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Рисунок 8" descr="jivotniea-3772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3375" y="714375"/>
            <a:ext cx="928688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latin typeface="Times New Roman" pitchFamily="18" charset="0"/>
                <a:cs typeface="Times New Roman" pitchFamily="18" charset="0"/>
              </a:rPr>
              <a:t>Суслики</a:t>
            </a:r>
          </a:p>
        </p:txBody>
      </p:sp>
      <p:pic>
        <p:nvPicPr>
          <p:cNvPr id="13315" name="Содержимое 3" descr="suslik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143250" y="1357313"/>
            <a:ext cx="3600450" cy="49180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latin typeface="Times New Roman" pitchFamily="18" charset="0"/>
                <a:cs typeface="Times New Roman" pitchFamily="18" charset="0"/>
              </a:rPr>
              <a:t>Хомяки</a:t>
            </a:r>
          </a:p>
        </p:txBody>
      </p:sp>
      <p:pic>
        <p:nvPicPr>
          <p:cNvPr id="14339" name="Содержимое 5" descr="2411764820_910912a4f4_o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928813" y="1857375"/>
            <a:ext cx="5238750" cy="39290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latin typeface="Times New Roman" pitchFamily="18" charset="0"/>
                <a:cs typeface="Times New Roman" pitchFamily="18" charset="0"/>
              </a:rPr>
              <a:t>Тушканчики</a:t>
            </a:r>
          </a:p>
        </p:txBody>
      </p:sp>
      <p:pic>
        <p:nvPicPr>
          <p:cNvPr id="15363" name="Содержимое 3" descr="тушканчик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178050" y="1600200"/>
            <a:ext cx="4787900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latin typeface="Times New Roman" pitchFamily="18" charset="0"/>
                <a:cs typeface="Times New Roman" pitchFamily="18" charset="0"/>
              </a:rPr>
              <a:t>Сурки</a:t>
            </a:r>
          </a:p>
        </p:txBody>
      </p:sp>
      <p:pic>
        <p:nvPicPr>
          <p:cNvPr id="16387" name="Содержимое 3" descr="сурок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695450" y="1600200"/>
            <a:ext cx="5753100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latin typeface="Times New Roman" pitchFamily="18" charset="0"/>
                <a:cs typeface="Times New Roman" pitchFamily="18" charset="0"/>
              </a:rPr>
              <a:t>Мыши-полевки</a:t>
            </a:r>
          </a:p>
        </p:txBody>
      </p:sp>
      <p:pic>
        <p:nvPicPr>
          <p:cNvPr id="17411" name="Содержимое 3" descr="кенгуровая крыс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690688" y="1535113"/>
            <a:ext cx="5667375" cy="42513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 вы обратили внимание на окрас животных степей?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b="1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5" name="Содержимое 3" descr="куропатк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429375" y="1928813"/>
            <a:ext cx="2262188" cy="1649412"/>
          </a:xfrm>
        </p:spPr>
      </p:pic>
      <p:pic>
        <p:nvPicPr>
          <p:cNvPr id="18436" name="Рисунок 5" descr="007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7563" y="2000250"/>
            <a:ext cx="2590800" cy="1684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Рисунок 7" descr="жаворонок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75" y="2000250"/>
            <a:ext cx="2133600" cy="165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571500" y="4214813"/>
            <a:ext cx="792956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>
                <a:latin typeface="Times New Roman" pitchFamily="18" charset="0"/>
                <a:cs typeface="Times New Roman" pitchFamily="18" charset="0"/>
              </a:rPr>
              <a:t>Окрас у степных животных часто под цвет растительности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2714625"/>
            <a:ext cx="82296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 конечно, в степи есть хищники</a:t>
            </a:r>
          </a:p>
        </p:txBody>
      </p:sp>
      <p:pic>
        <p:nvPicPr>
          <p:cNvPr id="19459" name="Рисунок 3" descr="jivotniea-1236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71813" y="3714750"/>
            <a:ext cx="2557462" cy="142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latin typeface="Times New Roman" pitchFamily="18" charset="0"/>
                <a:cs typeface="Times New Roman" pitchFamily="18" charset="0"/>
              </a:rPr>
              <a:t>Степной орел</a:t>
            </a:r>
          </a:p>
        </p:txBody>
      </p:sp>
      <p:pic>
        <p:nvPicPr>
          <p:cNvPr id="20483" name="Содержимое 3" descr="степной орёл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85938" y="1428750"/>
            <a:ext cx="6126162" cy="47894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latin typeface="Times New Roman" pitchFamily="18" charset="0"/>
                <a:cs typeface="Times New Roman" pitchFamily="18" charset="0"/>
              </a:rPr>
              <a:t>Наша задача</a:t>
            </a: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Font typeface="Arial" charset="0"/>
              <a:buNone/>
            </a:pPr>
            <a:r>
              <a:rPr lang="ru-RU" smtClean="0"/>
              <a:t>    </a:t>
            </a:r>
            <a:r>
              <a:rPr lang="ru-RU" sz="4000" b="1" smtClean="0"/>
              <a:t>Выяснить, какие животные живут в степях. </a:t>
            </a:r>
          </a:p>
          <a:p>
            <a:pPr algn="ctr">
              <a:buFont typeface="Arial" charset="0"/>
              <a:buNone/>
            </a:pPr>
            <a:endParaRPr lang="ru-RU" sz="4000" b="1" smtClean="0"/>
          </a:p>
        </p:txBody>
      </p:sp>
      <p:pic>
        <p:nvPicPr>
          <p:cNvPr id="3076" name="Рисунок 3" descr="suslik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7563" y="3000375"/>
            <a:ext cx="2571750" cy="3513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latin typeface="Times New Roman" pitchFamily="18" charset="0"/>
                <a:cs typeface="Times New Roman" pitchFamily="18" charset="0"/>
              </a:rPr>
              <a:t>Степной лунь</a:t>
            </a:r>
          </a:p>
        </p:txBody>
      </p:sp>
      <p:pic>
        <p:nvPicPr>
          <p:cNvPr id="21507" name="Содержимое 3" descr="степной лунь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352550" y="1600200"/>
            <a:ext cx="6438900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Степная гадюка</a:t>
            </a:r>
          </a:p>
        </p:txBody>
      </p:sp>
      <p:pic>
        <p:nvPicPr>
          <p:cNvPr id="22531" name="Содержимое 3" descr="poloz_zheltobriukh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260600" y="1428750"/>
            <a:ext cx="5287963" cy="4724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>
          <a:xfrm>
            <a:off x="428625" y="2643188"/>
            <a:ext cx="8229600" cy="1143000"/>
          </a:xfrm>
        </p:spPr>
        <p:txBody>
          <a:bodyPr/>
          <a:lstStyle/>
          <a:p>
            <a:r>
              <a:rPr lang="ru-RU" b="1" smtClean="0">
                <a:latin typeface="Times New Roman" pitchFamily="18" charset="0"/>
                <a:cs typeface="Times New Roman" pitchFamily="18" charset="0"/>
              </a:rPr>
              <a:t>Питаются они грызунами</a:t>
            </a:r>
          </a:p>
        </p:txBody>
      </p:sp>
      <p:pic>
        <p:nvPicPr>
          <p:cNvPr id="23555" name="Содержимое 3" descr="mishia-281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 flipH="1">
            <a:off x="3714750" y="4143375"/>
            <a:ext cx="1514475" cy="1376363"/>
          </a:xfrm>
        </p:spPr>
      </p:pic>
      <p:pic>
        <p:nvPicPr>
          <p:cNvPr id="23556" name="Рисунок 4" descr="jivotniea-3738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0" y="4071938"/>
            <a:ext cx="1666875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>
          <a:xfrm>
            <a:off x="500063" y="1428750"/>
            <a:ext cx="8229600" cy="1143000"/>
          </a:xfrm>
        </p:spPr>
        <p:txBody>
          <a:bodyPr/>
          <a:lstStyle/>
          <a:p>
            <a:r>
              <a:rPr lang="ru-RU" b="1" smtClean="0">
                <a:latin typeface="Times New Roman" pitchFamily="18" charset="0"/>
                <a:cs typeface="Times New Roman" pitchFamily="18" charset="0"/>
              </a:rPr>
              <a:t>Спасибо за внимание!!!</a:t>
            </a:r>
          </a:p>
        </p:txBody>
      </p:sp>
      <p:pic>
        <p:nvPicPr>
          <p:cNvPr id="24579" name="Содержимое 3" descr="an03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786188" y="3143250"/>
            <a:ext cx="1160462" cy="9159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степях нет деревьев, но есть травянистый покров, поэтому в траве живет множество насекомых:</a:t>
            </a:r>
          </a:p>
        </p:txBody>
      </p:sp>
      <p:pic>
        <p:nvPicPr>
          <p:cNvPr id="4" name="Рисунок 3" descr="дыбк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2500306"/>
            <a:ext cx="2571770" cy="1928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100" name="TextBox 4"/>
          <p:cNvSpPr txBox="1">
            <a:spLocks noChangeArrowheads="1"/>
          </p:cNvSpPr>
          <p:nvPr/>
        </p:nvSpPr>
        <p:spPr bwMode="auto">
          <a:xfrm>
            <a:off x="428625" y="4357688"/>
            <a:ext cx="22145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latin typeface="Calibri" pitchFamily="34" charset="0"/>
              </a:rPr>
              <a:t>Дыбка</a:t>
            </a:r>
          </a:p>
        </p:txBody>
      </p:sp>
      <p:pic>
        <p:nvPicPr>
          <p:cNvPr id="6" name="Рисунок 5" descr="шмель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14678" y="4500570"/>
            <a:ext cx="2846862" cy="23574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41371660_samka_kuznec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286512" y="2428868"/>
            <a:ext cx="2611834" cy="20073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103" name="TextBox 7"/>
          <p:cNvSpPr txBox="1">
            <a:spLocks noChangeArrowheads="1"/>
          </p:cNvSpPr>
          <p:nvPr/>
        </p:nvSpPr>
        <p:spPr bwMode="auto">
          <a:xfrm>
            <a:off x="6429375" y="4429125"/>
            <a:ext cx="22145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latin typeface="Calibri" pitchFamily="34" charset="0"/>
              </a:rPr>
              <a:t>Кузнечик</a:t>
            </a:r>
          </a:p>
        </p:txBody>
      </p:sp>
      <p:sp>
        <p:nvSpPr>
          <p:cNvPr id="4104" name="TextBox 8"/>
          <p:cNvSpPr txBox="1">
            <a:spLocks noChangeArrowheads="1"/>
          </p:cNvSpPr>
          <p:nvPr/>
        </p:nvSpPr>
        <p:spPr bwMode="auto">
          <a:xfrm>
            <a:off x="3500438" y="4071938"/>
            <a:ext cx="22145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latin typeface="Calibri" pitchFamily="34" charset="0"/>
              </a:rPr>
              <a:t>Шмель</a:t>
            </a:r>
          </a:p>
        </p:txBody>
      </p:sp>
      <p:pic>
        <p:nvPicPr>
          <p:cNvPr id="4105" name="Рисунок 11" descr="jivotniea-3318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43375" y="2714625"/>
            <a:ext cx="1143000" cy="1042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Раз есть насекомые, значит, есть и много разных птиц</a:t>
            </a:r>
          </a:p>
        </p:txBody>
      </p:sp>
      <p:pic>
        <p:nvPicPr>
          <p:cNvPr id="5123" name="Содержимое 3" descr="ptinc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428875" y="2071688"/>
            <a:ext cx="4572000" cy="3725862"/>
          </a:xfrm>
        </p:spPr>
      </p:pic>
      <p:pic>
        <p:nvPicPr>
          <p:cNvPr id="5124" name="Рисунок 4" descr="pticia-1118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750" y="857250"/>
            <a:ext cx="1114425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latin typeface="Times New Roman" pitchFamily="18" charset="0"/>
                <a:cs typeface="Times New Roman" pitchFamily="18" charset="0"/>
              </a:rPr>
              <a:t>Степной жаворонок</a:t>
            </a:r>
          </a:p>
        </p:txBody>
      </p:sp>
      <p:pic>
        <p:nvPicPr>
          <p:cNvPr id="4" name="Содержимое 3" descr="жаворонок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28728" y="1285860"/>
            <a:ext cx="6572296" cy="5098223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latin typeface="Times New Roman" pitchFamily="18" charset="0"/>
                <a:cs typeface="Times New Roman" pitchFamily="18" charset="0"/>
              </a:rPr>
              <a:t>Дрофа</a:t>
            </a:r>
          </a:p>
        </p:txBody>
      </p:sp>
      <p:pic>
        <p:nvPicPr>
          <p:cNvPr id="4" name="Содержимое 3" descr="drof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27585" y="1428736"/>
            <a:ext cx="7215597" cy="4786346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latin typeface="Times New Roman" pitchFamily="18" charset="0"/>
                <a:cs typeface="Times New Roman" pitchFamily="18" charset="0"/>
              </a:rPr>
              <a:t>Серая куропатка</a:t>
            </a:r>
          </a:p>
        </p:txBody>
      </p:sp>
      <p:pic>
        <p:nvPicPr>
          <p:cNvPr id="8195" name="Содержимое 3" descr="куропатк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500188" y="1428750"/>
            <a:ext cx="6696075" cy="48831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latin typeface="Times New Roman" pitchFamily="18" charset="0"/>
                <a:cs typeface="Times New Roman" pitchFamily="18" charset="0"/>
              </a:rPr>
              <a:t>Журавль-красавка </a:t>
            </a:r>
          </a:p>
        </p:txBody>
      </p:sp>
      <p:pic>
        <p:nvPicPr>
          <p:cNvPr id="4" name="Содержимое 3" descr="журавль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00100" y="1531000"/>
            <a:ext cx="7072361" cy="4711960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latin typeface="Times New Roman" pitchFamily="18" charset="0"/>
                <a:cs typeface="Times New Roman" pitchFamily="18" charset="0"/>
              </a:rPr>
              <a:t>Пустельга</a:t>
            </a:r>
          </a:p>
        </p:txBody>
      </p:sp>
      <p:pic>
        <p:nvPicPr>
          <p:cNvPr id="10243" name="Содержимое 3" descr="пустельг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471613" y="1643063"/>
            <a:ext cx="6172200" cy="4419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136</Words>
  <Application>Microsoft Office PowerPoint</Application>
  <PresentationFormat>Экран (4:3)</PresentationFormat>
  <Paragraphs>36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Животные степей</vt:lpstr>
      <vt:lpstr>Наша задача</vt:lpstr>
      <vt:lpstr> В степях нет деревьев, но есть травянистый покров, поэтому в траве живет множество насекомых:</vt:lpstr>
      <vt:lpstr>Раз есть насекомые, значит, есть и много разных птиц</vt:lpstr>
      <vt:lpstr>Степной жаворонок</vt:lpstr>
      <vt:lpstr>Дрофа</vt:lpstr>
      <vt:lpstr>Серая куропатка</vt:lpstr>
      <vt:lpstr>Журавль-красавка </vt:lpstr>
      <vt:lpstr>Пустельга</vt:lpstr>
      <vt:lpstr>Птицы степи устраивают гнезда прямо на земле.</vt:lpstr>
      <vt:lpstr>Слайд 11</vt:lpstr>
      <vt:lpstr>Суслики</vt:lpstr>
      <vt:lpstr>Хомяки</vt:lpstr>
      <vt:lpstr>Тушканчики</vt:lpstr>
      <vt:lpstr>Сурки</vt:lpstr>
      <vt:lpstr>Мыши-полевки</vt:lpstr>
      <vt:lpstr> А вы обратили внимание на окрас животных степей? </vt:lpstr>
      <vt:lpstr>И конечно, в степи есть хищники</vt:lpstr>
      <vt:lpstr>Степной орел</vt:lpstr>
      <vt:lpstr>Степной лунь</vt:lpstr>
      <vt:lpstr>Степная гадюка</vt:lpstr>
      <vt:lpstr>Питаются они грызунами</vt:lpstr>
      <vt:lpstr>Спасибо за внимание!!!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Животные степей</dc:title>
  <dc:creator>Татьяна</dc:creator>
  <cp:lastModifiedBy>Николай</cp:lastModifiedBy>
  <cp:revision>13</cp:revision>
  <dcterms:created xsi:type="dcterms:W3CDTF">2010-08-20T05:22:38Z</dcterms:created>
  <dcterms:modified xsi:type="dcterms:W3CDTF">2013-01-08T08:45:01Z</dcterms:modified>
</cp:coreProperties>
</file>