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8" r:id="rId3"/>
    <p:sldId id="260" r:id="rId4"/>
    <p:sldId id="259" r:id="rId5"/>
    <p:sldId id="257" r:id="rId6"/>
    <p:sldId id="261" r:id="rId7"/>
    <p:sldId id="262" r:id="rId8"/>
    <p:sldId id="265" r:id="rId9"/>
    <p:sldId id="266" r:id="rId10"/>
    <p:sldId id="264" r:id="rId11"/>
    <p:sldId id="263" r:id="rId12"/>
    <p:sldId id="289" r:id="rId13"/>
    <p:sldId id="275" r:id="rId14"/>
    <p:sldId id="268" r:id="rId15"/>
    <p:sldId id="267" r:id="rId16"/>
    <p:sldId id="270" r:id="rId17"/>
    <p:sldId id="271" r:id="rId18"/>
    <p:sldId id="272" r:id="rId19"/>
    <p:sldId id="273" r:id="rId20"/>
    <p:sldId id="269" r:id="rId21"/>
    <p:sldId id="274" r:id="rId22"/>
    <p:sldId id="277" r:id="rId23"/>
    <p:sldId id="276" r:id="rId24"/>
    <p:sldId id="278" r:id="rId25"/>
    <p:sldId id="290" r:id="rId26"/>
    <p:sldId id="279" r:id="rId27"/>
    <p:sldId id="280" r:id="rId28"/>
    <p:sldId id="281" r:id="rId29"/>
    <p:sldId id="288" r:id="rId30"/>
    <p:sldId id="282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99FF"/>
    <a:srgbClr val="99CCFF"/>
    <a:srgbClr val="0033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C8C4FD-804F-4C5E-BC16-04AAEADE3D4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7519E-013F-4BE7-9A63-49392FEB3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268FC-218B-479D-BFDF-E1B9D4B151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0BAB0-8AAD-4D86-8C9A-B3D3951351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F305977-2318-4569-8E87-F3270BA058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E7F5A-2BCA-46DD-91AE-909A99F72B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403F2-BB96-4758-B69F-8ADC4B62FA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2ACA7-2BFF-45B2-A2E0-B03636F8AD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2302E-52A7-4DA7-AEFA-AE9F136153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2D124C-6B8E-4C03-B424-0DE361B2D9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DDA9A-9791-4FCF-995F-E08D592B3E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6D0A1-E450-48B7-B543-F1F5DCB74E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8095D-1868-4A14-BF77-D769E88BED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0ADCF9-1918-4F0E-B322-F4FFD2F987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0.wav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1.wav"/><Relationship Id="rId7" Type="http://schemas.openxmlformats.org/officeDocument/2006/relationships/oleObject" Target="../embeddings/oleObject4.bin"/><Relationship Id="rId2" Type="http://schemas.openxmlformats.org/officeDocument/2006/relationships/tags" Target="../tags/tag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12.wav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4.wav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8.wav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9.wav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0.wav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audio" Target="../media/audio21.wav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5.wav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audio26.wav"/><Relationship Id="rId1" Type="http://schemas.openxmlformats.org/officeDocument/2006/relationships/tags" Target="../tags/tag1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7.wav"/><Relationship Id="rId2" Type="http://schemas.openxmlformats.org/officeDocument/2006/relationships/audio" Target="&#1090;&#1102;&#1083;&#1077;&#1085;&#1100;2.mp3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6.png"/><Relationship Id="rId5" Type="http://schemas.openxmlformats.org/officeDocument/2006/relationships/image" Target="../media/image43.png"/><Relationship Id="rId4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8.wav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9.wav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1.wav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2.wav"/><Relationship Id="rId1" Type="http://schemas.openxmlformats.org/officeDocument/2006/relationships/tags" Target="../tags/tag12.xml"/><Relationship Id="rId6" Type="http://schemas.openxmlformats.org/officeDocument/2006/relationships/image" Target="../media/image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3.wav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5.wav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audio7.wav"/><Relationship Id="rId1" Type="http://schemas.openxmlformats.org/officeDocument/2006/relationships/tags" Target="../tags/tag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Голубая тисненая бумага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28596" y="928670"/>
            <a:ext cx="830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i="1" dirty="0">
                <a:solidFill>
                  <a:srgbClr val="0033CC"/>
                </a:solidFill>
                <a:latin typeface="ZurichCalligraphic" pitchFamily="34" charset="0"/>
              </a:rPr>
              <a:t>ЖИВОТНЫЕ СЕВЕРА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85926"/>
            <a:ext cx="3238500" cy="246221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429125"/>
            <a:ext cx="3238500" cy="2428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</p:spPr>
      </p:pic>
      <p:pic>
        <p:nvPicPr>
          <p:cNvPr id="3078" name="Picture 6" descr="моржоно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1785926"/>
            <a:ext cx="3238500" cy="244316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079" name="Picture 7" descr="полосаты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4429125"/>
            <a:ext cx="3238500" cy="2428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3082" name="Freeform 10"/>
          <p:cNvSpPr>
            <a:spLocks/>
          </p:cNvSpPr>
          <p:nvPr/>
        </p:nvSpPr>
        <p:spPr bwMode="auto">
          <a:xfrm>
            <a:off x="304800" y="9906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3" name="Freeform 11"/>
          <p:cNvSpPr>
            <a:spLocks/>
          </p:cNvSpPr>
          <p:nvPr/>
        </p:nvSpPr>
        <p:spPr bwMode="auto">
          <a:xfrm>
            <a:off x="3581400" y="60960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4" name="Freeform 12"/>
          <p:cNvSpPr>
            <a:spLocks/>
          </p:cNvSpPr>
          <p:nvPr/>
        </p:nvSpPr>
        <p:spPr bwMode="auto">
          <a:xfrm>
            <a:off x="304800" y="36576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5" name="Freeform 13"/>
          <p:cNvSpPr>
            <a:spLocks/>
          </p:cNvSpPr>
          <p:nvPr/>
        </p:nvSpPr>
        <p:spPr bwMode="auto">
          <a:xfrm>
            <a:off x="8077200" y="36576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6" name="Freeform 14"/>
          <p:cNvSpPr>
            <a:spLocks/>
          </p:cNvSpPr>
          <p:nvPr/>
        </p:nvSpPr>
        <p:spPr bwMode="auto">
          <a:xfrm>
            <a:off x="5715008" y="285728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7" name="Freeform 15"/>
          <p:cNvSpPr>
            <a:spLocks/>
          </p:cNvSpPr>
          <p:nvPr/>
        </p:nvSpPr>
        <p:spPr bwMode="auto">
          <a:xfrm>
            <a:off x="8077200" y="60960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8" name="Freeform 16"/>
          <p:cNvSpPr>
            <a:spLocks/>
          </p:cNvSpPr>
          <p:nvPr/>
        </p:nvSpPr>
        <p:spPr bwMode="auto">
          <a:xfrm>
            <a:off x="304800" y="60960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9" name="Freeform 17"/>
          <p:cNvSpPr>
            <a:spLocks/>
          </p:cNvSpPr>
          <p:nvPr/>
        </p:nvSpPr>
        <p:spPr bwMode="auto">
          <a:xfrm>
            <a:off x="2714612" y="285728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0" name="Freeform 18"/>
          <p:cNvSpPr>
            <a:spLocks/>
          </p:cNvSpPr>
          <p:nvPr/>
        </p:nvSpPr>
        <p:spPr bwMode="auto">
          <a:xfrm>
            <a:off x="8077200" y="9144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1" name="Freeform 19"/>
          <p:cNvSpPr>
            <a:spLocks/>
          </p:cNvSpPr>
          <p:nvPr/>
        </p:nvSpPr>
        <p:spPr bwMode="auto">
          <a:xfrm>
            <a:off x="4876800" y="60960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auto">
          <a:xfrm>
            <a:off x="990600" y="1524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3" name="Freeform 21"/>
          <p:cNvSpPr>
            <a:spLocks/>
          </p:cNvSpPr>
          <p:nvPr/>
        </p:nvSpPr>
        <p:spPr bwMode="auto">
          <a:xfrm>
            <a:off x="7543800" y="152400"/>
            <a:ext cx="533400" cy="533400"/>
          </a:xfrm>
          <a:custGeom>
            <a:avLst/>
            <a:gdLst/>
            <a:ahLst/>
            <a:cxnLst>
              <a:cxn ang="0">
                <a:pos x="1208" y="243"/>
              </a:cxn>
              <a:cxn ang="0">
                <a:pos x="1661" y="199"/>
              </a:cxn>
              <a:cxn ang="0">
                <a:pos x="1716" y="1124"/>
              </a:cxn>
              <a:cxn ang="0">
                <a:pos x="2161" y="643"/>
              </a:cxn>
              <a:cxn ang="0">
                <a:pos x="2220" y="15"/>
              </a:cxn>
              <a:cxn ang="0">
                <a:pos x="2515" y="0"/>
              </a:cxn>
              <a:cxn ang="0">
                <a:pos x="2740" y="441"/>
              </a:cxn>
              <a:cxn ang="0">
                <a:pos x="3004" y="812"/>
              </a:cxn>
              <a:cxn ang="0">
                <a:pos x="2231" y="1322"/>
              </a:cxn>
              <a:cxn ang="0">
                <a:pos x="2870" y="1467"/>
              </a:cxn>
              <a:cxn ang="0">
                <a:pos x="3443" y="1205"/>
              </a:cxn>
              <a:cxn ang="0">
                <a:pos x="3603" y="1454"/>
              </a:cxn>
              <a:cxn ang="0">
                <a:pos x="3333" y="1868"/>
              </a:cxn>
              <a:cxn ang="0">
                <a:pos x="3145" y="2284"/>
              </a:cxn>
              <a:cxn ang="0">
                <a:pos x="2318" y="1868"/>
              </a:cxn>
              <a:cxn ang="0">
                <a:pos x="2511" y="2495"/>
              </a:cxn>
              <a:cxn ang="0">
                <a:pos x="3024" y="2860"/>
              </a:cxn>
              <a:cxn ang="0">
                <a:pos x="2890" y="3124"/>
              </a:cxn>
              <a:cxn ang="0">
                <a:pos x="2395" y="3097"/>
              </a:cxn>
              <a:cxn ang="0">
                <a:pos x="1943" y="3141"/>
              </a:cxn>
              <a:cxn ang="0">
                <a:pos x="1889" y="2216"/>
              </a:cxn>
              <a:cxn ang="0">
                <a:pos x="1444" y="2697"/>
              </a:cxn>
              <a:cxn ang="0">
                <a:pos x="1384" y="3325"/>
              </a:cxn>
              <a:cxn ang="0">
                <a:pos x="1089" y="3340"/>
              </a:cxn>
              <a:cxn ang="0">
                <a:pos x="865" y="2898"/>
              </a:cxn>
              <a:cxn ang="0">
                <a:pos x="601" y="2528"/>
              </a:cxn>
              <a:cxn ang="0">
                <a:pos x="1373" y="2019"/>
              </a:cxn>
              <a:cxn ang="0">
                <a:pos x="735" y="1872"/>
              </a:cxn>
              <a:cxn ang="0">
                <a:pos x="162" y="2135"/>
              </a:cxn>
              <a:cxn ang="0">
                <a:pos x="2" y="1886"/>
              </a:cxn>
              <a:cxn ang="0">
                <a:pos x="271" y="1471"/>
              </a:cxn>
              <a:cxn ang="0">
                <a:pos x="460" y="1056"/>
              </a:cxn>
              <a:cxn ang="0">
                <a:pos x="1287" y="1472"/>
              </a:cxn>
              <a:cxn ang="0">
                <a:pos x="1093" y="845"/>
              </a:cxn>
              <a:cxn ang="0">
                <a:pos x="580" y="480"/>
              </a:cxn>
              <a:cxn ang="0">
                <a:pos x="715" y="216"/>
              </a:cxn>
            </a:cxnLst>
            <a:rect l="0" t="0" r="r" b="b"/>
            <a:pathLst>
              <a:path w="3605" h="3340">
                <a:moveTo>
                  <a:pt x="1074" y="6"/>
                </a:moveTo>
                <a:lnTo>
                  <a:pt x="1208" y="243"/>
                </a:lnTo>
                <a:lnTo>
                  <a:pt x="1344" y="14"/>
                </a:lnTo>
                <a:lnTo>
                  <a:pt x="1661" y="199"/>
                </a:lnTo>
                <a:lnTo>
                  <a:pt x="1421" y="616"/>
                </a:lnTo>
                <a:lnTo>
                  <a:pt x="1716" y="1124"/>
                </a:lnTo>
                <a:lnTo>
                  <a:pt x="1883" y="1126"/>
                </a:lnTo>
                <a:lnTo>
                  <a:pt x="2161" y="643"/>
                </a:lnTo>
                <a:lnTo>
                  <a:pt x="1907" y="202"/>
                </a:lnTo>
                <a:lnTo>
                  <a:pt x="2220" y="15"/>
                </a:lnTo>
                <a:lnTo>
                  <a:pt x="2366" y="262"/>
                </a:lnTo>
                <a:lnTo>
                  <a:pt x="2515" y="0"/>
                </a:lnTo>
                <a:lnTo>
                  <a:pt x="2877" y="206"/>
                </a:lnTo>
                <a:lnTo>
                  <a:pt x="2740" y="441"/>
                </a:lnTo>
                <a:lnTo>
                  <a:pt x="3005" y="444"/>
                </a:lnTo>
                <a:lnTo>
                  <a:pt x="3004" y="812"/>
                </a:lnTo>
                <a:lnTo>
                  <a:pt x="2522" y="812"/>
                </a:lnTo>
                <a:lnTo>
                  <a:pt x="2231" y="1322"/>
                </a:lnTo>
                <a:lnTo>
                  <a:pt x="2313" y="1468"/>
                </a:lnTo>
                <a:lnTo>
                  <a:pt x="2870" y="1467"/>
                </a:lnTo>
                <a:lnTo>
                  <a:pt x="3124" y="1027"/>
                </a:lnTo>
                <a:lnTo>
                  <a:pt x="3443" y="1205"/>
                </a:lnTo>
                <a:lnTo>
                  <a:pt x="3301" y="1456"/>
                </a:lnTo>
                <a:lnTo>
                  <a:pt x="3603" y="1454"/>
                </a:lnTo>
                <a:lnTo>
                  <a:pt x="3605" y="1870"/>
                </a:lnTo>
                <a:lnTo>
                  <a:pt x="3333" y="1868"/>
                </a:lnTo>
                <a:lnTo>
                  <a:pt x="3463" y="2100"/>
                </a:lnTo>
                <a:lnTo>
                  <a:pt x="3145" y="2284"/>
                </a:lnTo>
                <a:lnTo>
                  <a:pt x="2904" y="1865"/>
                </a:lnTo>
                <a:lnTo>
                  <a:pt x="2318" y="1868"/>
                </a:lnTo>
                <a:lnTo>
                  <a:pt x="2232" y="2013"/>
                </a:lnTo>
                <a:lnTo>
                  <a:pt x="2511" y="2495"/>
                </a:lnTo>
                <a:lnTo>
                  <a:pt x="3019" y="2495"/>
                </a:lnTo>
                <a:lnTo>
                  <a:pt x="3024" y="2860"/>
                </a:lnTo>
                <a:lnTo>
                  <a:pt x="2737" y="2863"/>
                </a:lnTo>
                <a:lnTo>
                  <a:pt x="2890" y="3124"/>
                </a:lnTo>
                <a:lnTo>
                  <a:pt x="2530" y="3334"/>
                </a:lnTo>
                <a:lnTo>
                  <a:pt x="2395" y="3097"/>
                </a:lnTo>
                <a:lnTo>
                  <a:pt x="2261" y="3326"/>
                </a:lnTo>
                <a:lnTo>
                  <a:pt x="1943" y="3141"/>
                </a:lnTo>
                <a:lnTo>
                  <a:pt x="2184" y="2723"/>
                </a:lnTo>
                <a:lnTo>
                  <a:pt x="1889" y="2216"/>
                </a:lnTo>
                <a:lnTo>
                  <a:pt x="1722" y="2214"/>
                </a:lnTo>
                <a:lnTo>
                  <a:pt x="1444" y="2697"/>
                </a:lnTo>
                <a:lnTo>
                  <a:pt x="1698" y="3138"/>
                </a:lnTo>
                <a:lnTo>
                  <a:pt x="1384" y="3325"/>
                </a:lnTo>
                <a:lnTo>
                  <a:pt x="1237" y="3077"/>
                </a:lnTo>
                <a:lnTo>
                  <a:pt x="1089" y="3340"/>
                </a:lnTo>
                <a:lnTo>
                  <a:pt x="728" y="3133"/>
                </a:lnTo>
                <a:lnTo>
                  <a:pt x="865" y="2898"/>
                </a:lnTo>
                <a:lnTo>
                  <a:pt x="600" y="2895"/>
                </a:lnTo>
                <a:lnTo>
                  <a:pt x="601" y="2528"/>
                </a:lnTo>
                <a:lnTo>
                  <a:pt x="1082" y="2528"/>
                </a:lnTo>
                <a:lnTo>
                  <a:pt x="1373" y="2019"/>
                </a:lnTo>
                <a:lnTo>
                  <a:pt x="1292" y="1872"/>
                </a:lnTo>
                <a:lnTo>
                  <a:pt x="735" y="1872"/>
                </a:lnTo>
                <a:lnTo>
                  <a:pt x="480" y="2313"/>
                </a:lnTo>
                <a:lnTo>
                  <a:pt x="162" y="2135"/>
                </a:lnTo>
                <a:lnTo>
                  <a:pt x="304" y="1884"/>
                </a:lnTo>
                <a:lnTo>
                  <a:pt x="2" y="1886"/>
                </a:lnTo>
                <a:lnTo>
                  <a:pt x="0" y="1470"/>
                </a:lnTo>
                <a:lnTo>
                  <a:pt x="271" y="1471"/>
                </a:lnTo>
                <a:lnTo>
                  <a:pt x="142" y="1240"/>
                </a:lnTo>
                <a:lnTo>
                  <a:pt x="460" y="1056"/>
                </a:lnTo>
                <a:lnTo>
                  <a:pt x="700" y="1475"/>
                </a:lnTo>
                <a:lnTo>
                  <a:pt x="1287" y="1472"/>
                </a:lnTo>
                <a:lnTo>
                  <a:pt x="1372" y="1328"/>
                </a:lnTo>
                <a:lnTo>
                  <a:pt x="1093" y="845"/>
                </a:lnTo>
                <a:lnTo>
                  <a:pt x="585" y="845"/>
                </a:lnTo>
                <a:lnTo>
                  <a:pt x="580" y="480"/>
                </a:lnTo>
                <a:lnTo>
                  <a:pt x="868" y="477"/>
                </a:lnTo>
                <a:lnTo>
                  <a:pt x="715" y="216"/>
                </a:lnTo>
                <a:lnTo>
                  <a:pt x="1074" y="6"/>
                </a:lnTo>
                <a:close/>
              </a:path>
            </a:pathLst>
          </a:custGeom>
          <a:gradFill rotWithShape="1">
            <a:gsLst>
              <a:gs pos="0">
                <a:srgbClr val="CCCCFF"/>
              </a:gs>
              <a:gs pos="100000">
                <a:srgbClr val="3399FF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94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516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  <p:sp>
        <p:nvSpPr>
          <p:cNvPr id="25" name="Багетная рамка 24"/>
          <p:cNvSpPr/>
          <p:nvPr/>
        </p:nvSpPr>
        <p:spPr>
          <a:xfrm>
            <a:off x="3214678" y="214290"/>
            <a:ext cx="2571768" cy="500066"/>
          </a:xfrm>
          <a:prstGeom prst="bevel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стадо"/>
          <p:cNvPicPr>
            <a:picLocks noChangeAspect="1" noChangeArrowheads="1"/>
          </p:cNvPicPr>
          <p:nvPr/>
        </p:nvPicPr>
        <p:blipFill>
          <a:blip r:embed="rId4" cstate="print"/>
          <a:srcRect l="11111"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</p:spPr>
      </p:pic>
      <p:pic>
        <p:nvPicPr>
          <p:cNvPr id="12291" name="Picture 3" descr="стадо2"/>
          <p:cNvPicPr>
            <a:picLocks noChangeAspect="1" noChangeArrowheads="1"/>
          </p:cNvPicPr>
          <p:nvPr/>
        </p:nvPicPr>
        <p:blipFill>
          <a:blip r:embed="rId5" cstate="print"/>
          <a:srcRect l="5185" r="5927"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</p:spPr>
      </p:pic>
      <p:pic>
        <p:nvPicPr>
          <p:cNvPr id="1229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451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/>
          <a:srcRect l="5110" r="7298"/>
          <a:stretch>
            <a:fillRect/>
          </a:stretch>
        </p:blipFill>
        <p:spPr bwMode="auto">
          <a:xfrm>
            <a:off x="0" y="0"/>
            <a:ext cx="91440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 descr="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0" y="1219200"/>
          <a:ext cx="2611438" cy="5486400"/>
        </p:xfrm>
        <a:graphic>
          <a:graphicData uri="http://schemas.openxmlformats.org/presentationml/2006/ole">
            <p:oleObj spid="_x0000_s13316" name="CorelDRAW" r:id="rId7" imgW="3939840" imgH="8282880" progId="">
              <p:embed/>
            </p:oleObj>
          </a:graphicData>
        </a:graphic>
      </p:graphicFrame>
      <p:pic>
        <p:nvPicPr>
          <p:cNvPr id="1331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3" name="~PP2978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2"/>
    </p:custDataLst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411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6858000"/>
            <a:ext cx="304800" cy="304800"/>
          </a:xfrm>
          <a:prstGeom prst="rect">
            <a:avLst/>
          </a:prstGeom>
          <a:noFill/>
        </p:spPr>
      </p:pic>
      <p:pic>
        <p:nvPicPr>
          <p:cNvPr id="1434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олень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8580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67" fill="hold"/>
                                        <p:tgtEl>
                                          <p:spTgt spid="14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океа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6530975" y="1295400"/>
          <a:ext cx="2479675" cy="5207000"/>
        </p:xfrm>
        <a:graphic>
          <a:graphicData uri="http://schemas.openxmlformats.org/presentationml/2006/ole">
            <p:oleObj spid="_x0000_s15363" name="CorelDRAW" r:id="rId5" imgW="3959325" imgH="8311512" progId="">
              <p:embed/>
            </p:oleObj>
          </a:graphicData>
        </a:graphic>
      </p:graphicFrame>
      <p:pic>
        <p:nvPicPr>
          <p:cNvPr id="1536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249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лежбище"/>
          <p:cNvPicPr>
            <a:picLocks noChangeAspect="1" noChangeArrowheads="1"/>
          </p:cNvPicPr>
          <p:nvPr/>
        </p:nvPicPr>
        <p:blipFill>
          <a:blip r:embed="rId3" cstate="print"/>
          <a:srcRect r="104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60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морж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068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морж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</p:spPr>
      </p:pic>
      <p:pic>
        <p:nvPicPr>
          <p:cNvPr id="1843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309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4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моллюс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9" name="Picture 3" descr="рыб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4042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морж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3" name="Picture 3" descr="морж5"/>
          <p:cNvPicPr>
            <a:picLocks noChangeAspect="1" noChangeArrowheads="1"/>
          </p:cNvPicPr>
          <p:nvPr/>
        </p:nvPicPr>
        <p:blipFill>
          <a:blip r:embed="rId5" cstate="print"/>
          <a:srcRect t="10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3530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4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моржа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7" name="Picture 3" descr="моржон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</p:spPr>
      </p:pic>
      <p:pic>
        <p:nvPicPr>
          <p:cNvPr id="2150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477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0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105400" y="1066800"/>
          <a:ext cx="2430463" cy="5156200"/>
        </p:xfrm>
        <a:graphic>
          <a:graphicData uri="http://schemas.openxmlformats.org/presentationml/2006/ole">
            <p:oleObj spid="_x0000_s4099" name="CorelDRAW" r:id="rId5" imgW="3918805" imgH="8311512" progId="">
              <p:embed/>
            </p:oleObj>
          </a:graphicData>
        </a:graphic>
      </p:graphicFrame>
      <p:pic>
        <p:nvPicPr>
          <p:cNvPr id="410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85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морж2"/>
          <p:cNvPicPr>
            <a:picLocks noChangeAspect="1" noChangeArrowheads="1"/>
          </p:cNvPicPr>
          <p:nvPr/>
        </p:nvPicPr>
        <p:blipFill>
          <a:blip r:embed="rId5" cstate="print"/>
          <a:srcRect l="17227"/>
          <a:stretch>
            <a:fillRect/>
          </a:stretch>
        </p:blipFill>
        <p:spPr bwMode="auto">
          <a:xfrm>
            <a:off x="0" y="0"/>
            <a:ext cx="9144000" cy="6881813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04800" y="6248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морж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1600" y="6705600"/>
            <a:ext cx="304800" cy="304800"/>
          </a:xfrm>
          <a:prstGeom prst="rect">
            <a:avLst/>
          </a:prstGeom>
          <a:noFill/>
        </p:spPr>
      </p:pic>
      <p:pic>
        <p:nvPicPr>
          <p:cNvPr id="2253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3" name="~PP3345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66" fill="hold"/>
                                        <p:tgtEl>
                                          <p:spTgt spid="225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2"/>
                </p:tgtEl>
              </p:cMediaNode>
            </p:audio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тюл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044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оло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305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7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ра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3" name="Picture 3" descr="рыб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641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белёк"/>
          <p:cNvPicPr>
            <a:picLocks noChangeAspect="1" noChangeArrowheads="1"/>
          </p:cNvPicPr>
          <p:nvPr/>
        </p:nvPicPr>
        <p:blipFill>
          <a:blip r:embed="rId4" cstate="print"/>
          <a:srcRect l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7" name="Picture 3" descr="белё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белёк 3"/>
          <p:cNvPicPr>
            <a:picLocks noChangeAspect="1" noChangeArrowheads="1"/>
          </p:cNvPicPr>
          <p:nvPr/>
        </p:nvPicPr>
        <p:blipFill>
          <a:blip r:embed="rId6" cstate="print"/>
          <a:srcRect r="5511"/>
          <a:stretch>
            <a:fillRect/>
          </a:stretch>
        </p:blipFill>
        <p:spPr bwMode="auto">
          <a:xfrm>
            <a:off x="0" y="0"/>
            <a:ext cx="9144000" cy="6834188"/>
          </a:xfrm>
          <a:prstGeom prst="rect">
            <a:avLst/>
          </a:prstGeom>
          <a:noFill/>
        </p:spPr>
      </p:pic>
      <p:pic>
        <p:nvPicPr>
          <p:cNvPr id="2662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900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тюлень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39200" y="6705600"/>
            <a:ext cx="304800" cy="304800"/>
          </a:xfrm>
          <a:prstGeom prst="rect">
            <a:avLst/>
          </a:prstGeom>
          <a:noFill/>
        </p:spPr>
      </p:pic>
      <p:pic>
        <p:nvPicPr>
          <p:cNvPr id="2765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3" name="~PP1045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11" fill="hold"/>
                                        <p:tgtEl>
                                          <p:spTgt spid="276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1"/>
                </p:tgtEl>
              </p:cMediaNode>
            </p:audio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гренландский"/>
          <p:cNvPicPr>
            <a:picLocks noChangeAspect="1" noChangeArrowheads="1"/>
          </p:cNvPicPr>
          <p:nvPr/>
        </p:nvPicPr>
        <p:blipFill>
          <a:blip r:embed="rId3" cstate="print"/>
          <a:srcRect r="17188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</p:spPr>
      </p:pic>
      <p:pic>
        <p:nvPicPr>
          <p:cNvPr id="2867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853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полосат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69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46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9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 r="895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612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905000" y="1219200"/>
          <a:ext cx="2587625" cy="5435600"/>
        </p:xfrm>
        <a:graphic>
          <a:graphicData uri="http://schemas.openxmlformats.org/presentationml/2006/ole">
            <p:oleObj spid="_x0000_s5123" name="CorelDRAW" r:id="rId5" imgW="3939840" imgH="8282880" progId="">
              <p:embed/>
            </p:oleObj>
          </a:graphicData>
        </a:graphic>
      </p:graphicFrame>
      <p:pic>
        <p:nvPicPr>
          <p:cNvPr id="512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59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 descr="хохла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2741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спийский тюл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536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 l="2374" t="17000" r="7375" b="19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172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19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5715000" y="1295400"/>
          <a:ext cx="2479675" cy="5207000"/>
        </p:xfrm>
        <a:graphic>
          <a:graphicData uri="http://schemas.openxmlformats.org/presentationml/2006/ole">
            <p:oleObj spid="_x0000_s35843" name="CorelDRAW" r:id="rId5" imgW="3959325" imgH="8311512" progId="">
              <p:embed/>
            </p:oleObj>
          </a:graphicData>
        </a:graphic>
      </p:graphicFrame>
      <p:pic>
        <p:nvPicPr>
          <p:cNvPr id="3584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3230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6991350" y="2336800"/>
          <a:ext cx="2152650" cy="4521200"/>
        </p:xfrm>
        <a:graphic>
          <a:graphicData uri="http://schemas.openxmlformats.org/presentationml/2006/ole">
            <p:oleObj spid="_x0000_s6147" name="CorelDRAW" r:id="rId5" imgW="3959325" imgH="8311512" progId="">
              <p:embed/>
            </p:oleObj>
          </a:graphicData>
        </a:graphic>
      </p:graphicFrame>
      <p:pic>
        <p:nvPicPr>
          <p:cNvPr id="614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3422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исунок4"/>
          <p:cNvPicPr>
            <a:picLocks noChangeAspect="1" noChangeArrowheads="1"/>
          </p:cNvPicPr>
          <p:nvPr/>
        </p:nvPicPr>
        <p:blipFill>
          <a:blip r:embed="rId3" cstate="print"/>
          <a:srcRect t="20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4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исунок5"/>
          <p:cNvPicPr>
            <a:picLocks noChangeAspect="1" noChangeArrowheads="1"/>
          </p:cNvPicPr>
          <p:nvPr/>
        </p:nvPicPr>
        <p:blipFill>
          <a:blip r:embed="rId3" cstate="print"/>
          <a:srcRect l="4033" r="1613"/>
          <a:stretch>
            <a:fillRect/>
          </a:stretch>
        </p:blipFill>
        <p:spPr bwMode="auto">
          <a:xfrm>
            <a:off x="0" y="0"/>
            <a:ext cx="9144000" cy="6948488"/>
          </a:xfrm>
          <a:prstGeom prst="rect">
            <a:avLst/>
          </a:prstGeom>
          <a:noFill/>
        </p:spPr>
      </p:pic>
      <p:pic>
        <p:nvPicPr>
          <p:cNvPr id="819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66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ягель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9" name="Picture 3" descr="тра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листь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1" name="Picture 5" descr="гриб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~PP1730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ьё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10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лывё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</p:spPr>
      </p:pic>
      <p:pic>
        <p:nvPicPr>
          <p:cNvPr id="11267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58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24900" y="64389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3.9|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</Words>
  <Application>Microsoft Office PowerPoint</Application>
  <PresentationFormat>Экран (4:3)</PresentationFormat>
  <Paragraphs>2</Paragraphs>
  <Slides>33</Slides>
  <Notes>0</Notes>
  <HiddenSlides>0</HiddenSlides>
  <MMClips>36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Оформление по умолчанию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16</cp:revision>
  <dcterms:created xsi:type="dcterms:W3CDTF">2010-01-13T16:32:09Z</dcterms:created>
  <dcterms:modified xsi:type="dcterms:W3CDTF">2012-02-08T11:09:07Z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