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59" r:id="rId5"/>
    <p:sldId id="260" r:id="rId6"/>
    <p:sldId id="262" r:id="rId7"/>
    <p:sldId id="264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E2DFAE-72E9-44C1-9731-517DDE12B171}" type="datetimeFigureOut">
              <a:rPr lang="ru-RU" smtClean="0"/>
              <a:pPr/>
              <a:t>20.11.2014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2E4A1C-CE72-4C68-874E-54DE3836FE2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21431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ВСТРЕЧИ И ССОРЫ РАЗНЫХ ЛЮДЕЙ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cs407020.vk.me/v407020533/2b1e/080GRwPEt9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357562"/>
            <a:ext cx="407192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иколай Алексеевич Калинин - Анастасия Загодина. На что мы тратим жизнь!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357562"/>
            <a:ext cx="392909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Домашнее задание:</a:t>
            </a:r>
          </a:p>
          <a:p>
            <a:r>
              <a:rPr lang="ru-RU" sz="3600" b="1" dirty="0" smtClean="0"/>
              <a:t>Стр. 114 -  задание №6</a:t>
            </a:r>
          </a:p>
          <a:p>
            <a:r>
              <a:rPr lang="ru-RU" sz="3600" b="1" dirty="0" smtClean="0"/>
              <a:t>СТР,115 – проект</a:t>
            </a:r>
            <a:endParaRPr lang="ru-RU" sz="3600" b="1" dirty="0"/>
          </a:p>
        </p:txBody>
      </p:sp>
      <p:pic>
        <p:nvPicPr>
          <p:cNvPr id="4" name="Рисунок 3" descr="Сайт-портфолио Горбенко С.В. - Научно - методическая деятельность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143248"/>
            <a:ext cx="344329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5105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Проблема: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Почему человеку важно общение с другими людьми?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После завершения проекта обучающиеся узнают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00760" y="3571876"/>
            <a:ext cx="207170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795"/>
          <a:ext cx="8229600" cy="4161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5715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658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ЭТИКА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658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МОРАЛЬ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658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НРАВСТВЕННОСТ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785793"/>
          <a:ext cx="8229600" cy="578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129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49878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ЭТИКА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Учение о нравственности и морали, определяющее правильное и достойное поведение, духовные качества необходимые человеку в обществе, самоконтроль.</a:t>
                      </a:r>
                      <a:endParaRPr lang="ru-RU" sz="2000" b="1" dirty="0"/>
                    </a:p>
                  </a:txBody>
                  <a:tcPr/>
                </a:tc>
              </a:tr>
              <a:tr h="173064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МОРАЛЬ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Совокупность норм, правил поведения людей в обществе.</a:t>
                      </a:r>
                      <a:endParaRPr lang="ru-RU" sz="2000" b="1" dirty="0"/>
                    </a:p>
                  </a:txBody>
                  <a:tcPr/>
                </a:tc>
              </a:tr>
              <a:tr h="1592991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НРАВСТВЕННОСТЬ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Реализация моральных норм в жизни, повседневном поведении людей и конкретного человека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821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Проблема: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Почему человеку важно общение с другими людьми?</a:t>
            </a:r>
            <a:endParaRPr lang="ru-RU" sz="4000" b="1" dirty="0"/>
          </a:p>
        </p:txBody>
      </p:sp>
      <p:pic>
        <p:nvPicPr>
          <p:cNvPr id="4" name="Содержимое 3" descr="После завершения проекта обучающиеся узнают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928934"/>
            <a:ext cx="25003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тсканировано 19.11.2014 23-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642918"/>
            <a:ext cx="5572164" cy="56816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1. Что такое конфликт?</a:t>
            </a:r>
          </a:p>
          <a:p>
            <a:r>
              <a:rPr lang="ru-RU" sz="3200" b="1" dirty="0" smtClean="0"/>
              <a:t>2. Как преодолеть конфликт?</a:t>
            </a:r>
          </a:p>
          <a:p>
            <a:r>
              <a:rPr lang="ru-RU" sz="3200" b="1" dirty="0" smtClean="0"/>
              <a:t>3. Можно ли предотвращать конфликты?</a:t>
            </a:r>
            <a:endParaRPr lang="ru-RU" sz="3200" b="1" dirty="0"/>
          </a:p>
        </p:txBody>
      </p:sp>
      <p:pic>
        <p:nvPicPr>
          <p:cNvPr id="4" name="Содержимое 3" descr="После завершения проекта обучающиеся узнают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928934"/>
            <a:ext cx="250033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КОНФЛИКТ- это противоречие, несовпадение взглядов, точек зрения, критериев оценки.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Пути преодоления: 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-компромисс(пойти на взаимные уступки);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-проявить заботу;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-пошутить над ситуацией;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-поставить себя на место другого человека;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-поговорить с этим человеком;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</a:rPr>
              <a:t>-меньше упреков и претензий и.т.д.</a:t>
            </a:r>
          </a:p>
          <a:p>
            <a:pPr marL="514350" indent="-514350" algn="ctr">
              <a:buNone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</a:rPr>
              <a:t>Пути предотвращения: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</a:rPr>
              <a:t>-сдерживать свои чувства и эмоции;</a:t>
            </a:r>
          </a:p>
          <a:p>
            <a:pPr marL="514350" indent="-514350">
              <a:buNone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</a:rPr>
              <a:t>-повышать культуру общения.</a:t>
            </a:r>
          </a:p>
          <a:p>
            <a:pPr marL="514350" indent="-514350">
              <a:buFontTx/>
              <a:buChar char="-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Проблема: Почему человеку важно общаться с другими людьми?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Человеку важно общаться, потому что это помогает ему правильно развиваться, получать информацию, лучше узнавать других людей, а значит избегать и предотвращать конфликты.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B4ECFC"/>
      </a:dk2>
      <a:lt2>
        <a:srgbClr val="DBF5F9"/>
      </a:lt2>
      <a:accent1>
        <a:srgbClr val="C7E2FA"/>
      </a:accent1>
      <a:accent2>
        <a:srgbClr val="89DEFF"/>
      </a:accent2>
      <a:accent3>
        <a:srgbClr val="B4ECFC"/>
      </a:accent3>
      <a:accent4>
        <a:srgbClr val="94F6DB"/>
      </a:accent4>
      <a:accent5>
        <a:srgbClr val="E4F4DF"/>
      </a:accent5>
      <a:accent6>
        <a:srgbClr val="A5C249"/>
      </a:accent6>
      <a:hlink>
        <a:srgbClr val="FFFCC6"/>
      </a:hlink>
      <a:folHlink>
        <a:srgbClr val="E6F8F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295</TotalTime>
  <Words>193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ВСТРЕЧИ И ССОРЫ РАЗНЫХ ЛЮДЕЙ</vt:lpstr>
      <vt:lpstr>Проблема:  Почему человеку важно общение с другими людьми?</vt:lpstr>
      <vt:lpstr>Слайд 3</vt:lpstr>
      <vt:lpstr>Слайд 4</vt:lpstr>
      <vt:lpstr>Слайд 5</vt:lpstr>
      <vt:lpstr>Слайд 6</vt:lpstr>
      <vt:lpstr>Слайд 7</vt:lpstr>
      <vt:lpstr>КОНФЛИКТ- это противоречие, несовпадение взглядов, точек зрения, критериев оценки.</vt:lpstr>
      <vt:lpstr>Проблема: Почему человеку важно общаться с другими людьми?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ВСТРЕЧИ И ССОРЫ РАЗНЫХ ЛЮДЕЙ</dc:title>
  <dc:creator>Admin</dc:creator>
  <cp:lastModifiedBy>Admin</cp:lastModifiedBy>
  <cp:revision>32</cp:revision>
  <dcterms:created xsi:type="dcterms:W3CDTF">2014-11-19T14:22:13Z</dcterms:created>
  <dcterms:modified xsi:type="dcterms:W3CDTF">2014-11-19T19:29:01Z</dcterms:modified>
</cp:coreProperties>
</file>