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5" r:id="rId5"/>
    <p:sldId id="267" r:id="rId6"/>
    <p:sldId id="266" r:id="rId7"/>
    <p:sldId id="268" r:id="rId8"/>
    <p:sldId id="283" r:id="rId9"/>
    <p:sldId id="284" r:id="rId10"/>
    <p:sldId id="285" r:id="rId11"/>
    <p:sldId id="286" r:id="rId12"/>
    <p:sldId id="287" r:id="rId13"/>
    <p:sldId id="271" r:id="rId14"/>
    <p:sldId id="270" r:id="rId15"/>
    <p:sldId id="278" r:id="rId16"/>
    <p:sldId id="272" r:id="rId17"/>
    <p:sldId id="273" r:id="rId18"/>
    <p:sldId id="274" r:id="rId19"/>
    <p:sldId id="275" r:id="rId20"/>
    <p:sldId id="280" r:id="rId21"/>
    <p:sldId id="281" r:id="rId22"/>
    <p:sldId id="290" r:id="rId23"/>
    <p:sldId id="276" r:id="rId24"/>
    <p:sldId id="277" r:id="rId25"/>
    <p:sldId id="28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CC00FF"/>
    <a:srgbClr val="FFCCFF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6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AAA65-FBB4-4105-978A-F50DE7ACC21F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572B7-546E-4914-8F82-6C17C0E5A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572B7-546E-4914-8F82-6C17C0E5A15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C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24056-51E8-45B9-886F-309A799F1FB1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E5D0C-CF6C-4A39-92CB-6F5E47130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5BAA6-CD61-4A21-B80E-B72E5910DE8A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F7910-2130-43D7-919C-E4A79B8EB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F73D5-F45A-4CC3-800A-F2055DE091BF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CB66D-5412-466C-922F-752BB9DE3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C0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2640-76D9-4626-B993-7617EB117316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6E89E-9939-4217-B035-CB1B6F617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66F0-EE31-47C6-9581-ECBE4EB4769F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D58FE-C544-4F89-9758-F5DD01A25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9419E-E4FF-472C-8FFA-362BDC604ACA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B5BB9-30C8-4995-A153-FE637A949A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79645-AE0D-4134-8BA7-41119E371213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A80C-2B31-461E-8F62-1F071C992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2FC26-13AF-496D-99D9-AB857E5501ED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B8B-C77C-4D9C-9A8D-539BBE349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31E00-5539-479F-9F4C-9A9C1E0522FA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9BE62-5F93-4D9B-A2A6-F35871BDB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.png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847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7715250" cy="1071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63" y="1600200"/>
            <a:ext cx="771525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CDE766-25CD-40C2-A88C-A808E1EC0F64}" type="datetimeFigureOut">
              <a:rPr lang="ru-RU"/>
              <a:pPr>
                <a:defRPr/>
              </a:pPr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029365-3D1C-4D5A-9225-6164F0B32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ln w="1905"/>
          <a:solidFill>
            <a:srgbClr val="C00000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7.jpeg"/><Relationship Id="rId7" Type="http://schemas.openxmlformats.org/officeDocument/2006/relationships/hyperlink" Target="http://img0.liveinternet.ru/images/attach/c/5/86/559/86559020_large_get72008es74la3vyt2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hyperlink" Target="http://img1.liveinternet.ru/images/attach/c/5/86/558/86558985_large_5303df.jpg" TargetMode="Externa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49.png"/><Relationship Id="rId21" Type="http://schemas.openxmlformats.org/officeDocument/2006/relationships/image" Target="../media/image67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48.jpe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slideLayout" Target="../slideLayouts/slideLayout1.xml"/><Relationship Id="rId1" Type="http://schemas.openxmlformats.org/officeDocument/2006/relationships/audio" Target="file:///P:\3%20&#1101;&#1090;&#1072;&#1087;%20&#1082;&#1086;&#1085;&#1082;&#1091;&#1088;&#1089;&#1072;\&#1047;&#1086;&#1083;&#1086;&#1090;&#1072;&#1103;%20&#1088;&#1099;&#1073;&#1082;&#1072;.wav" TargetMode="External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37"/>
          <p:cNvSpPr>
            <a:spLocks noChangeArrowheads="1"/>
          </p:cNvSpPr>
          <p:nvPr/>
        </p:nvSpPr>
        <p:spPr bwMode="auto">
          <a:xfrm>
            <a:off x="963589" y="3503601"/>
            <a:ext cx="504825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" name="Rectangle 38"/>
          <p:cNvSpPr>
            <a:spLocks noChangeArrowheads="1"/>
          </p:cNvSpPr>
          <p:nvPr/>
        </p:nvSpPr>
        <p:spPr bwMode="auto">
          <a:xfrm>
            <a:off x="963589" y="3503601"/>
            <a:ext cx="504825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Rectangle 39"/>
          <p:cNvSpPr>
            <a:spLocks noChangeArrowheads="1"/>
          </p:cNvSpPr>
          <p:nvPr/>
        </p:nvSpPr>
        <p:spPr bwMode="auto">
          <a:xfrm>
            <a:off x="1468414" y="3503601"/>
            <a:ext cx="504825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3" name="Rectangle 5"/>
          <p:cNvSpPr>
            <a:spLocks noChangeArrowheads="1"/>
          </p:cNvSpPr>
          <p:nvPr/>
        </p:nvSpPr>
        <p:spPr bwMode="auto">
          <a:xfrm>
            <a:off x="1285852" y="982651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4" name="Rectangle 7"/>
          <p:cNvSpPr>
            <a:spLocks noChangeArrowheads="1"/>
          </p:cNvSpPr>
          <p:nvPr/>
        </p:nvSpPr>
        <p:spPr bwMode="auto">
          <a:xfrm>
            <a:off x="2646339" y="982651"/>
            <a:ext cx="682625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95" name="Rectangle 8"/>
          <p:cNvSpPr>
            <a:spLocks noChangeArrowheads="1"/>
          </p:cNvSpPr>
          <p:nvPr/>
        </p:nvSpPr>
        <p:spPr bwMode="auto">
          <a:xfrm>
            <a:off x="3325789" y="982651"/>
            <a:ext cx="682625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ш</a:t>
            </a:r>
          </a:p>
        </p:txBody>
      </p:sp>
      <p:sp>
        <p:nvSpPr>
          <p:cNvPr id="96" name="Rectangle 9"/>
          <p:cNvSpPr>
            <a:spLocks noChangeArrowheads="1"/>
          </p:cNvSpPr>
          <p:nvPr/>
        </p:nvSpPr>
        <p:spPr bwMode="auto">
          <a:xfrm>
            <a:off x="4008414" y="982651"/>
            <a:ext cx="681038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97" name="Rectangle 10"/>
          <p:cNvSpPr>
            <a:spLocks noChangeArrowheads="1"/>
          </p:cNvSpPr>
          <p:nvPr/>
        </p:nvSpPr>
        <p:spPr bwMode="auto">
          <a:xfrm>
            <a:off x="4687864" y="982651"/>
            <a:ext cx="682625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в</a:t>
            </a:r>
          </a:p>
        </p:txBody>
      </p:sp>
      <p:sp>
        <p:nvSpPr>
          <p:cNvPr id="98" name="Rectangle 11"/>
          <p:cNvSpPr>
            <a:spLocks noChangeArrowheads="1"/>
          </p:cNvSpPr>
          <p:nvPr/>
        </p:nvSpPr>
        <p:spPr bwMode="auto">
          <a:xfrm>
            <a:off x="5370489" y="982651"/>
            <a:ext cx="681038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99" name="Rectangle 12"/>
          <p:cNvSpPr>
            <a:spLocks noChangeArrowheads="1"/>
          </p:cNvSpPr>
          <p:nvPr/>
        </p:nvSpPr>
        <p:spPr bwMode="auto">
          <a:xfrm>
            <a:off x="6049939" y="982651"/>
            <a:ext cx="681038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100" name="Rectangle 13"/>
          <p:cNvSpPr>
            <a:spLocks noChangeArrowheads="1"/>
          </p:cNvSpPr>
          <p:nvPr/>
        </p:nvSpPr>
        <p:spPr bwMode="auto">
          <a:xfrm>
            <a:off x="6730977" y="982651"/>
            <a:ext cx="682625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101" name="Rectangle 14"/>
          <p:cNvSpPr>
            <a:spLocks noChangeArrowheads="1"/>
          </p:cNvSpPr>
          <p:nvPr/>
        </p:nvSpPr>
        <p:spPr bwMode="auto">
          <a:xfrm>
            <a:off x="7410427" y="982651"/>
            <a:ext cx="682625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102" name="Rectangle 18"/>
          <p:cNvSpPr>
            <a:spLocks noChangeArrowheads="1"/>
          </p:cNvSpPr>
          <p:nvPr/>
        </p:nvSpPr>
        <p:spPr bwMode="auto">
          <a:xfrm>
            <a:off x="3325789" y="1714488"/>
            <a:ext cx="682625" cy="728663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103" name="Rectangle 19"/>
          <p:cNvSpPr>
            <a:spLocks noChangeArrowheads="1"/>
          </p:cNvSpPr>
          <p:nvPr/>
        </p:nvSpPr>
        <p:spPr bwMode="auto">
          <a:xfrm>
            <a:off x="1285852" y="2443151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104" name="Rectangle 20"/>
          <p:cNvSpPr>
            <a:spLocks noChangeArrowheads="1"/>
          </p:cNvSpPr>
          <p:nvPr/>
        </p:nvSpPr>
        <p:spPr bwMode="auto">
          <a:xfrm>
            <a:off x="603227" y="2443151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105" name="Rectangle 21"/>
          <p:cNvSpPr>
            <a:spLocks noChangeArrowheads="1"/>
          </p:cNvSpPr>
          <p:nvPr/>
        </p:nvSpPr>
        <p:spPr bwMode="auto">
          <a:xfrm>
            <a:off x="1965302" y="2443151"/>
            <a:ext cx="681037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106" name="Rectangle 22"/>
          <p:cNvSpPr>
            <a:spLocks noChangeArrowheads="1"/>
          </p:cNvSpPr>
          <p:nvPr/>
        </p:nvSpPr>
        <p:spPr bwMode="auto">
          <a:xfrm>
            <a:off x="2646339" y="2443151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107" name="Rectangle 23"/>
          <p:cNvSpPr>
            <a:spLocks noChangeArrowheads="1"/>
          </p:cNvSpPr>
          <p:nvPr/>
        </p:nvSpPr>
        <p:spPr bwMode="auto">
          <a:xfrm>
            <a:off x="603227" y="317498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108" name="Rectangle 24"/>
          <p:cNvSpPr>
            <a:spLocks noChangeArrowheads="1"/>
          </p:cNvSpPr>
          <p:nvPr/>
        </p:nvSpPr>
        <p:spPr bwMode="auto">
          <a:xfrm>
            <a:off x="1285852" y="3174988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о</a:t>
            </a:r>
          </a:p>
        </p:txBody>
      </p:sp>
      <p:sp>
        <p:nvSpPr>
          <p:cNvPr id="109" name="Rectangle 26"/>
          <p:cNvSpPr>
            <a:spLocks noChangeArrowheads="1"/>
          </p:cNvSpPr>
          <p:nvPr/>
        </p:nvSpPr>
        <p:spPr bwMode="auto">
          <a:xfrm>
            <a:off x="2646339" y="317498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110" name="Rectangle 27"/>
          <p:cNvSpPr>
            <a:spLocks noChangeArrowheads="1"/>
          </p:cNvSpPr>
          <p:nvPr/>
        </p:nvSpPr>
        <p:spPr bwMode="auto">
          <a:xfrm>
            <a:off x="3325789" y="317498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111" name="Rectangle 29"/>
          <p:cNvSpPr>
            <a:spLocks noChangeArrowheads="1"/>
          </p:cNvSpPr>
          <p:nvPr/>
        </p:nvSpPr>
        <p:spPr bwMode="auto">
          <a:xfrm>
            <a:off x="4687864" y="317498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ы</a:t>
            </a:r>
          </a:p>
        </p:txBody>
      </p:sp>
      <p:sp>
        <p:nvSpPr>
          <p:cNvPr id="112" name="Rectangle 30"/>
          <p:cNvSpPr>
            <a:spLocks noChangeArrowheads="1"/>
          </p:cNvSpPr>
          <p:nvPr/>
        </p:nvSpPr>
        <p:spPr bwMode="auto">
          <a:xfrm>
            <a:off x="4687864" y="390523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я</a:t>
            </a:r>
          </a:p>
        </p:txBody>
      </p:sp>
      <p:sp>
        <p:nvSpPr>
          <p:cNvPr id="113" name="Rectangle 31"/>
          <p:cNvSpPr>
            <a:spLocks noChangeArrowheads="1"/>
          </p:cNvSpPr>
          <p:nvPr/>
        </p:nvSpPr>
        <p:spPr bwMode="auto">
          <a:xfrm>
            <a:off x="4008414" y="3905238"/>
            <a:ext cx="681038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114" name="Rectangle 32"/>
          <p:cNvSpPr>
            <a:spLocks noChangeArrowheads="1"/>
          </p:cNvSpPr>
          <p:nvPr/>
        </p:nvSpPr>
        <p:spPr bwMode="auto">
          <a:xfrm>
            <a:off x="3325789" y="390523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115" name="Rectangle 33"/>
          <p:cNvSpPr>
            <a:spLocks noChangeArrowheads="1"/>
          </p:cNvSpPr>
          <p:nvPr/>
        </p:nvSpPr>
        <p:spPr bwMode="auto">
          <a:xfrm>
            <a:off x="2646339" y="390523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й</a:t>
            </a:r>
          </a:p>
        </p:txBody>
      </p:sp>
      <p:sp>
        <p:nvSpPr>
          <p:cNvPr id="116" name="Rectangle 35"/>
          <p:cNvSpPr>
            <a:spLocks noChangeArrowheads="1"/>
          </p:cNvSpPr>
          <p:nvPr/>
        </p:nvSpPr>
        <p:spPr bwMode="auto">
          <a:xfrm>
            <a:off x="1285852" y="3905238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в</a:t>
            </a:r>
          </a:p>
        </p:txBody>
      </p:sp>
      <p:sp>
        <p:nvSpPr>
          <p:cNvPr id="117" name="Rectangle 36"/>
          <p:cNvSpPr>
            <a:spLocks noChangeArrowheads="1"/>
          </p:cNvSpPr>
          <p:nvPr/>
        </p:nvSpPr>
        <p:spPr bwMode="auto">
          <a:xfrm>
            <a:off x="603227" y="3905238"/>
            <a:ext cx="682625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ш</a:t>
            </a:r>
          </a:p>
        </p:txBody>
      </p:sp>
      <p:sp>
        <p:nvSpPr>
          <p:cNvPr id="118" name="Rectangle 40"/>
          <p:cNvSpPr>
            <a:spLocks noChangeArrowheads="1"/>
          </p:cNvSpPr>
          <p:nvPr/>
        </p:nvSpPr>
        <p:spPr bwMode="auto">
          <a:xfrm>
            <a:off x="603227" y="4637076"/>
            <a:ext cx="682625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119" name="Rectangle 41"/>
          <p:cNvSpPr>
            <a:spLocks noChangeArrowheads="1"/>
          </p:cNvSpPr>
          <p:nvPr/>
        </p:nvSpPr>
        <p:spPr bwMode="auto">
          <a:xfrm>
            <a:off x="1285852" y="4637076"/>
            <a:ext cx="681037" cy="7286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</a:t>
            </a:r>
          </a:p>
        </p:txBody>
      </p:sp>
      <p:sp>
        <p:nvSpPr>
          <p:cNvPr id="120" name="Rectangle 42"/>
          <p:cNvSpPr>
            <a:spLocks noChangeArrowheads="1"/>
          </p:cNvSpPr>
          <p:nvPr/>
        </p:nvSpPr>
        <p:spPr bwMode="auto">
          <a:xfrm>
            <a:off x="1965302" y="4637076"/>
            <a:ext cx="681037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н</a:t>
            </a:r>
          </a:p>
        </p:txBody>
      </p:sp>
      <p:sp>
        <p:nvSpPr>
          <p:cNvPr id="121" name="Rectangle 43"/>
          <p:cNvSpPr>
            <a:spLocks noChangeArrowheads="1"/>
          </p:cNvSpPr>
          <p:nvPr/>
        </p:nvSpPr>
        <p:spPr bwMode="auto">
          <a:xfrm>
            <a:off x="2646339" y="4637076"/>
            <a:ext cx="682625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122" name="Rectangle 44"/>
          <p:cNvSpPr>
            <a:spLocks noChangeArrowheads="1"/>
          </p:cNvSpPr>
          <p:nvPr/>
        </p:nvSpPr>
        <p:spPr bwMode="auto">
          <a:xfrm>
            <a:off x="3325789" y="4637076"/>
            <a:ext cx="682625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й</a:t>
            </a:r>
          </a:p>
        </p:txBody>
      </p:sp>
      <p:sp>
        <p:nvSpPr>
          <p:cNvPr id="123" name="Rectangle 45"/>
          <p:cNvSpPr>
            <a:spLocks noChangeArrowheads="1"/>
          </p:cNvSpPr>
          <p:nvPr/>
        </p:nvSpPr>
        <p:spPr bwMode="auto">
          <a:xfrm>
            <a:off x="4008414" y="4637076"/>
            <a:ext cx="681038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к</a:t>
            </a:r>
          </a:p>
        </p:txBody>
      </p:sp>
      <p:sp>
        <p:nvSpPr>
          <p:cNvPr id="124" name="Rectangle 46"/>
          <p:cNvSpPr>
            <a:spLocks noChangeArrowheads="1"/>
          </p:cNvSpPr>
          <p:nvPr/>
        </p:nvSpPr>
        <p:spPr bwMode="auto">
          <a:xfrm>
            <a:off x="4687864" y="4637076"/>
            <a:ext cx="682625" cy="728662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125" name="Rectangle 47"/>
          <p:cNvSpPr>
            <a:spLocks noChangeArrowheads="1"/>
          </p:cNvSpPr>
          <p:nvPr/>
        </p:nvSpPr>
        <p:spPr bwMode="auto">
          <a:xfrm>
            <a:off x="1285852" y="5365738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ц</a:t>
            </a:r>
          </a:p>
        </p:txBody>
      </p:sp>
      <p:sp>
        <p:nvSpPr>
          <p:cNvPr id="126" name="Rectangle 34"/>
          <p:cNvSpPr>
            <a:spLocks noChangeArrowheads="1"/>
          </p:cNvSpPr>
          <p:nvPr/>
        </p:nvSpPr>
        <p:spPr bwMode="auto">
          <a:xfrm>
            <a:off x="1965302" y="3905238"/>
            <a:ext cx="681037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127" name="Rectangle 15"/>
          <p:cNvSpPr>
            <a:spLocks noChangeArrowheads="1"/>
          </p:cNvSpPr>
          <p:nvPr/>
        </p:nvSpPr>
        <p:spPr bwMode="auto">
          <a:xfrm>
            <a:off x="1285852" y="1714488"/>
            <a:ext cx="681037" cy="7286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у</a:t>
            </a:r>
          </a:p>
        </p:txBody>
      </p:sp>
      <p:sp>
        <p:nvSpPr>
          <p:cNvPr id="128" name="Rectangle 16"/>
          <p:cNvSpPr>
            <a:spLocks noChangeArrowheads="1"/>
          </p:cNvSpPr>
          <p:nvPr/>
        </p:nvSpPr>
        <p:spPr bwMode="auto">
          <a:xfrm>
            <a:off x="1965302" y="1714488"/>
            <a:ext cx="681037" cy="728663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т</a:t>
            </a:r>
          </a:p>
        </p:txBody>
      </p:sp>
      <p:sp>
        <p:nvSpPr>
          <p:cNvPr id="129" name="Rectangle 17"/>
          <p:cNvSpPr>
            <a:spLocks noChangeArrowheads="1"/>
          </p:cNvSpPr>
          <p:nvPr/>
        </p:nvSpPr>
        <p:spPr bwMode="auto">
          <a:xfrm>
            <a:off x="2646339" y="1714488"/>
            <a:ext cx="682625" cy="728663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ю</a:t>
            </a:r>
          </a:p>
        </p:txBody>
      </p:sp>
      <p:sp>
        <p:nvSpPr>
          <p:cNvPr id="130" name="Rectangle 25"/>
          <p:cNvSpPr>
            <a:spLocks noChangeArrowheads="1"/>
          </p:cNvSpPr>
          <p:nvPr/>
        </p:nvSpPr>
        <p:spPr bwMode="auto">
          <a:xfrm>
            <a:off x="1965302" y="3174988"/>
            <a:ext cx="681037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ж</a:t>
            </a:r>
          </a:p>
        </p:txBody>
      </p:sp>
      <p:sp>
        <p:nvSpPr>
          <p:cNvPr id="131" name="Rectangle 28"/>
          <p:cNvSpPr>
            <a:spLocks noChangeArrowheads="1"/>
          </p:cNvSpPr>
          <p:nvPr/>
        </p:nvSpPr>
        <p:spPr bwMode="auto">
          <a:xfrm>
            <a:off x="4008414" y="3174988"/>
            <a:ext cx="681038" cy="730250"/>
          </a:xfrm>
          <a:prstGeom prst="rect">
            <a:avLst/>
          </a:prstGeom>
          <a:solidFill>
            <a:srgbClr val="FFE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ц</a:t>
            </a:r>
          </a:p>
        </p:txBody>
      </p:sp>
      <p:sp>
        <p:nvSpPr>
          <p:cNvPr id="132" name="Rectangle 6"/>
          <p:cNvSpPr>
            <a:spLocks noChangeArrowheads="1"/>
          </p:cNvSpPr>
          <p:nvPr/>
        </p:nvSpPr>
        <p:spPr bwMode="auto">
          <a:xfrm>
            <a:off x="1965302" y="982651"/>
            <a:ext cx="681037" cy="7302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р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5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714356"/>
            <a:ext cx="58817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Декоративная</a:t>
            </a:r>
          </a:p>
        </p:txBody>
      </p:sp>
      <p:pic>
        <p:nvPicPr>
          <p:cNvPr id="18434" name="Picture 2" descr="I:\Documents and Settings\Администратор\Мои документы\Загрузки\совр пцуг\11787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00438"/>
            <a:ext cx="1809752" cy="2414888"/>
          </a:xfrm>
          <a:prstGeom prst="rect">
            <a:avLst/>
          </a:prstGeom>
          <a:noFill/>
        </p:spPr>
      </p:pic>
      <p:pic>
        <p:nvPicPr>
          <p:cNvPr id="18435" name="Picture 3" descr="I:\Documents and Settings\Администратор\Мои документы\Загрузки\совр пцуг\button_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714488"/>
            <a:ext cx="2071702" cy="2071702"/>
          </a:xfrm>
          <a:prstGeom prst="rect">
            <a:avLst/>
          </a:prstGeom>
          <a:noFill/>
        </p:spPr>
      </p:pic>
      <p:pic>
        <p:nvPicPr>
          <p:cNvPr id="5" name="Рисунок 4" descr="http://4.bp.blogspot.com/-4S6H7qbtzXg/T57lwGlcXfI/AAAAAAAAHsQ/oA3nA_FdSsw/s400/Buttons+Bib+Necklace+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143116"/>
            <a:ext cx="2214578" cy="330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5303df (430x316, 23Kb)">
            <a:hlinkClick r:id="rId5" tgtFrame="&quot;_blank&quot;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643050"/>
            <a:ext cx="2404747" cy="17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et72008es74la3vyt2 (360x262, 20Kb)">
            <a:hlinkClick r:id="rId7" tgtFrame="&quot;_blank&quot;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4000504"/>
            <a:ext cx="2713679" cy="189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785794"/>
            <a:ext cx="52149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Магическая</a:t>
            </a:r>
          </a:p>
        </p:txBody>
      </p:sp>
      <p:pic>
        <p:nvPicPr>
          <p:cNvPr id="19458" name="Picture 2" descr="I:\Documents and Settings\Администратор\Мои документы\Загрузки\совр пцуг\b6c82ca3d432968f656481defeae8e23.pn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2285984" y="2071678"/>
            <a:ext cx="4124325" cy="2867025"/>
          </a:xfrm>
          <a:prstGeom prst="rect">
            <a:avLst/>
          </a:prstGeom>
          <a:noFill/>
        </p:spPr>
      </p:pic>
      <p:pic>
        <p:nvPicPr>
          <p:cNvPr id="19459" name="Рисунок 5" descr="Успех в делах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714488"/>
            <a:ext cx="1800000" cy="1800000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Рисунок 6" descr="Красота, здоровье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1785926"/>
            <a:ext cx="18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овышение благосостояния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071942"/>
            <a:ext cx="18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Успех в творчеств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071942"/>
            <a:ext cx="18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642918"/>
            <a:ext cx="67553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Информативная</a:t>
            </a:r>
            <a:endParaRPr lang="ru-RU" sz="6600" dirty="0">
              <a:latin typeface="Comic Sans MS" pitchFamily="66" charset="0"/>
            </a:endParaRPr>
          </a:p>
        </p:txBody>
      </p:sp>
      <p:pic>
        <p:nvPicPr>
          <p:cNvPr id="26625" name="Picture 1" descr="I:\Documents and Settings\Администратор\Мои документы\Загрузки\совр пцуг\7f0c8978e0e74028a55a93d229de2957bc722f117990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85926"/>
            <a:ext cx="2886075" cy="1905000"/>
          </a:xfrm>
          <a:prstGeom prst="rect">
            <a:avLst/>
          </a:prstGeom>
          <a:noFill/>
        </p:spPr>
      </p:pic>
      <p:pic>
        <p:nvPicPr>
          <p:cNvPr id="26626" name="Picture 2" descr="I:\Documents and Settings\Администратор\Мои документы\Загрузки\стар пуг\510097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929066"/>
            <a:ext cx="1914535" cy="1921887"/>
          </a:xfrm>
          <a:prstGeom prst="rect">
            <a:avLst/>
          </a:prstGeom>
          <a:noFill/>
        </p:spPr>
      </p:pic>
      <p:pic>
        <p:nvPicPr>
          <p:cNvPr id="26627" name="Picture 3" descr="I:\Documents and Settings\Администратор\Мои документы\Загрузки\стар пуг\1245772155_logopugovic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714488"/>
            <a:ext cx="2143140" cy="2143140"/>
          </a:xfrm>
          <a:prstGeom prst="rect">
            <a:avLst/>
          </a:prstGeom>
          <a:noFill/>
        </p:spPr>
      </p:pic>
      <p:pic>
        <p:nvPicPr>
          <p:cNvPr id="26628" name="Picture 4" descr="I:\Documents and Settings\Администратор\Мои документы\Загрузки\стар пуг\b5105fa30c561c24e7da996c4d63aced5ee62278698868.jpg"/>
          <p:cNvPicPr>
            <a:picLocks noChangeAspect="1" noChangeArrowheads="1"/>
          </p:cNvPicPr>
          <p:nvPr/>
        </p:nvPicPr>
        <p:blipFill>
          <a:blip r:embed="rId5"/>
          <a:srcRect l="21833" t="8955" r="26833" b="12686"/>
          <a:stretch>
            <a:fillRect/>
          </a:stretch>
        </p:blipFill>
        <p:spPr bwMode="auto">
          <a:xfrm>
            <a:off x="714348" y="3929066"/>
            <a:ext cx="2000264" cy="2045724"/>
          </a:xfrm>
          <a:prstGeom prst="ellipse">
            <a:avLst/>
          </a:prstGeom>
          <a:noFill/>
        </p:spPr>
      </p:pic>
      <p:pic>
        <p:nvPicPr>
          <p:cNvPr id="26629" name="Picture 5" descr="I:\Documents and Settings\Администратор\Мои документы\Загрузки\pugovica_school1.jpg"/>
          <p:cNvPicPr>
            <a:picLocks noChangeAspect="1" noChangeArrowheads="1"/>
          </p:cNvPicPr>
          <p:nvPr/>
        </p:nvPicPr>
        <p:blipFill>
          <a:blip r:embed="rId6"/>
          <a:srcRect l="5766" t="17105" r="7732" b="10526"/>
          <a:stretch>
            <a:fillRect/>
          </a:stretch>
        </p:blipFill>
        <p:spPr bwMode="auto">
          <a:xfrm>
            <a:off x="3071802" y="4071942"/>
            <a:ext cx="2857519" cy="1785950"/>
          </a:xfrm>
          <a:prstGeom prst="rect">
            <a:avLst/>
          </a:prstGeom>
          <a:noFill/>
        </p:spPr>
      </p:pic>
      <p:pic>
        <p:nvPicPr>
          <p:cNvPr id="26630" name="Picture 6" descr="I:\Documents and Settings\Администратор\Мои документы\Загрузки\827163.thumb.jpg"/>
          <p:cNvPicPr>
            <a:picLocks noChangeAspect="1" noChangeArrowheads="1"/>
          </p:cNvPicPr>
          <p:nvPr/>
        </p:nvPicPr>
        <p:blipFill>
          <a:blip r:embed="rId7"/>
          <a:srcRect l="10577" t="8654" r="8654" b="7692"/>
          <a:stretch>
            <a:fillRect/>
          </a:stretch>
        </p:blipFill>
        <p:spPr bwMode="auto">
          <a:xfrm>
            <a:off x="6072198" y="1785926"/>
            <a:ext cx="1928826" cy="199771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:\Documents and Settings\Администратор\Мои документы\пп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929066"/>
            <a:ext cx="3262313" cy="2087563"/>
          </a:xfrm>
          <a:prstGeom prst="rect">
            <a:avLst/>
          </a:prstGeom>
          <a:noFill/>
        </p:spPr>
      </p:pic>
      <p:pic>
        <p:nvPicPr>
          <p:cNvPr id="34819" name="Picture 3" descr="I:\Documents and Settings\Администратор\Мои документы\п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928802"/>
            <a:ext cx="3505200" cy="1797050"/>
          </a:xfrm>
          <a:prstGeom prst="rect">
            <a:avLst/>
          </a:prstGeom>
          <a:noFill/>
        </p:spPr>
      </p:pic>
      <p:pic>
        <p:nvPicPr>
          <p:cNvPr id="34820" name="Picture 4" descr="I:\Documents and Settings\Администратор\Мои документы\пв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571612"/>
            <a:ext cx="3155950" cy="19748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71480"/>
            <a:ext cx="7643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Работа в тетради</a:t>
            </a:r>
            <a:endParaRPr kumimoji="0" lang="ru-RU" sz="54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3929066"/>
            <a:ext cx="3243262" cy="2071687"/>
          </a:xfrm>
          <a:prstGeom prst="rect">
            <a:avLst/>
          </a:prstGeom>
          <a:noFill/>
          <a:ln w="57150" cap="rnd">
            <a:noFill/>
            <a:prstDash val="sysDot"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1643050"/>
            <a:ext cx="3114675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928802"/>
            <a:ext cx="3495675" cy="1785938"/>
          </a:xfrm>
          <a:prstGeom prst="rect">
            <a:avLst/>
          </a:prstGeom>
          <a:noFill/>
          <a:ln w="57150" cap="rnd">
            <a:noFill/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:\Documents and Settings\Администратор\Мои документы\ппа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214554"/>
            <a:ext cx="2273300" cy="1670050"/>
          </a:xfrm>
          <a:prstGeom prst="rect">
            <a:avLst/>
          </a:prstGeom>
          <a:noFill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2455862" cy="1506538"/>
          </a:xfrm>
          <a:prstGeom prst="rect">
            <a:avLst/>
          </a:prstGeom>
          <a:noFill/>
          <a:ln w="57150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214818"/>
            <a:ext cx="1763712" cy="2319338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429132"/>
            <a:ext cx="2628900" cy="2127250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5106988"/>
            <a:ext cx="2857500" cy="1751012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571480"/>
            <a:ext cx="2016125" cy="1435100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571480"/>
            <a:ext cx="3200400" cy="1419225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grpSp>
        <p:nvGrpSpPr>
          <p:cNvPr id="9" name="Group 14"/>
          <p:cNvGrpSpPr>
            <a:grpSpLocks/>
          </p:cNvGrpSpPr>
          <p:nvPr/>
        </p:nvGrpSpPr>
        <p:grpSpPr bwMode="auto">
          <a:xfrm>
            <a:off x="571472" y="2227243"/>
            <a:ext cx="2249487" cy="1944687"/>
            <a:chOff x="113" y="1525"/>
            <a:chExt cx="1417" cy="1225"/>
          </a:xfrm>
        </p:grpSpPr>
        <p:pic>
          <p:nvPicPr>
            <p:cNvPr id="10" name="Picture 1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3" y="1525"/>
              <a:ext cx="638" cy="1225"/>
            </a:xfrm>
            <a:prstGeom prst="rect">
              <a:avLst/>
            </a:prstGeom>
            <a:noFill/>
            <a:ln w="57150" cap="rnd">
              <a:solidFill>
                <a:srgbClr val="FFE1FF"/>
              </a:solidFill>
              <a:prstDash val="sysDot"/>
              <a:miter lim="800000"/>
              <a:headEnd/>
              <a:tailEnd/>
            </a:ln>
          </p:spPr>
        </p:pic>
        <p:pic>
          <p:nvPicPr>
            <p:cNvPr id="11" name="Picture 1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39" y="1661"/>
              <a:ext cx="691" cy="1043"/>
            </a:xfrm>
            <a:prstGeom prst="rect">
              <a:avLst/>
            </a:prstGeom>
            <a:noFill/>
            <a:ln w="57150" cap="rnd">
              <a:solidFill>
                <a:srgbClr val="FFE1FF"/>
              </a:solidFill>
              <a:prstDash val="sysDot"/>
              <a:miter lim="800000"/>
              <a:headEnd/>
              <a:tailEnd/>
            </a:ln>
          </p:spPr>
        </p:pic>
      </p:grpSp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6446" y="2143116"/>
            <a:ext cx="2971800" cy="1960563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86512" y="4071942"/>
            <a:ext cx="2303462" cy="1266825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13">
            <a:lum bright="-10000" contrast="10000"/>
          </a:blip>
          <a:srcRect l="2821" t="9100"/>
          <a:stretch>
            <a:fillRect/>
          </a:stretch>
        </p:blipFill>
        <p:spPr bwMode="auto">
          <a:xfrm>
            <a:off x="571472" y="571480"/>
            <a:ext cx="2500330" cy="1511300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>
          <a:blip r:embed="rId14">
            <a:lum bright="-10000" contrast="10000"/>
          </a:blip>
          <a:srcRect/>
          <a:stretch>
            <a:fillRect/>
          </a:stretch>
        </p:blipFill>
        <p:spPr bwMode="auto">
          <a:xfrm>
            <a:off x="3143240" y="571480"/>
            <a:ext cx="32004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15">
            <a:lum bright="-10000" contrast="10000"/>
          </a:blip>
          <a:srcRect/>
          <a:stretch>
            <a:fillRect/>
          </a:stretch>
        </p:blipFill>
        <p:spPr bwMode="auto">
          <a:xfrm>
            <a:off x="2928926" y="2214554"/>
            <a:ext cx="2357454" cy="1625600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17" name="Picture 24"/>
          <p:cNvPicPr>
            <a:picLocks noChangeAspect="1" noChangeArrowheads="1"/>
          </p:cNvPicPr>
          <p:nvPr/>
        </p:nvPicPr>
        <p:blipFill>
          <a:blip r:embed="rId16">
            <a:lum bright="-10000" contrast="10000"/>
          </a:blip>
          <a:srcRect/>
          <a:stretch>
            <a:fillRect/>
          </a:stretch>
        </p:blipFill>
        <p:spPr bwMode="auto">
          <a:xfrm>
            <a:off x="285720" y="2214554"/>
            <a:ext cx="2592387" cy="2000264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18" name="Picture 25"/>
          <p:cNvPicPr>
            <a:picLocks noChangeAspect="1" noChangeArrowheads="1"/>
          </p:cNvPicPr>
          <p:nvPr/>
        </p:nvPicPr>
        <p:blipFill>
          <a:blip r:embed="rId17">
            <a:lum bright="-10000" contrast="10000"/>
          </a:blip>
          <a:srcRect/>
          <a:stretch>
            <a:fillRect/>
          </a:stretch>
        </p:blipFill>
        <p:spPr bwMode="auto">
          <a:xfrm>
            <a:off x="6500826" y="571480"/>
            <a:ext cx="2016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18">
            <a:lum bright="-10000" contrast="10000"/>
          </a:blip>
          <a:srcRect/>
          <a:stretch>
            <a:fillRect/>
          </a:stretch>
        </p:blipFill>
        <p:spPr bwMode="auto">
          <a:xfrm>
            <a:off x="3500430" y="4214818"/>
            <a:ext cx="1871662" cy="2376487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19">
            <a:lum bright="-10000" contrast="10000"/>
          </a:blip>
          <a:srcRect/>
          <a:stretch>
            <a:fillRect/>
          </a:stretch>
        </p:blipFill>
        <p:spPr bwMode="auto">
          <a:xfrm>
            <a:off x="642910" y="4429132"/>
            <a:ext cx="2628900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2"/>
          <p:cNvPicPr>
            <a:picLocks noChangeAspect="1" noChangeArrowheads="1"/>
          </p:cNvPicPr>
          <p:nvPr/>
        </p:nvPicPr>
        <p:blipFill>
          <a:blip r:embed="rId20">
            <a:lum bright="-10000" contrast="10000"/>
          </a:blip>
          <a:srcRect/>
          <a:stretch>
            <a:fillRect/>
          </a:stretch>
        </p:blipFill>
        <p:spPr bwMode="auto">
          <a:xfrm>
            <a:off x="5857884" y="2214554"/>
            <a:ext cx="2900362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1"/>
          <p:cNvPicPr>
            <a:picLocks noChangeAspect="1" noChangeArrowheads="1"/>
          </p:cNvPicPr>
          <p:nvPr/>
        </p:nvPicPr>
        <p:blipFill>
          <a:blip r:embed="rId21">
            <a:lum bright="-10000" contrast="10000"/>
          </a:blip>
          <a:srcRect/>
          <a:stretch>
            <a:fillRect/>
          </a:stretch>
        </p:blipFill>
        <p:spPr bwMode="auto">
          <a:xfrm>
            <a:off x="5429256" y="5080000"/>
            <a:ext cx="288131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6"/>
          <p:cNvPicPr>
            <a:picLocks noChangeAspect="1" noChangeArrowheads="1"/>
          </p:cNvPicPr>
          <p:nvPr/>
        </p:nvPicPr>
        <p:blipFill>
          <a:blip r:embed="rId22">
            <a:lum bright="-10000" contrast="10000"/>
          </a:blip>
          <a:srcRect/>
          <a:stretch>
            <a:fillRect/>
          </a:stretch>
        </p:blipFill>
        <p:spPr bwMode="auto">
          <a:xfrm>
            <a:off x="6286512" y="4071942"/>
            <a:ext cx="2447925" cy="1368425"/>
          </a:xfrm>
          <a:prstGeom prst="rect">
            <a:avLst/>
          </a:prstGeom>
          <a:noFill/>
          <a:ln w="57150" cap="rnd">
            <a:solidFill>
              <a:srgbClr val="FFE1FF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картинки\ЛЮДИ\спорт кар\70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875" y="1114425"/>
            <a:ext cx="3952875" cy="452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Золотая рыб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10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E8DB"/>
              </a:clrFrom>
              <a:clrTo>
                <a:srgbClr val="F0E8DB">
                  <a:alpha val="0"/>
                </a:srgbClr>
              </a:clrTo>
            </a:clrChange>
            <a:lum contrast="42000"/>
          </a:blip>
          <a:srcRect l="6250" r="7031"/>
          <a:stretch>
            <a:fillRect/>
          </a:stretch>
        </p:blipFill>
        <p:spPr bwMode="auto">
          <a:xfrm>
            <a:off x="642910" y="2571744"/>
            <a:ext cx="7735798" cy="33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642918"/>
            <a:ext cx="764386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</a:t>
            </a:r>
          </a:p>
          <a:p>
            <a:pPr algn="ctr"/>
            <a:r>
              <a:rPr lang="ru-RU" sz="5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пуговицы</a:t>
            </a:r>
            <a:endParaRPr lang="ru-RU" sz="5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7D5"/>
              </a:clrFrom>
              <a:clrTo>
                <a:srgbClr val="EEE7D5">
                  <a:alpha val="0"/>
                </a:srgbClr>
              </a:clrTo>
            </a:clrChange>
            <a:lum contrast="48000"/>
          </a:blip>
          <a:srcRect l="1562" r="6250"/>
          <a:stretch>
            <a:fillRect/>
          </a:stretch>
        </p:blipFill>
        <p:spPr bwMode="auto">
          <a:xfrm>
            <a:off x="642910" y="1571612"/>
            <a:ext cx="7493817" cy="352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2000"/>
          </a:blip>
          <a:srcRect/>
          <a:stretch>
            <a:fillRect/>
          </a:stretch>
        </p:blipFill>
        <p:spPr bwMode="auto">
          <a:xfrm>
            <a:off x="1214414" y="4000504"/>
            <a:ext cx="3197224" cy="200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428604"/>
            <a:ext cx="72866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 пуговицы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72866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 пуговицы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EDDE"/>
              </a:clrFrom>
              <a:clrTo>
                <a:srgbClr val="F0EDDE">
                  <a:alpha val="0"/>
                </a:srgbClr>
              </a:clrTo>
            </a:clrChange>
            <a:lum contrast="48000"/>
          </a:blip>
          <a:srcRect l="3200" r="1600"/>
          <a:stretch>
            <a:fillRect/>
          </a:stretch>
        </p:blipFill>
        <p:spPr bwMode="auto">
          <a:xfrm>
            <a:off x="642910" y="2000240"/>
            <a:ext cx="7500990" cy="328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72866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 пуговицы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AE7D6"/>
              </a:clrFrom>
              <a:clrTo>
                <a:srgbClr val="EAE7D6">
                  <a:alpha val="0"/>
                </a:srgbClr>
              </a:clrTo>
            </a:clrChange>
            <a:lum contrast="42000"/>
          </a:blip>
          <a:srcRect l="4687"/>
          <a:stretch>
            <a:fillRect/>
          </a:stretch>
        </p:blipFill>
        <p:spPr bwMode="auto">
          <a:xfrm>
            <a:off x="642910" y="1857364"/>
            <a:ext cx="7500990" cy="372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3116"/>
            <a:ext cx="7772400" cy="14700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1000" dirty="0" smtClean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latin typeface="Monotype Corsiva" pitchFamily="66" charset="0"/>
              </a:rPr>
              <a:t>Пришивание </a:t>
            </a:r>
            <a:br>
              <a:rPr lang="ru-RU" sz="11000" dirty="0" smtClean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latin typeface="Monotype Corsiva" pitchFamily="66" charset="0"/>
              </a:rPr>
            </a:br>
            <a:r>
              <a:rPr lang="ru-RU" sz="11000" dirty="0" smtClean="0">
                <a:ln w="24500" cmpd="dbl">
                  <a:solidFill>
                    <a:srgbClr val="FF0000"/>
                  </a:solidFill>
                  <a:prstDash val="solid"/>
                  <a:miter lim="800000"/>
                </a:ln>
                <a:latin typeface="Monotype Corsiva" pitchFamily="66" charset="0"/>
              </a:rPr>
              <a:t>пуговиц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2" t="11538" b="10059"/>
          <a:stretch>
            <a:fillRect/>
          </a:stretch>
        </p:blipFill>
        <p:spPr bwMode="auto">
          <a:xfrm flipH="1">
            <a:off x="6429388" y="3857628"/>
            <a:ext cx="1643074" cy="200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72866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 пуговицы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EADD"/>
              </a:clrFrom>
              <a:clrTo>
                <a:srgbClr val="F2EADD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601674" y="2060576"/>
            <a:ext cx="7542226" cy="354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72866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пришивания пуговицы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1E9DC"/>
              </a:clrFrom>
              <a:clrTo>
                <a:srgbClr val="F1E9DC">
                  <a:alpha val="0"/>
                </a:srgbClr>
              </a:clrTo>
            </a:clrChange>
            <a:lum contrast="30000"/>
          </a:blip>
          <a:srcRect r="8267"/>
          <a:stretch>
            <a:fillRect/>
          </a:stretch>
        </p:blipFill>
        <p:spPr bwMode="auto">
          <a:xfrm>
            <a:off x="1071538" y="1214422"/>
            <a:ext cx="664373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72866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Значение узоров пришитых пуговиц</a:t>
            </a:r>
          </a:p>
          <a:p>
            <a:pPr algn="ctr"/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WordArt 22"/>
          <p:cNvSpPr>
            <a:spLocks noChangeArrowheads="1" noChangeShapeType="1" noTextEdit="1"/>
          </p:cNvSpPr>
          <p:nvPr/>
        </p:nvSpPr>
        <p:spPr bwMode="auto">
          <a:xfrm>
            <a:off x="642910" y="3143248"/>
            <a:ext cx="1646237" cy="1136653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Impact"/>
            </a:endParaRPr>
          </a:p>
        </p:txBody>
      </p:sp>
      <p:sp>
        <p:nvSpPr>
          <p:cNvPr id="34" name="WordArt 22"/>
          <p:cNvSpPr>
            <a:spLocks noChangeArrowheads="1" noChangeShapeType="1" noTextEdit="1"/>
          </p:cNvSpPr>
          <p:nvPr/>
        </p:nvSpPr>
        <p:spPr bwMode="auto">
          <a:xfrm>
            <a:off x="3857620" y="1571612"/>
            <a:ext cx="1646237" cy="1208091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Impact"/>
            </a:endParaRPr>
          </a:p>
        </p:txBody>
      </p:sp>
      <p:sp>
        <p:nvSpPr>
          <p:cNvPr id="37" name="WordArt 22"/>
          <p:cNvSpPr>
            <a:spLocks noChangeArrowheads="1" noChangeShapeType="1" noTextEdit="1"/>
          </p:cNvSpPr>
          <p:nvPr/>
        </p:nvSpPr>
        <p:spPr bwMode="auto">
          <a:xfrm>
            <a:off x="4714876" y="3071810"/>
            <a:ext cx="1646237" cy="1208091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Impact"/>
            </a:endParaRPr>
          </a:p>
        </p:txBody>
      </p:sp>
      <p:graphicFrame>
        <p:nvGraphicFramePr>
          <p:cNvPr id="38" name="Group 31"/>
          <p:cNvGraphicFramePr>
            <a:graphicFrameLocks/>
          </p:cNvGraphicFramePr>
          <p:nvPr/>
        </p:nvGraphicFramePr>
        <p:xfrm>
          <a:off x="571473" y="1214421"/>
          <a:ext cx="7643865" cy="4643472"/>
        </p:xfrm>
        <a:graphic>
          <a:graphicData uri="http://schemas.openxmlformats.org/drawingml/2006/table">
            <a:tbl>
              <a:tblPr/>
              <a:tblGrid>
                <a:gridCol w="2547955"/>
                <a:gridCol w="2547955"/>
                <a:gridCol w="2547955"/>
              </a:tblGrid>
              <a:tr h="15472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ХОЧУ, ЧТОБЫ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ДРУЖБА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НИКОГДА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НЕ РАСПАЛАСЬ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УМЕТЬ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ПРЕДСКАЗЫВАТЬ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СОБЫТИЯ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БЫТЬ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УСПЕШНЫМ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8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МНОГО ДЕНЕГ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ЖИТЬ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ГАРМОНИИ 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МИРОМ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БЛИСТАТЬ ТАЛАНТАМИ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72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БЫТЬ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ЗДОРОВОЙ 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КРАСИВОЙ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ЧТОБЫ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МОЁ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БЛАГОСОСТОЯ-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РОСЛО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ХОЧУ СЧАСТЬЯ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 ЛЮБВИ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2" name="Picture 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1500174"/>
            <a:ext cx="1080000" cy="10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3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214422"/>
            <a:ext cx="1080000" cy="110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1500174"/>
            <a:ext cx="106709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3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00372"/>
            <a:ext cx="1087346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3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928934"/>
            <a:ext cx="107419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143248"/>
            <a:ext cx="1051161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3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572008"/>
            <a:ext cx="109322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3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643446"/>
            <a:ext cx="1065445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643446"/>
            <a:ext cx="1088816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14348" y="2000240"/>
            <a:ext cx="167134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6"/>
          <p:cNvPicPr>
            <a:picLocks noChangeAspect="1" noChangeArrowheads="1"/>
          </p:cNvPicPr>
          <p:nvPr/>
        </p:nvPicPr>
        <p:blipFill>
          <a:blip r:embed="rId3" cstate="print"/>
          <a:srcRect l="50079"/>
          <a:stretch>
            <a:fillRect/>
          </a:stretch>
        </p:blipFill>
        <p:spPr bwMode="auto">
          <a:xfrm>
            <a:off x="4500562" y="785794"/>
            <a:ext cx="171175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4" cstate="print"/>
          <a:srcRect l="50076"/>
          <a:stretch>
            <a:fillRect/>
          </a:stretch>
        </p:blipFill>
        <p:spPr bwMode="auto">
          <a:xfrm>
            <a:off x="2571736" y="714356"/>
            <a:ext cx="168797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4"/>
          <p:cNvPicPr>
            <a:picLocks noChangeAspect="1" noChangeArrowheads="1"/>
          </p:cNvPicPr>
          <p:nvPr/>
        </p:nvPicPr>
        <p:blipFill>
          <a:blip r:embed="rId5" cstate="print"/>
          <a:srcRect l="50076"/>
          <a:stretch>
            <a:fillRect/>
          </a:stretch>
        </p:blipFill>
        <p:spPr bwMode="auto">
          <a:xfrm>
            <a:off x="6429388" y="2071678"/>
            <a:ext cx="170133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6" cstate="print"/>
          <a:srcRect l="50000" b="1239"/>
          <a:stretch>
            <a:fillRect/>
          </a:stretch>
        </p:blipFill>
        <p:spPr bwMode="auto">
          <a:xfrm>
            <a:off x="2643174" y="3500437"/>
            <a:ext cx="169711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2"/>
          <p:cNvPicPr>
            <a:picLocks noChangeAspect="1" noChangeArrowheads="1"/>
          </p:cNvPicPr>
          <p:nvPr/>
        </p:nvPicPr>
        <p:blipFill>
          <a:blip r:embed="rId7" cstate="print"/>
          <a:srcRect l="50000"/>
          <a:stretch>
            <a:fillRect/>
          </a:stretch>
        </p:blipFill>
        <p:spPr bwMode="auto">
          <a:xfrm>
            <a:off x="4500562" y="3500438"/>
            <a:ext cx="168023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34" y="2214554"/>
            <a:ext cx="77153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54B58"/>
              </a:clrFrom>
              <a:clrTo>
                <a:srgbClr val="C54B58">
                  <a:alpha val="0"/>
                </a:srgbClr>
              </a:clrTo>
            </a:clrChange>
          </a:blip>
          <a:srcRect l="3790" t="3545" r="2875" b="52225"/>
          <a:stretch>
            <a:fillRect/>
          </a:stretch>
        </p:blipFill>
        <p:spPr bwMode="auto">
          <a:xfrm>
            <a:off x="500034" y="357166"/>
            <a:ext cx="6338862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54B58"/>
              </a:clrFrom>
              <a:clrTo>
                <a:srgbClr val="C54B58">
                  <a:alpha val="0"/>
                </a:srgbClr>
              </a:clrTo>
            </a:clrChange>
          </a:blip>
          <a:srcRect l="3790" t="51833" r="2875" b="4285"/>
          <a:stretch>
            <a:fillRect/>
          </a:stretch>
        </p:blipFill>
        <p:spPr bwMode="auto">
          <a:xfrm>
            <a:off x="1857356" y="3357562"/>
            <a:ext cx="6436754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2571744"/>
            <a:ext cx="686688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2" t="11538" b="10059"/>
          <a:stretch>
            <a:fillRect/>
          </a:stretch>
        </p:blipFill>
        <p:spPr bwMode="auto">
          <a:xfrm flipH="1">
            <a:off x="6429388" y="3857628"/>
            <a:ext cx="1643074" cy="200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34" presetClass="emph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  <p:bldP spid="4" grpId="3"/>
      <p:bldP spid="4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714348" y="714356"/>
          <a:ext cx="2755900" cy="2755900"/>
        </p:xfrm>
        <a:graphic>
          <a:graphicData uri="http://schemas.openxmlformats.org/presentationml/2006/ole">
            <p:oleObj spid="_x0000_s17415" name="Image" r:id="rId3" imgW="2755556" imgH="2755556" progId="">
              <p:embed/>
            </p:oleObj>
          </a:graphicData>
        </a:graphic>
      </p:graphicFrame>
      <p:pic>
        <p:nvPicPr>
          <p:cNvPr id="10" name="Picture 5" descr="g1985220992"/>
          <p:cNvPicPr>
            <a:picLocks noChangeAspect="1" noChangeArrowheads="1"/>
          </p:cNvPicPr>
          <p:nvPr/>
        </p:nvPicPr>
        <p:blipFill>
          <a:blip r:embed="rId4"/>
          <a:srcRect l="50000" t="1875" b="48125"/>
          <a:stretch>
            <a:fillRect/>
          </a:stretch>
        </p:blipFill>
        <p:spPr bwMode="auto">
          <a:xfrm>
            <a:off x="5286380" y="3071810"/>
            <a:ext cx="2952750" cy="2952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I:\Documents and Settings\Администратор\Мои документы\Загрузки\рорп.jpg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 l="13793" r="3448"/>
          <a:stretch>
            <a:fillRect/>
          </a:stretch>
        </p:blipFill>
        <p:spPr bwMode="auto">
          <a:xfrm rot="344047">
            <a:off x="3022828" y="1491410"/>
            <a:ext cx="2857520" cy="3452837"/>
          </a:xfrm>
          <a:prstGeom prst="flowChartInputOutpu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14810" y="500042"/>
            <a:ext cx="35004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Пуговицы</a:t>
            </a:r>
            <a:endParaRPr lang="ru-RU" sz="6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4929198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бывают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00034" y="428604"/>
            <a:ext cx="778674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Классификация пуговиц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5288" y="1916113"/>
            <a:ext cx="3316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Назначение 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563938" y="3068638"/>
            <a:ext cx="2233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Дизайн 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084888" y="2060575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Состав 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H="1">
            <a:off x="1979612" y="1214421"/>
            <a:ext cx="2520949" cy="84615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4500562" y="1214422"/>
            <a:ext cx="2232026" cy="91917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9" name="Picture 20" descr="Jev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14686"/>
            <a:ext cx="18256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1" descr="476833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357562"/>
            <a:ext cx="19446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2" descr="l_0320_en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786190"/>
            <a:ext cx="2570163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4500562" y="1214422"/>
            <a:ext cx="45719" cy="200026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71472" y="571480"/>
            <a:ext cx="29479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Дизайн </a:t>
            </a:r>
          </a:p>
        </p:txBody>
      </p:sp>
      <p:pic>
        <p:nvPicPr>
          <p:cNvPr id="4" name="Picture 12" descr="pug56747365"/>
          <p:cNvPicPr>
            <a:picLocks noChangeAspect="1" noChangeArrowheads="1"/>
          </p:cNvPicPr>
          <p:nvPr/>
        </p:nvPicPr>
        <p:blipFill>
          <a:blip r:embed="rId2"/>
          <a:srcRect l="2963" t="2434" r="2963" b="17715"/>
          <a:stretch>
            <a:fillRect/>
          </a:stretch>
        </p:blipFill>
        <p:spPr bwMode="auto">
          <a:xfrm>
            <a:off x="714348" y="3571876"/>
            <a:ext cx="2874028" cy="241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19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357686" y="3214686"/>
            <a:ext cx="3737179" cy="280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l_87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714356"/>
            <a:ext cx="25018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14348" y="2786058"/>
            <a:ext cx="21210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Размер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2357430"/>
            <a:ext cx="19672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Форма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1500174"/>
            <a:ext cx="14478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Цвет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H="1">
            <a:off x="1714480" y="1428736"/>
            <a:ext cx="1214446" cy="1214446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9" idx="1"/>
          </p:cNvCxnSpPr>
          <p:nvPr/>
        </p:nvCxnSpPr>
        <p:spPr>
          <a:xfrm>
            <a:off x="1714480" y="1428736"/>
            <a:ext cx="1857388" cy="456159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1071538" y="2071678"/>
            <a:ext cx="1428760" cy="142876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MD-M03111037313450_c256_front-550x550"/>
          <p:cNvPicPr>
            <a:picLocks noChangeAspect="1" noChangeArrowheads="1"/>
          </p:cNvPicPr>
          <p:nvPr/>
        </p:nvPicPr>
        <p:blipFill>
          <a:blip r:embed="rId2" cstate="print"/>
          <a:srcRect l="24188" r="17795"/>
          <a:stretch>
            <a:fillRect/>
          </a:stretch>
        </p:blipFill>
        <p:spPr bwMode="auto">
          <a:xfrm>
            <a:off x="642910" y="3000372"/>
            <a:ext cx="1285884" cy="221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29058" y="500042"/>
            <a:ext cx="44116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Назначение </a:t>
            </a:r>
          </a:p>
        </p:txBody>
      </p:sp>
      <p:pic>
        <p:nvPicPr>
          <p:cNvPr id="5" name="Picture 13" descr="post-5205-1200071453"/>
          <p:cNvPicPr>
            <a:picLocks noChangeAspect="1" noChangeArrowheads="1"/>
          </p:cNvPicPr>
          <p:nvPr/>
        </p:nvPicPr>
        <p:blipFill>
          <a:blip r:embed="rId3"/>
          <a:srcRect l="16852" r="20186"/>
          <a:stretch>
            <a:fillRect/>
          </a:stretch>
        </p:blipFill>
        <p:spPr bwMode="auto">
          <a:xfrm>
            <a:off x="3571868" y="3643314"/>
            <a:ext cx="1143008" cy="24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3436"/>
          <p:cNvPicPr>
            <a:picLocks noChangeAspect="1" noChangeArrowheads="1"/>
          </p:cNvPicPr>
          <p:nvPr/>
        </p:nvPicPr>
        <p:blipFill>
          <a:blip r:embed="rId4"/>
          <a:srcRect l="7167" r="24777"/>
          <a:stretch>
            <a:fillRect/>
          </a:stretch>
        </p:blipFill>
        <p:spPr bwMode="auto">
          <a:xfrm>
            <a:off x="1928794" y="3500438"/>
            <a:ext cx="1143008" cy="25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bpx-bih037x06gr_m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393" r="19214"/>
          <a:stretch>
            <a:fillRect/>
          </a:stretch>
        </p:blipFill>
        <p:spPr bwMode="auto">
          <a:xfrm>
            <a:off x="5143504" y="3786190"/>
            <a:ext cx="1145810" cy="234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forma3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786190"/>
            <a:ext cx="1623161" cy="226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 descr="157016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142984"/>
            <a:ext cx="1706145" cy="155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428860" y="1571612"/>
            <a:ext cx="2316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Плательные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2500306"/>
            <a:ext cx="214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Пальтовые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000240"/>
            <a:ext cx="23310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Костюмные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3000372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Брючные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72198" y="3143248"/>
            <a:ext cx="2222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Форменные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1000108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Детские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 flipV="1">
            <a:off x="3643306" y="1357298"/>
            <a:ext cx="2286016" cy="142876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0" idx="3"/>
          </p:cNvCxnSpPr>
          <p:nvPr/>
        </p:nvCxnSpPr>
        <p:spPr>
          <a:xfrm rot="10800000" flipV="1">
            <a:off x="4745520" y="1357298"/>
            <a:ext cx="1183802" cy="475924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5143504" y="1428736"/>
            <a:ext cx="857256" cy="71438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1" idx="3"/>
          </p:cNvCxnSpPr>
          <p:nvPr/>
        </p:nvCxnSpPr>
        <p:spPr>
          <a:xfrm rot="5400000">
            <a:off x="5083534" y="1916128"/>
            <a:ext cx="1404618" cy="286959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5072066" y="2214554"/>
            <a:ext cx="1714512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5536413" y="1750207"/>
            <a:ext cx="1857388" cy="107157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71472" y="642918"/>
            <a:ext cx="27130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Состав 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52400" y="2532063"/>
            <a:ext cx="18473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>
              <a:defRPr/>
            </a:pP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>
              <a:defRPr/>
            </a:pP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>
              <a:defRPr/>
            </a:pP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  <p:pic>
        <p:nvPicPr>
          <p:cNvPr id="4" name="Picture 12" descr="1210767450_untitled568a"/>
          <p:cNvPicPr>
            <a:picLocks noChangeAspect="1" noChangeArrowheads="1"/>
          </p:cNvPicPr>
          <p:nvPr/>
        </p:nvPicPr>
        <p:blipFill>
          <a:blip r:embed="rId2"/>
          <a:srcRect l="55667" t="35050" r="4625" b="27151"/>
          <a:stretch>
            <a:fillRect/>
          </a:stretch>
        </p:blipFill>
        <p:spPr bwMode="auto">
          <a:xfrm>
            <a:off x="6294056" y="4429132"/>
            <a:ext cx="1865706" cy="161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2a71b7455f34"/>
          <p:cNvPicPr>
            <a:picLocks noChangeAspect="1" noChangeArrowheads="1"/>
          </p:cNvPicPr>
          <p:nvPr/>
        </p:nvPicPr>
        <p:blipFill>
          <a:blip r:embed="rId3"/>
          <a:srcRect t="45035" r="9901"/>
          <a:stretch>
            <a:fillRect/>
          </a:stretch>
        </p:blipFill>
        <p:spPr bwMode="auto">
          <a:xfrm>
            <a:off x="642910" y="4283942"/>
            <a:ext cx="2286016" cy="185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748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2071678"/>
            <a:ext cx="2143140" cy="208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15"/>
          <p:cNvPicPr>
            <a:picLocks noChangeAspect="1" noChangeArrowheads="1"/>
          </p:cNvPicPr>
          <p:nvPr/>
        </p:nvPicPr>
        <p:blipFill>
          <a:blip r:embed="rId5"/>
          <a:srcRect l="4625" t="12187" r="6541" b="19270"/>
          <a:stretch>
            <a:fillRect/>
          </a:stretch>
        </p:blipFill>
        <p:spPr bwMode="auto">
          <a:xfrm>
            <a:off x="6072198" y="642918"/>
            <a:ext cx="2190081" cy="135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71670" y="2428868"/>
            <a:ext cx="2935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Деревянные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500438"/>
            <a:ext cx="3831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Пластмассовые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2928934"/>
            <a:ext cx="2887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Стеклянные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1785926"/>
            <a:ext cx="36102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Металлические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1285860"/>
            <a:ext cx="260680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Обтяжные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rPr>
              <a:t> 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Narrow" pitchFamily="34" charset="0"/>
            </a:endParaRPr>
          </a:p>
        </p:txBody>
      </p:sp>
      <p:pic>
        <p:nvPicPr>
          <p:cNvPr id="33794" name="Picture 2" descr="I:\Documents and Settings\Администратор\Мои документы\Загрузки\full_121536257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4286256"/>
            <a:ext cx="2714644" cy="1783909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>
            <a:endCxn id="13" idx="1"/>
          </p:cNvCxnSpPr>
          <p:nvPr/>
        </p:nvCxnSpPr>
        <p:spPr>
          <a:xfrm>
            <a:off x="1571604" y="1500174"/>
            <a:ext cx="1714512" cy="108852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571604" y="1500174"/>
            <a:ext cx="1071570" cy="642942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1285852" y="1785926"/>
            <a:ext cx="1143008" cy="571504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857224" y="2214554"/>
            <a:ext cx="1500198" cy="7143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78563" y="2178835"/>
            <a:ext cx="2071702" cy="71438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785794"/>
            <a:ext cx="77153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Основные функции пуговицы</a:t>
            </a:r>
            <a:endParaRPr lang="ru-RU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857364"/>
            <a:ext cx="71438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Утилитарная</a:t>
            </a:r>
          </a:p>
          <a:p>
            <a:pPr algn="ctr"/>
            <a:r>
              <a:rPr lang="ru-RU" sz="60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Декоративная</a:t>
            </a:r>
          </a:p>
          <a:p>
            <a:pPr algn="ctr"/>
            <a:r>
              <a:rPr lang="ru-RU" sz="60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Магическая</a:t>
            </a:r>
          </a:p>
          <a:p>
            <a:pPr algn="ctr"/>
            <a:r>
              <a:rPr lang="ru-RU" sz="60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Информативная </a:t>
            </a:r>
            <a:endParaRPr lang="ru-RU" sz="6000" b="1" i="1" dirty="0">
              <a:ln w="11430"/>
              <a:solidFill>
                <a:srgbClr val="CC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714356"/>
            <a:ext cx="56428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i="1" dirty="0" smtClean="0">
                <a:ln w="11430"/>
                <a:solidFill>
                  <a:srgbClr val="CC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Утилитарная</a:t>
            </a:r>
          </a:p>
        </p:txBody>
      </p:sp>
      <p:pic>
        <p:nvPicPr>
          <p:cNvPr id="5" name="Picture 6" descr="G:\рисунки\п-цы\0_1a4e6_8377ae27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000372"/>
            <a:ext cx="20494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G:\рисунки\п-цы\51623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785926"/>
            <a:ext cx="22494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G:\рисунки\п-цы\4905_col777739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000372"/>
            <a:ext cx="2106612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ugoviz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pugovizi</Template>
  <TotalTime>390</TotalTime>
  <Words>151</Words>
  <Application>Microsoft Office PowerPoint</Application>
  <PresentationFormat>Экран (4:3)</PresentationFormat>
  <Paragraphs>113</Paragraphs>
  <Slides>25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pugovizi</vt:lpstr>
      <vt:lpstr>Image</vt:lpstr>
      <vt:lpstr>Слайд 1</vt:lpstr>
      <vt:lpstr>Пришивание  пуговиц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Шороховы</dc:creator>
  <cp:lastModifiedBy>Шороховы</cp:lastModifiedBy>
  <cp:revision>42</cp:revision>
  <dcterms:created xsi:type="dcterms:W3CDTF">2012-11-16T07:24:02Z</dcterms:created>
  <dcterms:modified xsi:type="dcterms:W3CDTF">2012-12-07T18:24:34Z</dcterms:modified>
</cp:coreProperties>
</file>