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7A984-5F11-45D7-91BA-22FBDED76516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32143-6DDF-4A0C-8F45-D4E7A42D62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dirty="0" smtClean="0"/>
              <a:t>Оригами бабочка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babylessons.ru/wp-content/uploads/2009/08/1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71678"/>
            <a:ext cx="4000528" cy="3840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babylessons.ru/wp-content/uploads/2009/08/2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857232"/>
            <a:ext cx="4929222" cy="4900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babylessons.ru/wp-content/uploads/2009/08/33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857364"/>
            <a:ext cx="5402142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babylessons.ru/wp-content/uploads/2009/08/44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714356"/>
            <a:ext cx="4143404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babylessons.ru/wp-content/uploads/2009/08/1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00108"/>
            <a:ext cx="461370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tatic.diary.ru/userdir/1/5/2/2/1522324/498013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4762500" cy="568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tatic.diary.ru/userdir/1/5/2/2/1522324/498013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4762500" cy="568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Оригами бабочка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Оригами бабочка</dc:title>
  <dc:creator>Александра</dc:creator>
  <cp:lastModifiedBy>Александра</cp:lastModifiedBy>
  <cp:revision>2</cp:revision>
  <dcterms:created xsi:type="dcterms:W3CDTF">2014-09-07T14:34:31Z</dcterms:created>
  <dcterms:modified xsi:type="dcterms:W3CDTF">2014-09-07T14:48:37Z</dcterms:modified>
</cp:coreProperties>
</file>