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5" r:id="rId6"/>
    <p:sldId id="261" r:id="rId7"/>
    <p:sldId id="266" r:id="rId8"/>
    <p:sldId id="270" r:id="rId9"/>
    <p:sldId id="271" r:id="rId10"/>
    <p:sldId id="262" r:id="rId11"/>
    <p:sldId id="267" r:id="rId12"/>
    <p:sldId id="263" r:id="rId13"/>
    <p:sldId id="264" r:id="rId14"/>
    <p:sldId id="269" r:id="rId15"/>
    <p:sldId id="272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1D67CC1F-08FB-4053-AA86-2CD42F20D420}" type="datetimeFigureOut">
              <a:rPr lang="ru-RU"/>
              <a:pPr>
                <a:defRPr/>
              </a:pPr>
              <a:t>31.01.2012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916353C0-DA52-4BF2-B4E6-B26CCC22C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4D37448-0EC2-4725-B710-8947EA678AE1}" type="slidenum">
              <a:rPr lang="ru-RU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5AD7C28-EF7D-489C-97A9-2D83064E548C}" type="slidenum">
              <a:rPr lang="ru-RU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B1B47-A41F-43F0-AF7E-D601DD2258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F88B6-89C6-47AF-8104-EAE4937A2F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1D8DE-A3F2-4594-A443-D6A8E2EF69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77456-1F27-47E7-884E-EF06A7BEF1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037F4-1924-44B1-AF8D-2FF35D659C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85214-095A-4E79-BEA3-E5B6DDA1A0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203E6-F0CE-4B22-8613-BBD516219A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3F5E4-42C6-4FBF-84FE-8F90BFE85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CDC96-9548-44AA-A7CB-C73E5BBFA7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A8708-A4C7-4C68-905C-34F6037F7D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55C13-40BB-495D-894B-C0B1391E8D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258DEB0-4FE1-4307-B8DD-B6AFB1C00E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371475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Наташа Ростова – любимая героиня Л.Толстого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357313" y="4572000"/>
            <a:ext cx="6400800" cy="1824038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литературы в 10 классе подготовлен учителем русского языка и литературы МОУ СОШ № 46 г.Белгорода Захаровой Л.Н.</a:t>
            </a:r>
          </a:p>
        </p:txBody>
      </p:sp>
      <p:sp>
        <p:nvSpPr>
          <p:cNvPr id="5" name="Рамка 4"/>
          <p:cNvSpPr/>
          <p:nvPr/>
        </p:nvSpPr>
        <p:spPr>
          <a:xfrm>
            <a:off x="3143240" y="6357958"/>
            <a:ext cx="2928958" cy="50004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>
          <a:xfrm>
            <a:off x="571500" y="285750"/>
            <a:ext cx="8015288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Наташа глазами Толстого и его персонажей</a:t>
            </a:r>
            <a:endParaRPr lang="ru-RU" sz="3600" dirty="0" smtClean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57188" y="1857375"/>
            <a:ext cx="4429125" cy="4643438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      "Где, как, когда всосала в себя из того русского воздуха, которым она дышала, - эта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графинечка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, воспитанная эмигранткой-француженкой, этот дух Но дух и приемы были те самые, неподражаемые,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неизучаемые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, русские, которых и ждал от нее дядюшка«.</a:t>
            </a:r>
          </a:p>
          <a:p>
            <a:pPr eaLnBrk="1" hangingPunct="1">
              <a:buFontTx/>
              <a:buNone/>
              <a:defRPr/>
            </a:pPr>
            <a:endParaRPr lang="ru-RU" sz="24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dera TYGRA" pitchFamily="2" charset="0"/>
            </a:endParaRPr>
          </a:p>
        </p:txBody>
      </p:sp>
      <p:pic>
        <p:nvPicPr>
          <p:cNvPr id="11269" name="Picture 2" descr="D:\мои презентации\Иллюстрации к роману Война и мир. 10 кл\Наташа пляшет в гостях у дядюшки.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8" y="1714500"/>
            <a:ext cx="3756025" cy="45720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Наташа глазами Толстого и его персонажей</a:t>
            </a:r>
            <a:endParaRPr lang="ru-RU" sz="3600" dirty="0" smtClean="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643438" y="2000250"/>
            <a:ext cx="4286250" cy="45005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"Наташа вышла</a:t>
            </a:r>
          </a:p>
          <a:p>
            <a:pPr eaLnBrk="1" hangingPunct="1">
              <a:buFontTx/>
              <a:buNone/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замуж раннею весною</a:t>
            </a:r>
          </a:p>
          <a:p>
            <a:pPr eaLnBrk="1" hangingPunct="1">
              <a:buFontTx/>
              <a:buNone/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1813 года, и у ней в 1820</a:t>
            </a:r>
          </a:p>
          <a:p>
            <a:pPr eaLnBrk="1" hangingPunct="1">
              <a:buFontTx/>
              <a:buNone/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году было уже три</a:t>
            </a:r>
          </a:p>
          <a:p>
            <a:pPr eaLnBrk="1" hangingPunct="1">
              <a:buFontTx/>
              <a:buNone/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дочери и один сын,</a:t>
            </a:r>
          </a:p>
          <a:p>
            <a:pPr eaLnBrk="1" hangingPunct="1">
              <a:buFontTx/>
              <a:buNone/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которого она желала и</a:t>
            </a:r>
          </a:p>
          <a:p>
            <a:pPr eaLnBrk="1" hangingPunct="1">
              <a:buFontTx/>
              <a:buNone/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теперь сама кормила".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dera TYGRA" pitchFamily="2" charset="0"/>
            </a:endParaRPr>
          </a:p>
        </p:txBody>
      </p:sp>
      <p:pic>
        <p:nvPicPr>
          <p:cNvPr id="12293" name="Picture 2" descr="D:\мои презентации\Иллюстрации к роману Война и мир. 10 кл\Пьер и Наташа с детьм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1695450"/>
            <a:ext cx="3786187" cy="46863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Наташа глазами Толстого и его персонажей</a:t>
            </a:r>
            <a:endParaRPr lang="ru-RU" sz="3600" dirty="0" smtClean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28625" y="2000250"/>
            <a:ext cx="8258175" cy="412591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      </a:t>
            </a: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Характеристика Наташи составляется из пересечения мнений о ней разных персонажей.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Сравните описание героини с иллюстрациями.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Как вы считаете, соответствует ли образ, представленный автором романа, образу Наташи в иллюстрациях?</a:t>
            </a:r>
            <a:endParaRPr lang="ru-RU" sz="2800" b="1" dirty="0" smtClean="0">
              <a:solidFill>
                <a:srgbClr val="002060"/>
              </a:solidFill>
              <a:latin typeface="Madera TYGR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Переломные этапы в жизни Наташи Ростовой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buFontTx/>
              <a:buAutoNum type="arabicPeriod"/>
            </a:pPr>
            <a:r>
              <a:rPr lang="ru-RU" b="1" smtClean="0">
                <a:solidFill>
                  <a:srgbClr val="76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Первое представление Наташи.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dera TYGRA" pitchFamily="2" charset="0"/>
              </a:rPr>
              <a:t>(Некрасивая, но подвижная, живая. Полнота ощущений жизни – это условие ее согласия с миром).</a:t>
            </a:r>
          </a:p>
          <a:p>
            <a:pPr marL="514350" indent="-514350" eaLnBrk="1" hangingPunct="1">
              <a:buFontTx/>
              <a:buNone/>
            </a:pPr>
            <a:r>
              <a:rPr lang="ru-RU" b="1" smtClean="0">
                <a:solidFill>
                  <a:srgbClr val="76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b="1" smtClean="0">
                <a:solidFill>
                  <a:srgbClr val="76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Интуитивность натуры.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dera TYGRA" pitchFamily="2" charset="0"/>
              </a:rPr>
              <a:t>(Наташа живет по законам сердца, рассудочность поступков чужда ей). </a:t>
            </a:r>
            <a:endParaRPr lang="ru-RU" b="1" smtClean="0">
              <a:solidFill>
                <a:srgbClr val="76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adera TYGR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Переломные этапы в жизни Наташи Ростовой</a:t>
            </a:r>
            <a:endParaRPr lang="ru-RU" sz="3600" dirty="0" smtClean="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Помолвка с Андреем Болконским. Разрыв помолвки.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Как можно объяснить измену Наташи?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Почему автор считал данное место в романе узловым?</a:t>
            </a:r>
            <a:r>
              <a:rPr lang="ru-RU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Переломные этапы в жизни Наташи Ростовой</a:t>
            </a:r>
            <a:endParaRPr lang="ru-RU" sz="3600" dirty="0" smtClean="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" y="1500188"/>
            <a:ext cx="4186238" cy="46259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Духовный кризис героини.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(Ощущение, что вся жизнь осталась в прошлом).</a:t>
            </a:r>
          </a:p>
          <a:p>
            <a:pPr eaLnBrk="1" hangingPunct="1">
              <a:buFontTx/>
              <a:buNone/>
              <a:defRPr/>
            </a:pPr>
            <a:r>
              <a:rPr lang="ru-RU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Обращение к религии и «уход  в себя».</a:t>
            </a:r>
          </a:p>
        </p:txBody>
      </p:sp>
      <p:pic>
        <p:nvPicPr>
          <p:cNvPr id="16389" name="Picture 2" descr="D:\мои презентации\Иллюстрации к роману Война и мир. 10 кл\Наташа Ростова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1643063"/>
            <a:ext cx="3857625" cy="45275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Переломные этапы в жизни Наташи Ростовой</a:t>
            </a:r>
            <a:endParaRPr lang="ru-RU" sz="3600" dirty="0" smtClean="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043363" cy="45259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4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«Возвращение к жизни» через единение с окружающими в трагический момент наступления французов на Москву.</a:t>
            </a:r>
          </a:p>
          <a:p>
            <a:pPr eaLnBrk="1" hangingPunct="1">
              <a:buFontTx/>
              <a:buNone/>
              <a:defRPr/>
            </a:pPr>
            <a:r>
              <a:rPr lang="ru-RU" sz="24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Возрождение и очищение души через страдание и сострадание.</a:t>
            </a:r>
          </a:p>
        </p:txBody>
      </p:sp>
      <p:pic>
        <p:nvPicPr>
          <p:cNvPr id="17413" name="Picture 2" descr="D:\мои презентации\Иллюстрации к роману Война и мир. 10 кл\раненые во дворе Ростовых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1643063"/>
            <a:ext cx="3805238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Переломные этапы в жизни Наташи Ростовой</a:t>
            </a:r>
            <a:endParaRPr lang="ru-RU" sz="3600" dirty="0" smtClean="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357688" y="2643188"/>
            <a:ext cx="4329112" cy="34829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Смерть князя Андрея.</a:t>
            </a:r>
          </a:p>
          <a:p>
            <a:pPr eaLnBrk="1" hangingPunct="1">
              <a:buFontTx/>
              <a:buNone/>
              <a:defRPr/>
            </a:pPr>
            <a:r>
              <a:rPr lang="ru-RU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Духовный кризис.</a:t>
            </a:r>
          </a:p>
        </p:txBody>
      </p:sp>
      <p:pic>
        <p:nvPicPr>
          <p:cNvPr id="18437" name="Picture 2" descr="D:\мои презентации\Иллюстрации к роману Война и мир. 10 кл\Наташа и андрей в Мытищах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1714500"/>
            <a:ext cx="3786187" cy="491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Переломные этапы в жизни Наташи Ростовой</a:t>
            </a:r>
            <a:endParaRPr lang="ru-RU" sz="3600" dirty="0" smtClean="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0" y="2071688"/>
            <a:ext cx="4114800" cy="442912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8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 Гибель Пети Ростова.</a:t>
            </a:r>
          </a:p>
          <a:p>
            <a:pPr eaLnBrk="1" hangingPunct="1">
              <a:buFontTx/>
              <a:buNone/>
              <a:defRPr/>
            </a:pPr>
            <a:r>
              <a:rPr lang="ru-RU" sz="28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 Возвращение героини к жизни через деятельную любовь и заботу о матери.</a:t>
            </a:r>
          </a:p>
        </p:txBody>
      </p:sp>
      <p:pic>
        <p:nvPicPr>
          <p:cNvPr id="19461" name="Picture 2" descr="D:\мои презентации\Иллюстрации к роману Война и мир. 10 кл\смерть Пети Ростова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428875"/>
            <a:ext cx="4224337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Переломные этапы в жизни Наташи Ростовой</a:t>
            </a:r>
            <a:endParaRPr lang="ru-RU" sz="3600" dirty="0" smtClean="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28625" y="1857375"/>
            <a:ext cx="4114800" cy="4268788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4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12. Свадьба Наташи и Пьера Безухова в эпилоге романа – начало нового этапа жизни героини, когда центром жизни становится семья.</a:t>
            </a:r>
          </a:p>
          <a:p>
            <a:pPr eaLnBrk="1" hangingPunct="1">
              <a:buFontTx/>
              <a:buNone/>
              <a:defRPr/>
            </a:pPr>
            <a:r>
              <a:rPr lang="ru-RU" sz="24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13. Материнство как высшее назначение женщины.</a:t>
            </a:r>
          </a:p>
        </p:txBody>
      </p:sp>
      <p:pic>
        <p:nvPicPr>
          <p:cNvPr id="20485" name="Picture 2" descr="D:\мои презентации\Иллюстрации к роману Война и мир. 10 кл\Пьер и Наташа с детьм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643063"/>
            <a:ext cx="3786187" cy="46863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4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Проанализировать образ героини</a:t>
            </a:r>
          </a:p>
          <a:p>
            <a:pPr eaLnBrk="1" hangingPunct="1">
              <a:defRPr/>
            </a:pPr>
            <a:r>
              <a:rPr lang="ru-RU" sz="44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Проследить духовное развитие персонажа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 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Наташа Ростова воплощает саму полноту жизни с ее беспрерывным движением, с ее крайностями.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«Она не удостаивает быть умной», потому что живет сердцем.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Тернистый путь ошибок и страданий вознаграждаются семейным счастьем героини в финале романа.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Наташа близка к народу, живет его чувствами.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Она воплощает русский национальный характер, который и определяет ее сущность.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Наташа глазами Толстого и его персонажей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357563" y="1643063"/>
            <a:ext cx="5143500" cy="4929187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000" dirty="0" smtClean="0"/>
              <a:t>           </a:t>
            </a:r>
            <a:r>
              <a:rPr lang="ru-RU" sz="1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Впервые мы видим ее тринадцатилетней девочкой: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“Черноглазая, с большим ртом, некрасивая, но живая девочка, со своими детскими открытыми плечиками, выскочившими из корсажа от быстрого бега, со своими сбившимися назад черными кудрями, тоненькими оголенными ручками и маленькими ножками в кружевных панталончиках и открытых башмачках, была в том милом возрасте, когда девочка уже не ребенок, а ребенок еще не девушка”</a:t>
            </a:r>
          </a:p>
        </p:txBody>
      </p:sp>
      <p:pic>
        <p:nvPicPr>
          <p:cNvPr id="4101" name="Picture 7" descr="D:\мои презентации\Иллюстрации к роману Война и мир. 10 кл\000881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785938"/>
            <a:ext cx="2743200" cy="39290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Наташа глазами Толстого и его персонажей</a:t>
            </a:r>
            <a:endParaRPr lang="ru-RU" sz="3600" dirty="0" smtClean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42875" y="1928813"/>
            <a:ext cx="4429125" cy="419735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      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«Не в силах более удерживаться, прыгнула и побежала из комнаты так скоро, как только могли нести ее быстрые ножки ».</a:t>
            </a:r>
          </a:p>
        </p:txBody>
      </p:sp>
      <p:pic>
        <p:nvPicPr>
          <p:cNvPr id="2" name="Picture 2" descr="D:\мои презентации\Иллюстрации к роману Война и мир. 10 кл\Бал в семье Ростовых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8" y="1643063"/>
            <a:ext cx="3900487" cy="44291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Наташа глазами Толстого и его персонажей</a:t>
            </a:r>
            <a:endParaRPr lang="ru-RU" sz="3600" dirty="0" smtClean="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00563" y="1600200"/>
            <a:ext cx="4186237" cy="45259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       “В обращении со своей матерью Наташа высказывала внешнюю грубость манеры, но так была чутка и ловка, что, как бы она ни обхватила руками мать, она всегда умела это сделать так, чтобы матери не было ни больно, ни неприятно, ни неловко”.</a:t>
            </a:r>
          </a:p>
          <a:p>
            <a:pPr eaLnBrk="1" hangingPunct="1">
              <a:buFontTx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         «Казак в юбке. Зелье-девка!» - </a:t>
            </a:r>
            <a:r>
              <a:rPr lang="ru-RU" sz="20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говорит о ней бабушка.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dera TYGRA" pitchFamily="2" charset="0"/>
            </a:endParaRPr>
          </a:p>
          <a:p>
            <a:pPr eaLnBrk="1" hangingPunct="1">
              <a:buFontTx/>
              <a:buNone/>
              <a:defRPr/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dera TYGRA" pitchFamily="2" charset="0"/>
            </a:endParaRPr>
          </a:p>
        </p:txBody>
      </p:sp>
      <p:pic>
        <p:nvPicPr>
          <p:cNvPr id="2" name="Picture 2" descr="D:\мои презентации\Иллюстрации к роману Война и мир. 10 кл\Наташа и бабушка. именины Наташи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643063"/>
            <a:ext cx="3646488" cy="471963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Наташа глазами Толстого и его персонажей</a:t>
            </a:r>
            <a:endParaRPr lang="ru-RU" sz="3600" dirty="0" smtClean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429125" y="1928813"/>
            <a:ext cx="4257675" cy="419735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       «Нет, ты посмотри, что за луна!.. Ах, какая прелесть! Ты поди сюда. Ну, видишь? Так бы вот села на корточки, вот так, подхватила бы себя под коленки — туже, как можно туже, натужиться надо, — и полетела бы. Вот так!»</a:t>
            </a:r>
          </a:p>
        </p:txBody>
      </p:sp>
      <p:pic>
        <p:nvPicPr>
          <p:cNvPr id="7173" name="Picture 2" descr="D:\мои презентации\Иллюстрации к роману Война и мир. 10 кл\Наташа в Отрадном у окна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714500"/>
            <a:ext cx="3648075" cy="445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Наташа глазами Толстого и его персонажей</a:t>
            </a:r>
            <a:endParaRPr lang="ru-RU" sz="3600" dirty="0" smtClean="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" y="1785938"/>
            <a:ext cx="4114800" cy="385762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      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«Неужели так никто не подойдет ко мне, неужели я не буду танцевать между первыми, неужели меня не заметят все эти мужчины ?»</a:t>
            </a:r>
          </a:p>
        </p:txBody>
      </p:sp>
      <p:pic>
        <p:nvPicPr>
          <p:cNvPr id="8197" name="Picture 2" descr="D:\мои презентации\Иллюстрации к роману Война и мир. 10 кл\Saveljeva_natasha_rostov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928813"/>
            <a:ext cx="4237037" cy="40005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Наташа глазами Толстого и его персонажей</a:t>
            </a:r>
            <a:endParaRPr lang="ru-RU" sz="3600" dirty="0" smtClean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42875" y="1643063"/>
            <a:ext cx="4286250" cy="44831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      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«Давно я тебя ждала», — как будто сказала эта испуганная и счастливая девочка своей просиявшей из-за готовых пролиться слез улыбкой, поднимая свою руку на плечо князя Андрея».</a:t>
            </a:r>
            <a:endParaRPr lang="ru-RU" sz="2800" dirty="0" smtClean="0"/>
          </a:p>
        </p:txBody>
      </p:sp>
      <p:pic>
        <p:nvPicPr>
          <p:cNvPr id="9221" name="Picture 3" descr="D:\мои презентации\Иллюстрации к роману Война и мир. 10 кл\Pervyi_Bal_Natash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428875"/>
            <a:ext cx="4440237" cy="235743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Наташа глазами Толстого и его персонажей</a:t>
            </a:r>
            <a:endParaRPr lang="ru-RU" sz="3600" dirty="0" smtClean="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42875" y="1714500"/>
            <a:ext cx="5214938" cy="478631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        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ra TYGRA" pitchFamily="2" charset="0"/>
              </a:rPr>
              <a:t>« Красная и взволнованная, с сухими глазами, она ходила этот день по дому, занимаясь самыми ничтожными делами, как будто не понимая того, что ожидает ее… «Не уезжайте!» — только проговорила она ему таким голосом, который заставил его задуматься о том, не нужно ли ему действительно остаться, и который он долго помнил ».</a:t>
            </a:r>
            <a:endParaRPr lang="ru-RU" sz="2400" dirty="0" smtClean="0"/>
          </a:p>
        </p:txBody>
      </p:sp>
      <p:pic>
        <p:nvPicPr>
          <p:cNvPr id="10245" name="Picture 2" descr="D:\мои презентации\Иллюстрации к роману Война и мир. 10 кл\Наташа Росто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0" y="1571625"/>
            <a:ext cx="2563813" cy="48688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839</Words>
  <Application>Microsoft Office PowerPoint</Application>
  <PresentationFormat>Экран (4:3)</PresentationFormat>
  <Paragraphs>65</Paragraphs>
  <Slides>20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Madera TYGRA</vt:lpstr>
      <vt:lpstr>Wingdings</vt:lpstr>
      <vt:lpstr>Оформление по умолчанию</vt:lpstr>
      <vt:lpstr>Наташа Ростова – любимая героиня Л.Толстого</vt:lpstr>
      <vt:lpstr>Цель </vt:lpstr>
      <vt:lpstr>Наташа глазами Толстого и его персонажей</vt:lpstr>
      <vt:lpstr>Наташа глазами Толстого и его персонажей</vt:lpstr>
      <vt:lpstr>Наташа глазами Толстого и его персонажей</vt:lpstr>
      <vt:lpstr>Наташа глазами Толстого и его персонажей</vt:lpstr>
      <vt:lpstr>Наташа глазами Толстого и его персонажей</vt:lpstr>
      <vt:lpstr>Наташа глазами Толстого и его персонажей</vt:lpstr>
      <vt:lpstr>Наташа глазами Толстого и его персонажей</vt:lpstr>
      <vt:lpstr>Наташа глазами Толстого и его персонажей</vt:lpstr>
      <vt:lpstr>Наташа глазами Толстого и его персонажей</vt:lpstr>
      <vt:lpstr>Наташа глазами Толстого и его персонажей</vt:lpstr>
      <vt:lpstr>Переломные этапы в жизни Наташи Ростовой</vt:lpstr>
      <vt:lpstr>Переломные этапы в жизни Наташи Ростовой</vt:lpstr>
      <vt:lpstr>Переломные этапы в жизни Наташи Ростовой</vt:lpstr>
      <vt:lpstr>Переломные этапы в жизни Наташи Ростовой</vt:lpstr>
      <vt:lpstr>Переломные этапы в жизни Наташи Ростовой</vt:lpstr>
      <vt:lpstr>Переломные этапы в жизни Наташи Ростовой</vt:lpstr>
      <vt:lpstr>Переломные этапы в жизни Наташи Ростовой</vt:lpstr>
      <vt:lpstr>Вывод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15</cp:revision>
  <dcterms:created xsi:type="dcterms:W3CDTF">2011-05-05T06:44:25Z</dcterms:created>
  <dcterms:modified xsi:type="dcterms:W3CDTF">2012-01-30T21:20:30Z</dcterms:modified>
</cp:coreProperties>
</file>