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17B7B-CBCA-4D0F-90A0-EAB16AF65EC7}" type="datetimeFigureOut">
              <a:rPr lang="ru-RU" smtClean="0"/>
              <a:pPr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CE37-8D80-4D96-8CE0-CF3AFB6B0E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17B7B-CBCA-4D0F-90A0-EAB16AF65EC7}" type="datetimeFigureOut">
              <a:rPr lang="ru-RU" smtClean="0"/>
              <a:pPr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CE37-8D80-4D96-8CE0-CF3AFB6B0E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17B7B-CBCA-4D0F-90A0-EAB16AF65EC7}" type="datetimeFigureOut">
              <a:rPr lang="ru-RU" smtClean="0"/>
              <a:pPr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CE37-8D80-4D96-8CE0-CF3AFB6B0E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17B7B-CBCA-4D0F-90A0-EAB16AF65EC7}" type="datetimeFigureOut">
              <a:rPr lang="ru-RU" smtClean="0"/>
              <a:pPr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CE37-8D80-4D96-8CE0-CF3AFB6B0E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17B7B-CBCA-4D0F-90A0-EAB16AF65EC7}" type="datetimeFigureOut">
              <a:rPr lang="ru-RU" smtClean="0"/>
              <a:pPr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CE37-8D80-4D96-8CE0-CF3AFB6B0E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17B7B-CBCA-4D0F-90A0-EAB16AF65EC7}" type="datetimeFigureOut">
              <a:rPr lang="ru-RU" smtClean="0"/>
              <a:pPr/>
              <a:t>13.10.2015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CE37-8D80-4D96-8CE0-CF3AFB6B0E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17B7B-CBCA-4D0F-90A0-EAB16AF65EC7}" type="datetimeFigureOut">
              <a:rPr lang="ru-RU" smtClean="0"/>
              <a:pPr/>
              <a:t>13.10.2015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CE37-8D80-4D96-8CE0-CF3AFB6B0E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17B7B-CBCA-4D0F-90A0-EAB16AF65EC7}" type="datetimeFigureOut">
              <a:rPr lang="ru-RU" smtClean="0"/>
              <a:pPr/>
              <a:t>13.10.2015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CE37-8D80-4D96-8CE0-CF3AFB6B0E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17B7B-CBCA-4D0F-90A0-EAB16AF65EC7}" type="datetimeFigureOut">
              <a:rPr lang="ru-RU" smtClean="0"/>
              <a:pPr/>
              <a:t>13.10.2015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CE37-8D80-4D96-8CE0-CF3AFB6B0E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17B7B-CBCA-4D0F-90A0-EAB16AF65EC7}" type="datetimeFigureOut">
              <a:rPr lang="ru-RU" smtClean="0"/>
              <a:pPr/>
              <a:t>13.10.2015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CE37-8D80-4D96-8CE0-CF3AFB6B0E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17B7B-CBCA-4D0F-90A0-EAB16AF65EC7}" type="datetimeFigureOut">
              <a:rPr lang="ru-RU" smtClean="0"/>
              <a:pPr/>
              <a:t>13.10.2015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CE37-8D80-4D96-8CE0-CF3AFB6B0E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17B7B-CBCA-4D0F-90A0-EAB16AF65EC7}" type="datetimeFigureOut">
              <a:rPr lang="ru-RU" smtClean="0"/>
              <a:pPr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ACE37-8D80-4D96-8CE0-CF3AFB6B0E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00108"/>
            <a:ext cx="7772400" cy="1470025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Моё </a:t>
            </a:r>
            <a:r>
              <a:rPr lang="ru-RU" dirty="0" err="1" smtClean="0"/>
              <a:t>портфолио</a:t>
            </a:r>
            <a:r>
              <a:rPr lang="ru-RU" dirty="0" smtClean="0"/>
              <a:t> по технологии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214686"/>
            <a:ext cx="6400800" cy="26860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Преподаватель: Егорова Татьяна Вячеславовна</a:t>
            </a:r>
          </a:p>
          <a:p>
            <a:r>
              <a:rPr lang="ru-RU" dirty="0" smtClean="0"/>
              <a:t>Работу выполнила Коршунова Анастасия 5 «б»</a:t>
            </a:r>
          </a:p>
          <a:p>
            <a:r>
              <a:rPr lang="ru-RU" dirty="0" smtClean="0"/>
              <a:t>ГБОУ СОШ № 654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Основа работы « Полотняное переплетение</a:t>
            </a:r>
            <a:endParaRPr lang="ru-RU" dirty="0"/>
          </a:p>
        </p:txBody>
      </p:sp>
      <p:pic>
        <p:nvPicPr>
          <p:cNvPr id="1026" name="Picture 2" descr="C:\Documents and Settings\Admin\Рабочий стол\20151013_2034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785926"/>
            <a:ext cx="6715172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Цветы- главное украшение этой работы. Блёстки на цветах как роса</a:t>
            </a:r>
            <a:endParaRPr lang="ru-RU" dirty="0"/>
          </a:p>
        </p:txBody>
      </p:sp>
      <p:pic>
        <p:nvPicPr>
          <p:cNvPr id="2055" name="Picture 7" descr="C:\Documents and Settings\Admin\Рабочий стол\20151013_2033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928802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401080" cy="201135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Перо добавило в работу лёгкость,</a:t>
            </a:r>
            <a:br>
              <a:rPr lang="ru-RU" dirty="0" smtClean="0"/>
            </a:br>
            <a:r>
              <a:rPr lang="ru-RU" dirty="0" smtClean="0"/>
              <a:t>Украсили работу и бусины на ручке корзины</a:t>
            </a:r>
            <a:endParaRPr lang="ru-RU" dirty="0"/>
          </a:p>
        </p:txBody>
      </p:sp>
      <p:pic>
        <p:nvPicPr>
          <p:cNvPr id="3075" name="Picture 3" descr="C:\Documents and Settings\Admin\Рабочий стол\20151013_2033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285992"/>
            <a:ext cx="6096000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Милая, немного кривая пчёлка добавила позитива и движения</a:t>
            </a:r>
            <a:endParaRPr lang="ru-RU" dirty="0"/>
          </a:p>
        </p:txBody>
      </p:sp>
      <p:pic>
        <p:nvPicPr>
          <p:cNvPr id="1026" name="Picture 2" descr="C:\Documents and Settings\Admin\Рабочий стол\20151013_203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857364"/>
            <a:ext cx="785818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Надеюсь моя работа подняла </a:t>
            </a:r>
            <a:r>
              <a:rPr lang="ru-RU" smtClean="0"/>
              <a:t>вам настроение!</a:t>
            </a:r>
            <a:endParaRPr lang="ru-RU" dirty="0"/>
          </a:p>
        </p:txBody>
      </p:sp>
      <p:pic>
        <p:nvPicPr>
          <p:cNvPr id="2051" name="Picture 3" descr="C:\Documents and Settings\Admin\Рабочий стол\20151013_2032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215766">
            <a:off x="305739" y="2351621"/>
            <a:ext cx="3775915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Documents and Settings\Admin\Рабочий стол\20151013_2032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55195">
            <a:off x="5128183" y="1345692"/>
            <a:ext cx="2928937" cy="442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59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Моё портфолио по технологии</vt:lpstr>
      <vt:lpstr>Основа работы « Полотняное переплетение</vt:lpstr>
      <vt:lpstr>Цветы- главное украшение этой работы. Блёстки на цветах как роса</vt:lpstr>
      <vt:lpstr>Перо добавило в работу лёгкость, Украсили работу и бусины на ручке корзины</vt:lpstr>
      <vt:lpstr>Милая, немного кривая пчёлка добавила позитива и движения</vt:lpstr>
      <vt:lpstr>Надеюсь моя работа подняла вам настроение!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Моё портфолио по технологии</dc:title>
  <dc:creator>Admin</dc:creator>
  <cp:lastModifiedBy>Admin</cp:lastModifiedBy>
  <cp:revision>10</cp:revision>
  <dcterms:created xsi:type="dcterms:W3CDTF">2015-10-13T18:30:29Z</dcterms:created>
  <dcterms:modified xsi:type="dcterms:W3CDTF">2015-10-13T19:06:23Z</dcterms:modified>
</cp:coreProperties>
</file>