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2"/>
  </p:notesMasterIdLst>
  <p:sldIdLst>
    <p:sldId id="258" r:id="rId2"/>
    <p:sldId id="266" r:id="rId3"/>
    <p:sldId id="260" r:id="rId4"/>
    <p:sldId id="261" r:id="rId5"/>
    <p:sldId id="262" r:id="rId6"/>
    <p:sldId id="263" r:id="rId7"/>
    <p:sldId id="264" r:id="rId8"/>
    <p:sldId id="265" r:id="rId9"/>
    <p:sldId id="267" r:id="rId10"/>
    <p:sldId id="268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7C80"/>
    <a:srgbClr val="66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411" autoAdjust="0"/>
  </p:normalViewPr>
  <p:slideViewPr>
    <p:cSldViewPr>
      <p:cViewPr>
        <p:scale>
          <a:sx n="66" d="100"/>
          <a:sy n="66" d="100"/>
        </p:scale>
        <p:origin x="-1200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4781529-7EAA-43E6-9935-D534C4C5DAE1}" type="doc">
      <dgm:prSet loTypeId="urn:microsoft.com/office/officeart/2005/8/layout/venn1" loCatId="relationship" qsTypeId="urn:microsoft.com/office/officeart/2005/8/quickstyle/3d1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F4656D2E-FEE5-494C-8943-A60EEA363243}">
      <dgm:prSet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aseline="0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Драка</a:t>
          </a:r>
          <a:endParaRPr lang="ru-RU" dirty="0">
            <a:solidFill>
              <a:schemeClr val="accent1">
                <a:lumMod val="60000"/>
                <a:lumOff val="40000"/>
              </a:schemeClr>
            </a:solidFill>
          </a:endParaRPr>
        </a:p>
      </dgm:t>
    </dgm:pt>
    <dgm:pt modelId="{94889B1E-9334-4371-9B2F-C5002A1BF1A0}" type="parTrans" cxnId="{98874B40-A8DF-4E47-A03C-70610460232D}">
      <dgm:prSet/>
      <dgm:spPr/>
      <dgm:t>
        <a:bodyPr/>
        <a:lstStyle/>
        <a:p>
          <a:endParaRPr lang="ru-RU"/>
        </a:p>
      </dgm:t>
    </dgm:pt>
    <dgm:pt modelId="{8A1C8DBE-39C8-4FDB-AA65-8477F49E49E0}" type="sibTrans" cxnId="{98874B40-A8DF-4E47-A03C-70610460232D}">
      <dgm:prSet/>
      <dgm:spPr/>
      <dgm:t>
        <a:bodyPr/>
        <a:lstStyle/>
        <a:p>
          <a:endParaRPr lang="ru-RU"/>
        </a:p>
      </dgm:t>
    </dgm:pt>
    <dgm:pt modelId="{4CC9948B-7C94-4B76-91BE-F4A2F3D9DB82}">
      <dgm:prSet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aseline="0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Дуэль</a:t>
          </a:r>
          <a:endParaRPr lang="ru-RU" dirty="0">
            <a:solidFill>
              <a:schemeClr val="accent2">
                <a:lumMod val="40000"/>
                <a:lumOff val="60000"/>
              </a:schemeClr>
            </a:solidFill>
          </a:endParaRPr>
        </a:p>
      </dgm:t>
    </dgm:pt>
    <dgm:pt modelId="{01DD2A30-B582-4694-B8A2-7FDD1799A6E6}" type="parTrans" cxnId="{CACCE546-74D6-4DBB-858D-9D61C74F1AB5}">
      <dgm:prSet/>
      <dgm:spPr/>
      <dgm:t>
        <a:bodyPr/>
        <a:lstStyle/>
        <a:p>
          <a:endParaRPr lang="ru-RU"/>
        </a:p>
      </dgm:t>
    </dgm:pt>
    <dgm:pt modelId="{9516B5E6-2C16-44E6-8EF0-D07815103448}" type="sibTrans" cxnId="{CACCE546-74D6-4DBB-858D-9D61C74F1AB5}">
      <dgm:prSet/>
      <dgm:spPr/>
      <dgm:t>
        <a:bodyPr/>
        <a:lstStyle/>
        <a:p>
          <a:endParaRPr lang="ru-RU"/>
        </a:p>
      </dgm:t>
    </dgm:pt>
    <dgm:pt modelId="{EDA2882D-9A86-4DC9-BFBD-E41067998D69}">
      <dgm:prSet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aseline="0" dirty="0" smtClean="0">
              <a:solidFill>
                <a:srgbClr val="0070C0"/>
              </a:solidFill>
            </a:rPr>
            <a:t>Ссора</a:t>
          </a:r>
          <a:endParaRPr lang="ru-RU" dirty="0">
            <a:solidFill>
              <a:srgbClr val="0070C0"/>
            </a:solidFill>
          </a:endParaRPr>
        </a:p>
      </dgm:t>
    </dgm:pt>
    <dgm:pt modelId="{C6457A5D-CF24-4D7B-9580-162F0BDC5B05}" type="parTrans" cxnId="{39243B07-6AA6-42EE-B790-F7CF3CF00643}">
      <dgm:prSet/>
      <dgm:spPr/>
      <dgm:t>
        <a:bodyPr/>
        <a:lstStyle/>
        <a:p>
          <a:endParaRPr lang="ru-RU"/>
        </a:p>
      </dgm:t>
    </dgm:pt>
    <dgm:pt modelId="{736C1E3E-70AE-4C9C-9F89-C26A6D46782A}" type="sibTrans" cxnId="{39243B07-6AA6-42EE-B790-F7CF3CF00643}">
      <dgm:prSet/>
      <dgm:spPr/>
      <dgm:t>
        <a:bodyPr/>
        <a:lstStyle/>
        <a:p>
          <a:endParaRPr lang="ru-RU"/>
        </a:p>
      </dgm:t>
    </dgm:pt>
    <dgm:pt modelId="{BBBA4E38-CA3A-4CFD-9F94-827CCE4D1000}">
      <dgm:prSet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aseline="0" dirty="0" smtClean="0">
              <a:solidFill>
                <a:srgbClr val="00B0F0"/>
              </a:solidFill>
            </a:rPr>
            <a:t>Диспут</a:t>
          </a:r>
          <a:endParaRPr lang="ru-RU" dirty="0">
            <a:solidFill>
              <a:srgbClr val="00B0F0"/>
            </a:solidFill>
          </a:endParaRPr>
        </a:p>
      </dgm:t>
    </dgm:pt>
    <dgm:pt modelId="{5D7ABEB7-9D47-42F2-9DDB-27C192A7EE16}" type="parTrans" cxnId="{6C462B31-EB6C-4529-A4AF-534945987A85}">
      <dgm:prSet/>
      <dgm:spPr/>
      <dgm:t>
        <a:bodyPr/>
        <a:lstStyle/>
        <a:p>
          <a:endParaRPr lang="ru-RU"/>
        </a:p>
      </dgm:t>
    </dgm:pt>
    <dgm:pt modelId="{A258440B-B17A-460D-AC5B-C93A233390C7}" type="sibTrans" cxnId="{6C462B31-EB6C-4529-A4AF-534945987A85}">
      <dgm:prSet/>
      <dgm:spPr/>
      <dgm:t>
        <a:bodyPr/>
        <a:lstStyle/>
        <a:p>
          <a:endParaRPr lang="ru-RU"/>
        </a:p>
      </dgm:t>
    </dgm:pt>
    <dgm:pt modelId="{506705B0-1A77-4B74-854A-D1D554A7EA41}">
      <dgm:prSet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aseline="0" dirty="0" smtClean="0">
              <a:solidFill>
                <a:srgbClr val="00B050"/>
              </a:solidFill>
            </a:rPr>
            <a:t>Война</a:t>
          </a:r>
          <a:endParaRPr lang="ru-RU" dirty="0">
            <a:solidFill>
              <a:srgbClr val="00B050"/>
            </a:solidFill>
          </a:endParaRPr>
        </a:p>
      </dgm:t>
    </dgm:pt>
    <dgm:pt modelId="{A68B8A75-B629-4829-ADC5-0D3768C46033}" type="parTrans" cxnId="{D193079D-54CA-48F3-B35E-E82482EC5A85}">
      <dgm:prSet/>
      <dgm:spPr/>
      <dgm:t>
        <a:bodyPr/>
        <a:lstStyle/>
        <a:p>
          <a:endParaRPr lang="ru-RU"/>
        </a:p>
      </dgm:t>
    </dgm:pt>
    <dgm:pt modelId="{7F359073-D1DB-4933-A0E7-61FA19004043}" type="sibTrans" cxnId="{D193079D-54CA-48F3-B35E-E82482EC5A85}">
      <dgm:prSet/>
      <dgm:spPr/>
      <dgm:t>
        <a:bodyPr/>
        <a:lstStyle/>
        <a:p>
          <a:endParaRPr lang="ru-RU"/>
        </a:p>
      </dgm:t>
    </dgm:pt>
    <dgm:pt modelId="{3610FE73-6318-4820-88E2-7FF066B89251}">
      <dgm:prSet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aseline="0" dirty="0" smtClean="0">
              <a:solidFill>
                <a:srgbClr val="92D050"/>
              </a:solidFill>
            </a:rPr>
            <a:t>Конфликт</a:t>
          </a:r>
          <a:endParaRPr lang="ru-RU" dirty="0">
            <a:solidFill>
              <a:srgbClr val="92D050"/>
            </a:solidFill>
          </a:endParaRPr>
        </a:p>
      </dgm:t>
    </dgm:pt>
    <dgm:pt modelId="{3F0003DE-4F76-405E-AFA0-5A577C02D1C7}" type="parTrans" cxnId="{7846A9A2-F8D1-432F-A44E-3A87F29E7469}">
      <dgm:prSet/>
      <dgm:spPr/>
      <dgm:t>
        <a:bodyPr/>
        <a:lstStyle/>
        <a:p>
          <a:endParaRPr lang="ru-RU"/>
        </a:p>
      </dgm:t>
    </dgm:pt>
    <dgm:pt modelId="{5600FEE2-EC84-48E9-BB15-838E4F32807B}" type="sibTrans" cxnId="{7846A9A2-F8D1-432F-A44E-3A87F29E7469}">
      <dgm:prSet/>
      <dgm:spPr/>
      <dgm:t>
        <a:bodyPr/>
        <a:lstStyle/>
        <a:p>
          <a:endParaRPr lang="ru-RU"/>
        </a:p>
      </dgm:t>
    </dgm:pt>
    <dgm:pt modelId="{21E22F20-EAF7-420D-BA66-E4BA4C2B7B35}">
      <dgm:prSet>
        <dgm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ru-RU" baseline="0" dirty="0" smtClean="0">
              <a:solidFill>
                <a:srgbClr val="FFC000"/>
              </a:solidFill>
            </a:rPr>
            <a:t>Битва</a:t>
          </a:r>
          <a:endParaRPr lang="ru-RU" dirty="0">
            <a:solidFill>
              <a:srgbClr val="FFC000"/>
            </a:solidFill>
          </a:endParaRPr>
        </a:p>
      </dgm:t>
    </dgm:pt>
    <dgm:pt modelId="{9439EE78-1912-4D76-B7B3-70E6C99B8F2F}" type="parTrans" cxnId="{1DDA98E4-BC28-4A50-AADE-863FA295B241}">
      <dgm:prSet/>
      <dgm:spPr/>
      <dgm:t>
        <a:bodyPr/>
        <a:lstStyle/>
        <a:p>
          <a:endParaRPr lang="ru-RU"/>
        </a:p>
      </dgm:t>
    </dgm:pt>
    <dgm:pt modelId="{29247635-203A-4EF9-A128-006833C199B7}" type="sibTrans" cxnId="{1DDA98E4-BC28-4A50-AADE-863FA295B241}">
      <dgm:prSet/>
      <dgm:spPr/>
      <dgm:t>
        <a:bodyPr/>
        <a:lstStyle/>
        <a:p>
          <a:endParaRPr lang="ru-RU"/>
        </a:p>
      </dgm:t>
    </dgm:pt>
    <dgm:pt modelId="{73910118-9ADA-4682-AB9A-DA22DAE69BAF}">
      <dgm:prSet/>
      <dgm:spPr/>
      <dgm:t>
        <a:bodyPr/>
        <a:lstStyle/>
        <a:p>
          <a:pPr rtl="0"/>
          <a:endParaRPr lang="ru-RU" baseline="0" dirty="0"/>
        </a:p>
      </dgm:t>
    </dgm:pt>
    <dgm:pt modelId="{700778D8-24C0-4E2A-996A-13BF4F775C94}" type="parTrans" cxnId="{D933FF6B-25AB-4FC3-BD26-2CC022704D97}">
      <dgm:prSet/>
      <dgm:spPr/>
      <dgm:t>
        <a:bodyPr/>
        <a:lstStyle/>
        <a:p>
          <a:endParaRPr lang="ru-RU"/>
        </a:p>
      </dgm:t>
    </dgm:pt>
    <dgm:pt modelId="{AD01C16C-DAC1-490E-BCE8-84366A820000}" type="sibTrans" cxnId="{D933FF6B-25AB-4FC3-BD26-2CC022704D97}">
      <dgm:prSet/>
      <dgm:spPr/>
      <dgm:t>
        <a:bodyPr/>
        <a:lstStyle/>
        <a:p>
          <a:endParaRPr lang="ru-RU"/>
        </a:p>
      </dgm:t>
    </dgm:pt>
    <dgm:pt modelId="{AE397816-BB30-4BFE-9810-9B191AB52282}" type="pres">
      <dgm:prSet presAssocID="{A4781529-7EAA-43E6-9935-D534C4C5DAE1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6D84F23-8EE8-4E9C-B00B-DB4E635EF6FE}" type="pres">
      <dgm:prSet presAssocID="{F4656D2E-FEE5-494C-8943-A60EEA363243}" presName="circ1" presStyleLbl="vennNode1" presStyleIdx="0" presStyleCnt="7"/>
      <dgm:spPr/>
    </dgm:pt>
    <dgm:pt modelId="{93885137-ED23-4787-88F6-2A60F3CC0E5B}" type="pres">
      <dgm:prSet presAssocID="{F4656D2E-FEE5-494C-8943-A60EEA363243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6C06C8-1BD2-4E0E-A3AB-337742EA7DF3}" type="pres">
      <dgm:prSet presAssocID="{4CC9948B-7C94-4B76-91BE-F4A2F3D9DB82}" presName="circ2" presStyleLbl="vennNode1" presStyleIdx="1" presStyleCnt="7"/>
      <dgm:spPr/>
    </dgm:pt>
    <dgm:pt modelId="{AF9D65FB-89FD-4B0E-A014-2F345FEAFD57}" type="pres">
      <dgm:prSet presAssocID="{4CC9948B-7C94-4B76-91BE-F4A2F3D9DB82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1F8BE6-54FA-4E1E-9B27-E9FC63B512A1}" type="pres">
      <dgm:prSet presAssocID="{EDA2882D-9A86-4DC9-BFBD-E41067998D69}" presName="circ3" presStyleLbl="vennNode1" presStyleIdx="2" presStyleCnt="7"/>
      <dgm:spPr/>
    </dgm:pt>
    <dgm:pt modelId="{14B54044-1B60-48DD-A1E6-95A58149CBF0}" type="pres">
      <dgm:prSet presAssocID="{EDA2882D-9A86-4DC9-BFBD-E41067998D69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72CAD0-6EA7-42BF-AC96-F6D60FDDC052}" type="pres">
      <dgm:prSet presAssocID="{BBBA4E38-CA3A-4CFD-9F94-827CCE4D1000}" presName="circ4" presStyleLbl="vennNode1" presStyleIdx="3" presStyleCnt="7"/>
      <dgm:spPr/>
    </dgm:pt>
    <dgm:pt modelId="{C7584747-7E44-443E-AEAF-6726B5357E6C}" type="pres">
      <dgm:prSet presAssocID="{BBBA4E38-CA3A-4CFD-9F94-827CCE4D1000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B238B19-1D30-47E2-A81A-A9584165D61D}" type="pres">
      <dgm:prSet presAssocID="{506705B0-1A77-4B74-854A-D1D554A7EA41}" presName="circ5" presStyleLbl="vennNode1" presStyleIdx="4" presStyleCnt="7"/>
      <dgm:spPr/>
    </dgm:pt>
    <dgm:pt modelId="{B045D91D-7C7A-47DD-8E43-8A185E05415D}" type="pres">
      <dgm:prSet presAssocID="{506705B0-1A77-4B74-854A-D1D554A7EA41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F00C89-44D1-4819-B598-908654A330BC}" type="pres">
      <dgm:prSet presAssocID="{3610FE73-6318-4820-88E2-7FF066B89251}" presName="circ6" presStyleLbl="vennNode1" presStyleIdx="5" presStyleCnt="7"/>
      <dgm:spPr/>
    </dgm:pt>
    <dgm:pt modelId="{FE1759C0-651C-4FBB-93A1-08F18ACCACCF}" type="pres">
      <dgm:prSet presAssocID="{3610FE73-6318-4820-88E2-7FF066B89251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1EC7102-7FBE-4CAA-8CA0-B7A8EEC5146A}" type="pres">
      <dgm:prSet presAssocID="{21E22F20-EAF7-420D-BA66-E4BA4C2B7B35}" presName="circ7" presStyleLbl="vennNode1" presStyleIdx="6" presStyleCnt="7"/>
      <dgm:spPr/>
    </dgm:pt>
    <dgm:pt modelId="{CC53CB79-EEFF-4EA4-878B-F2E1FD1131FE}" type="pres">
      <dgm:prSet presAssocID="{21E22F20-EAF7-420D-BA66-E4BA4C2B7B35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9243B07-6AA6-42EE-B790-F7CF3CF00643}" srcId="{A4781529-7EAA-43E6-9935-D534C4C5DAE1}" destId="{EDA2882D-9A86-4DC9-BFBD-E41067998D69}" srcOrd="2" destOrd="0" parTransId="{C6457A5D-CF24-4D7B-9580-162F0BDC5B05}" sibTransId="{736C1E3E-70AE-4C9C-9F89-C26A6D46782A}"/>
    <dgm:cxn modelId="{9AC31B7C-C6E6-4D04-9E5E-DDB1AC441A25}" type="presOf" srcId="{A4781529-7EAA-43E6-9935-D534C4C5DAE1}" destId="{AE397816-BB30-4BFE-9810-9B191AB52282}" srcOrd="0" destOrd="0" presId="urn:microsoft.com/office/officeart/2005/8/layout/venn1"/>
    <dgm:cxn modelId="{1DDA98E4-BC28-4A50-AADE-863FA295B241}" srcId="{A4781529-7EAA-43E6-9935-D534C4C5DAE1}" destId="{21E22F20-EAF7-420D-BA66-E4BA4C2B7B35}" srcOrd="6" destOrd="0" parTransId="{9439EE78-1912-4D76-B7B3-70E6C99B8F2F}" sibTransId="{29247635-203A-4EF9-A128-006833C199B7}"/>
    <dgm:cxn modelId="{79CC8500-C688-4657-B380-4B349F7E1630}" type="presOf" srcId="{BBBA4E38-CA3A-4CFD-9F94-827CCE4D1000}" destId="{C7584747-7E44-443E-AEAF-6726B5357E6C}" srcOrd="0" destOrd="0" presId="urn:microsoft.com/office/officeart/2005/8/layout/venn1"/>
    <dgm:cxn modelId="{7A3E1F6D-56CF-42BB-A2E7-310765C65ACD}" type="presOf" srcId="{EDA2882D-9A86-4DC9-BFBD-E41067998D69}" destId="{14B54044-1B60-48DD-A1E6-95A58149CBF0}" srcOrd="0" destOrd="0" presId="urn:microsoft.com/office/officeart/2005/8/layout/venn1"/>
    <dgm:cxn modelId="{7846A9A2-F8D1-432F-A44E-3A87F29E7469}" srcId="{A4781529-7EAA-43E6-9935-D534C4C5DAE1}" destId="{3610FE73-6318-4820-88E2-7FF066B89251}" srcOrd="5" destOrd="0" parTransId="{3F0003DE-4F76-405E-AFA0-5A577C02D1C7}" sibTransId="{5600FEE2-EC84-48E9-BB15-838E4F32807B}"/>
    <dgm:cxn modelId="{D0BF2D6D-158C-492A-AFA2-E32FCCEFF905}" type="presOf" srcId="{F4656D2E-FEE5-494C-8943-A60EEA363243}" destId="{93885137-ED23-4787-88F6-2A60F3CC0E5B}" srcOrd="0" destOrd="0" presId="urn:microsoft.com/office/officeart/2005/8/layout/venn1"/>
    <dgm:cxn modelId="{D193079D-54CA-48F3-B35E-E82482EC5A85}" srcId="{A4781529-7EAA-43E6-9935-D534C4C5DAE1}" destId="{506705B0-1A77-4B74-854A-D1D554A7EA41}" srcOrd="4" destOrd="0" parTransId="{A68B8A75-B629-4829-ADC5-0D3768C46033}" sibTransId="{7F359073-D1DB-4933-A0E7-61FA19004043}"/>
    <dgm:cxn modelId="{D933FF6B-25AB-4FC3-BD26-2CC022704D97}" srcId="{A4781529-7EAA-43E6-9935-D534C4C5DAE1}" destId="{73910118-9ADA-4682-AB9A-DA22DAE69BAF}" srcOrd="7" destOrd="0" parTransId="{700778D8-24C0-4E2A-996A-13BF4F775C94}" sibTransId="{AD01C16C-DAC1-490E-BCE8-84366A820000}"/>
    <dgm:cxn modelId="{735FE9E8-B4FC-4117-8A92-D8D4DC7B6978}" type="presOf" srcId="{4CC9948B-7C94-4B76-91BE-F4A2F3D9DB82}" destId="{AF9D65FB-89FD-4B0E-A014-2F345FEAFD57}" srcOrd="0" destOrd="0" presId="urn:microsoft.com/office/officeart/2005/8/layout/venn1"/>
    <dgm:cxn modelId="{B20100C1-D66A-4A8C-A917-DF4BC30CE2A7}" type="presOf" srcId="{3610FE73-6318-4820-88E2-7FF066B89251}" destId="{FE1759C0-651C-4FBB-93A1-08F18ACCACCF}" srcOrd="0" destOrd="0" presId="urn:microsoft.com/office/officeart/2005/8/layout/venn1"/>
    <dgm:cxn modelId="{98874B40-A8DF-4E47-A03C-70610460232D}" srcId="{A4781529-7EAA-43E6-9935-D534C4C5DAE1}" destId="{F4656D2E-FEE5-494C-8943-A60EEA363243}" srcOrd="0" destOrd="0" parTransId="{94889B1E-9334-4371-9B2F-C5002A1BF1A0}" sibTransId="{8A1C8DBE-39C8-4FDB-AA65-8477F49E49E0}"/>
    <dgm:cxn modelId="{85272D69-2455-44C4-8D67-0F4EA7606142}" type="presOf" srcId="{506705B0-1A77-4B74-854A-D1D554A7EA41}" destId="{B045D91D-7C7A-47DD-8E43-8A185E05415D}" srcOrd="0" destOrd="0" presId="urn:microsoft.com/office/officeart/2005/8/layout/venn1"/>
    <dgm:cxn modelId="{CACCE546-74D6-4DBB-858D-9D61C74F1AB5}" srcId="{A4781529-7EAA-43E6-9935-D534C4C5DAE1}" destId="{4CC9948B-7C94-4B76-91BE-F4A2F3D9DB82}" srcOrd="1" destOrd="0" parTransId="{01DD2A30-B582-4694-B8A2-7FDD1799A6E6}" sibTransId="{9516B5E6-2C16-44E6-8EF0-D07815103448}"/>
    <dgm:cxn modelId="{6C462B31-EB6C-4529-A4AF-534945987A85}" srcId="{A4781529-7EAA-43E6-9935-D534C4C5DAE1}" destId="{BBBA4E38-CA3A-4CFD-9F94-827CCE4D1000}" srcOrd="3" destOrd="0" parTransId="{5D7ABEB7-9D47-42F2-9DDB-27C192A7EE16}" sibTransId="{A258440B-B17A-460D-AC5B-C93A233390C7}"/>
    <dgm:cxn modelId="{0D3A172E-05BA-4228-A50B-D9B35F64B0D8}" type="presOf" srcId="{21E22F20-EAF7-420D-BA66-E4BA4C2B7B35}" destId="{CC53CB79-EEFF-4EA4-878B-F2E1FD1131FE}" srcOrd="0" destOrd="0" presId="urn:microsoft.com/office/officeart/2005/8/layout/venn1"/>
    <dgm:cxn modelId="{05A7A2E8-35E8-4AE8-964E-AEF2948BFE07}" type="presParOf" srcId="{AE397816-BB30-4BFE-9810-9B191AB52282}" destId="{66D84F23-8EE8-4E9C-B00B-DB4E635EF6FE}" srcOrd="0" destOrd="0" presId="urn:microsoft.com/office/officeart/2005/8/layout/venn1"/>
    <dgm:cxn modelId="{3FDA4782-2059-44D1-9F3B-DC984B06DBE7}" type="presParOf" srcId="{AE397816-BB30-4BFE-9810-9B191AB52282}" destId="{93885137-ED23-4787-88F6-2A60F3CC0E5B}" srcOrd="1" destOrd="0" presId="urn:microsoft.com/office/officeart/2005/8/layout/venn1"/>
    <dgm:cxn modelId="{A311E24E-07FF-4DC8-AF47-0533FD24A8B3}" type="presParOf" srcId="{AE397816-BB30-4BFE-9810-9B191AB52282}" destId="{1A6C06C8-1BD2-4E0E-A3AB-337742EA7DF3}" srcOrd="2" destOrd="0" presId="urn:microsoft.com/office/officeart/2005/8/layout/venn1"/>
    <dgm:cxn modelId="{CAF940AC-B620-499B-A673-FB5E2951CF86}" type="presParOf" srcId="{AE397816-BB30-4BFE-9810-9B191AB52282}" destId="{AF9D65FB-89FD-4B0E-A014-2F345FEAFD57}" srcOrd="3" destOrd="0" presId="urn:microsoft.com/office/officeart/2005/8/layout/venn1"/>
    <dgm:cxn modelId="{79753290-E850-4A9F-A451-20B7486D05B2}" type="presParOf" srcId="{AE397816-BB30-4BFE-9810-9B191AB52282}" destId="{031F8BE6-54FA-4E1E-9B27-E9FC63B512A1}" srcOrd="4" destOrd="0" presId="urn:microsoft.com/office/officeart/2005/8/layout/venn1"/>
    <dgm:cxn modelId="{D980D801-AEF0-473A-B874-55A89C0123E7}" type="presParOf" srcId="{AE397816-BB30-4BFE-9810-9B191AB52282}" destId="{14B54044-1B60-48DD-A1E6-95A58149CBF0}" srcOrd="5" destOrd="0" presId="urn:microsoft.com/office/officeart/2005/8/layout/venn1"/>
    <dgm:cxn modelId="{699C55E3-3D23-4697-9D87-08074B6F9ECE}" type="presParOf" srcId="{AE397816-BB30-4BFE-9810-9B191AB52282}" destId="{2972CAD0-6EA7-42BF-AC96-F6D60FDDC052}" srcOrd="6" destOrd="0" presId="urn:microsoft.com/office/officeart/2005/8/layout/venn1"/>
    <dgm:cxn modelId="{F59E1DBA-6A89-4FC1-995E-230845FC8E16}" type="presParOf" srcId="{AE397816-BB30-4BFE-9810-9B191AB52282}" destId="{C7584747-7E44-443E-AEAF-6726B5357E6C}" srcOrd="7" destOrd="0" presId="urn:microsoft.com/office/officeart/2005/8/layout/venn1"/>
    <dgm:cxn modelId="{BF8D1CDE-F1B1-47FD-824B-DB92B7C7C544}" type="presParOf" srcId="{AE397816-BB30-4BFE-9810-9B191AB52282}" destId="{DB238B19-1D30-47E2-A81A-A9584165D61D}" srcOrd="8" destOrd="0" presId="urn:microsoft.com/office/officeart/2005/8/layout/venn1"/>
    <dgm:cxn modelId="{5F921C04-96DA-449E-85AD-343F6FBB8F82}" type="presParOf" srcId="{AE397816-BB30-4BFE-9810-9B191AB52282}" destId="{B045D91D-7C7A-47DD-8E43-8A185E05415D}" srcOrd="9" destOrd="0" presId="urn:microsoft.com/office/officeart/2005/8/layout/venn1"/>
    <dgm:cxn modelId="{AEB1F53B-6EA0-4A43-A1C0-24FE251F34F8}" type="presParOf" srcId="{AE397816-BB30-4BFE-9810-9B191AB52282}" destId="{B3F00C89-44D1-4819-B598-908654A330BC}" srcOrd="10" destOrd="0" presId="urn:microsoft.com/office/officeart/2005/8/layout/venn1"/>
    <dgm:cxn modelId="{388EFCA8-EFD9-4444-8C0A-6C3F03A5DBD1}" type="presParOf" srcId="{AE397816-BB30-4BFE-9810-9B191AB52282}" destId="{FE1759C0-651C-4FBB-93A1-08F18ACCACCF}" srcOrd="11" destOrd="0" presId="urn:microsoft.com/office/officeart/2005/8/layout/venn1"/>
    <dgm:cxn modelId="{EEE75C4B-4DD7-4553-AC29-3318269C7961}" type="presParOf" srcId="{AE397816-BB30-4BFE-9810-9B191AB52282}" destId="{41EC7102-7FBE-4CAA-8CA0-B7A8EEC5146A}" srcOrd="12" destOrd="0" presId="urn:microsoft.com/office/officeart/2005/8/layout/venn1"/>
    <dgm:cxn modelId="{818F85AB-F0C5-4F8F-BCC0-686EDC41E033}" type="presParOf" srcId="{AE397816-BB30-4BFE-9810-9B191AB52282}" destId="{CC53CB79-EEFF-4EA4-878B-F2E1FD1131FE}" srcOrd="13" destOrd="0" presId="urn:microsoft.com/office/officeart/2005/8/layout/venn1"/>
  </dgm:cxnLst>
  <dgm:bg>
    <a:blipFill>
      <a:blip xmlns:r="http://schemas.openxmlformats.org/officeDocument/2006/relationships" r:embed="rId1"/>
      <a:tile tx="0" ty="0" sx="100000" sy="100000" flip="none" algn="tl"/>
    </a:blipFill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4C34EB5-C1BF-47FA-B7F7-9D742DB101DE}" type="doc">
      <dgm:prSet loTypeId="urn:microsoft.com/office/officeart/2005/8/layout/chevron2" loCatId="list" qsTypeId="urn:microsoft.com/office/officeart/2005/8/quickstyle/3d3" qsCatId="3D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FBAB082C-8D63-4C15-B261-C75A06D022C8}">
      <dgm:prSet phldrT="[Текст]"/>
      <dgm:spPr/>
      <dgm:t>
        <a:bodyPr/>
        <a:lstStyle/>
        <a:p>
          <a:endParaRPr lang="ru-RU" dirty="0"/>
        </a:p>
      </dgm:t>
    </dgm:pt>
    <dgm:pt modelId="{D84F0618-1F60-4BE5-9893-2EBE575BEE7B}" type="parTrans" cxnId="{AD0C21AB-8A69-46CB-B26F-E1D498E4555E}">
      <dgm:prSet/>
      <dgm:spPr/>
      <dgm:t>
        <a:bodyPr/>
        <a:lstStyle/>
        <a:p>
          <a:endParaRPr lang="ru-RU"/>
        </a:p>
      </dgm:t>
    </dgm:pt>
    <dgm:pt modelId="{1031C35C-A0EF-4573-B671-1F605D44FEE2}" type="sibTrans" cxnId="{AD0C21AB-8A69-46CB-B26F-E1D498E4555E}">
      <dgm:prSet/>
      <dgm:spPr/>
      <dgm:t>
        <a:bodyPr/>
        <a:lstStyle/>
        <a:p>
          <a:endParaRPr lang="ru-RU"/>
        </a:p>
      </dgm:t>
    </dgm:pt>
    <dgm:pt modelId="{50C5E3CD-8447-4950-80C1-CAB6416DAB36}">
      <dgm:prSet/>
      <dgm:spPr>
        <a:solidFill>
          <a:schemeClr val="accent1">
            <a:lumMod val="40000"/>
            <a:lumOff val="60000"/>
            <a:alpha val="9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aseline="0" dirty="0" smtClean="0"/>
            <a:t>Социальная напряженность – высокий уровень недовольства населения существующим положением дел, выражающегося в скрытой агрессивности и готовности выразить свое настроение в открытой форме</a:t>
          </a:r>
          <a:endParaRPr lang="ru-RU" dirty="0" smtClean="0"/>
        </a:p>
        <a:p>
          <a:pPr marL="285750" indent="0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ru-RU" dirty="0"/>
        </a:p>
      </dgm:t>
    </dgm:pt>
    <dgm:pt modelId="{6EF19F8E-C40F-4B32-9BE3-6228BA1109D1}" type="parTrans" cxnId="{82C8776E-6A1B-4483-BBA2-71A2BF9A82FF}">
      <dgm:prSet/>
      <dgm:spPr/>
      <dgm:t>
        <a:bodyPr/>
        <a:lstStyle/>
        <a:p>
          <a:endParaRPr lang="ru-RU"/>
        </a:p>
      </dgm:t>
    </dgm:pt>
    <dgm:pt modelId="{DC30E8D4-92BB-4CB1-8B68-0AB030B42C9A}" type="sibTrans" cxnId="{82C8776E-6A1B-4483-BBA2-71A2BF9A82FF}">
      <dgm:prSet/>
      <dgm:spPr/>
      <dgm:t>
        <a:bodyPr/>
        <a:lstStyle/>
        <a:p>
          <a:endParaRPr lang="ru-RU"/>
        </a:p>
      </dgm:t>
    </dgm:pt>
    <dgm:pt modelId="{C12E9EBC-CED4-4FFA-87C9-FAFBC6EAD79A}" type="pres">
      <dgm:prSet presAssocID="{74C34EB5-C1BF-47FA-B7F7-9D742DB101D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5654346-FD00-4E5F-A0D3-B17E3E4C72C1}" type="pres">
      <dgm:prSet presAssocID="{FBAB082C-8D63-4C15-B261-C75A06D022C8}" presName="composite" presStyleCnt="0"/>
      <dgm:spPr/>
    </dgm:pt>
    <dgm:pt modelId="{0D579A7A-1220-4261-86DD-B2AFA6B21528}" type="pres">
      <dgm:prSet presAssocID="{FBAB082C-8D63-4C15-B261-C75A06D022C8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494573-6944-4F5F-B09C-C69C45149A63}" type="pres">
      <dgm:prSet presAssocID="{FBAB082C-8D63-4C15-B261-C75A06D022C8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C8776E-6A1B-4483-BBA2-71A2BF9A82FF}" srcId="{FBAB082C-8D63-4C15-B261-C75A06D022C8}" destId="{50C5E3CD-8447-4950-80C1-CAB6416DAB36}" srcOrd="0" destOrd="0" parTransId="{6EF19F8E-C40F-4B32-9BE3-6228BA1109D1}" sibTransId="{DC30E8D4-92BB-4CB1-8B68-0AB030B42C9A}"/>
    <dgm:cxn modelId="{AD0C21AB-8A69-46CB-B26F-E1D498E4555E}" srcId="{74C34EB5-C1BF-47FA-B7F7-9D742DB101DE}" destId="{FBAB082C-8D63-4C15-B261-C75A06D022C8}" srcOrd="0" destOrd="0" parTransId="{D84F0618-1F60-4BE5-9893-2EBE575BEE7B}" sibTransId="{1031C35C-A0EF-4573-B671-1F605D44FEE2}"/>
    <dgm:cxn modelId="{EC810126-A25E-44D8-9BFC-9A5CA1DD5432}" type="presOf" srcId="{50C5E3CD-8447-4950-80C1-CAB6416DAB36}" destId="{75494573-6944-4F5F-B09C-C69C45149A63}" srcOrd="0" destOrd="0" presId="urn:microsoft.com/office/officeart/2005/8/layout/chevron2"/>
    <dgm:cxn modelId="{321C2CC1-24B4-4AAF-BCEB-72B369C7399B}" type="presOf" srcId="{74C34EB5-C1BF-47FA-B7F7-9D742DB101DE}" destId="{C12E9EBC-CED4-4FFA-87C9-FAFBC6EAD79A}" srcOrd="0" destOrd="0" presId="urn:microsoft.com/office/officeart/2005/8/layout/chevron2"/>
    <dgm:cxn modelId="{30BAE15D-DD8B-4ECB-8327-687CFE102DE1}" type="presOf" srcId="{FBAB082C-8D63-4C15-B261-C75A06D022C8}" destId="{0D579A7A-1220-4261-86DD-B2AFA6B21528}" srcOrd="0" destOrd="0" presId="urn:microsoft.com/office/officeart/2005/8/layout/chevron2"/>
    <dgm:cxn modelId="{FE30B273-EB73-4CF6-BE18-8F32E4A53DE4}" type="presParOf" srcId="{C12E9EBC-CED4-4FFA-87C9-FAFBC6EAD79A}" destId="{75654346-FD00-4E5F-A0D3-B17E3E4C72C1}" srcOrd="0" destOrd="0" presId="urn:microsoft.com/office/officeart/2005/8/layout/chevron2"/>
    <dgm:cxn modelId="{5624A8C7-633F-4621-BF3B-17DE7E2FB014}" type="presParOf" srcId="{75654346-FD00-4E5F-A0D3-B17E3E4C72C1}" destId="{0D579A7A-1220-4261-86DD-B2AFA6B21528}" srcOrd="0" destOrd="0" presId="urn:microsoft.com/office/officeart/2005/8/layout/chevron2"/>
    <dgm:cxn modelId="{C69388BC-4E2E-454A-A57E-7CA9394DF30F}" type="presParOf" srcId="{75654346-FD00-4E5F-A0D3-B17E3E4C72C1}" destId="{75494573-6944-4F5F-B09C-C69C45149A63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F8A2DCE-0C90-4AEC-81B0-47A83A26213F}" type="doc">
      <dgm:prSet loTypeId="urn:microsoft.com/office/officeart/2005/8/layout/chevron2" loCatId="list" qsTypeId="urn:microsoft.com/office/officeart/2005/8/quickstyle/3d3" qsCatId="3D" csTypeId="urn:microsoft.com/office/officeart/2005/8/colors/accent1_2#2" csCatId="accent1" phldr="1"/>
      <dgm:spPr/>
      <dgm:t>
        <a:bodyPr/>
        <a:lstStyle/>
        <a:p>
          <a:endParaRPr lang="ru-RU"/>
        </a:p>
      </dgm:t>
    </dgm:pt>
    <dgm:pt modelId="{DE7DB9AD-B941-45B9-883A-2ED9074E39C8}">
      <dgm:prSet phldrT="[Текст]"/>
      <dgm:spPr>
        <a:solidFill>
          <a:schemeClr val="accent4">
            <a:lumMod val="75000"/>
          </a:schemeClr>
        </a:solidFill>
      </dgm:spPr>
      <dgm:t>
        <a:bodyPr/>
        <a:lstStyle/>
        <a:p>
          <a:endParaRPr lang="ru-RU" dirty="0"/>
        </a:p>
      </dgm:t>
    </dgm:pt>
    <dgm:pt modelId="{2736AC02-52B2-4713-9CFE-18A8E3B29BF5}" type="parTrans" cxnId="{88FB73B1-1F5A-4B96-850D-904270E68183}">
      <dgm:prSet/>
      <dgm:spPr/>
      <dgm:t>
        <a:bodyPr/>
        <a:lstStyle/>
        <a:p>
          <a:endParaRPr lang="ru-RU"/>
        </a:p>
      </dgm:t>
    </dgm:pt>
    <dgm:pt modelId="{53829B11-D16C-4759-ADD4-6B16F821F758}" type="sibTrans" cxnId="{88FB73B1-1F5A-4B96-850D-904270E68183}">
      <dgm:prSet/>
      <dgm:spPr/>
      <dgm:t>
        <a:bodyPr/>
        <a:lstStyle/>
        <a:p>
          <a:endParaRPr lang="ru-RU"/>
        </a:p>
      </dgm:t>
    </dgm:pt>
    <dgm:pt modelId="{A2C17327-4100-4A43-A636-7016BFF50CE1}">
      <dgm:prSet custT="1"/>
      <dgm:spPr>
        <a:solidFill>
          <a:schemeClr val="accent4">
            <a:lumMod val="40000"/>
            <a:lumOff val="60000"/>
            <a:alpha val="90000"/>
          </a:schemeClr>
        </a:solidFill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/>
            <a:t>Социальные конфликт – столкновение противоположных общественных интересов, взглядов, стремлений, направлений общественного развития.</a:t>
          </a:r>
          <a:endParaRPr lang="ru-RU" sz="1800" dirty="0"/>
        </a:p>
      </dgm:t>
    </dgm:pt>
    <dgm:pt modelId="{8B35F2AC-DF77-454E-A7C3-5A288D1AC40D}" type="parTrans" cxnId="{B5E9C223-0B91-485F-9297-7270F640792F}">
      <dgm:prSet/>
      <dgm:spPr/>
      <dgm:t>
        <a:bodyPr/>
        <a:lstStyle/>
        <a:p>
          <a:endParaRPr lang="ru-RU"/>
        </a:p>
      </dgm:t>
    </dgm:pt>
    <dgm:pt modelId="{178B8488-0E64-4F67-9A44-AD0C7CFCEC0C}" type="sibTrans" cxnId="{B5E9C223-0B91-485F-9297-7270F640792F}">
      <dgm:prSet/>
      <dgm:spPr/>
      <dgm:t>
        <a:bodyPr/>
        <a:lstStyle/>
        <a:p>
          <a:endParaRPr lang="ru-RU"/>
        </a:p>
      </dgm:t>
    </dgm:pt>
    <dgm:pt modelId="{AB097603-C2ED-4253-8A7F-BEF0735EF30F}" type="pres">
      <dgm:prSet presAssocID="{2F8A2DCE-0C90-4AEC-81B0-47A83A26213F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672DD7A-879E-4B8F-8CBB-16E865547E49}" type="pres">
      <dgm:prSet presAssocID="{DE7DB9AD-B941-45B9-883A-2ED9074E39C8}" presName="composite" presStyleCnt="0"/>
      <dgm:spPr/>
    </dgm:pt>
    <dgm:pt modelId="{1E6CD39E-D999-4B92-801C-5030262DB85E}" type="pres">
      <dgm:prSet presAssocID="{DE7DB9AD-B941-45B9-883A-2ED9074E39C8}" presName="parentText" presStyleLbl="align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6C9461-0745-44AC-8316-FAC0454E0B3E}" type="pres">
      <dgm:prSet presAssocID="{DE7DB9AD-B941-45B9-883A-2ED9074E39C8}" presName="descendantText" presStyleLbl="alignAcc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ABAD627-9F82-44CF-B931-A569EE0B7357}" type="presOf" srcId="{DE7DB9AD-B941-45B9-883A-2ED9074E39C8}" destId="{1E6CD39E-D999-4B92-801C-5030262DB85E}" srcOrd="0" destOrd="0" presId="urn:microsoft.com/office/officeart/2005/8/layout/chevron2"/>
    <dgm:cxn modelId="{88FB73B1-1F5A-4B96-850D-904270E68183}" srcId="{2F8A2DCE-0C90-4AEC-81B0-47A83A26213F}" destId="{DE7DB9AD-B941-45B9-883A-2ED9074E39C8}" srcOrd="0" destOrd="0" parTransId="{2736AC02-52B2-4713-9CFE-18A8E3B29BF5}" sibTransId="{53829B11-D16C-4759-ADD4-6B16F821F758}"/>
    <dgm:cxn modelId="{B5E9C223-0B91-485F-9297-7270F640792F}" srcId="{DE7DB9AD-B941-45B9-883A-2ED9074E39C8}" destId="{A2C17327-4100-4A43-A636-7016BFF50CE1}" srcOrd="0" destOrd="0" parTransId="{8B35F2AC-DF77-454E-A7C3-5A288D1AC40D}" sibTransId="{178B8488-0E64-4F67-9A44-AD0C7CFCEC0C}"/>
    <dgm:cxn modelId="{677230A5-9259-4328-AE1F-8CACFCF39E08}" type="presOf" srcId="{A2C17327-4100-4A43-A636-7016BFF50CE1}" destId="{AC6C9461-0745-44AC-8316-FAC0454E0B3E}" srcOrd="0" destOrd="0" presId="urn:microsoft.com/office/officeart/2005/8/layout/chevron2"/>
    <dgm:cxn modelId="{C1D1743F-BB1C-4CB0-91F9-60C80427A9BE}" type="presOf" srcId="{2F8A2DCE-0C90-4AEC-81B0-47A83A26213F}" destId="{AB097603-C2ED-4253-8A7F-BEF0735EF30F}" srcOrd="0" destOrd="0" presId="urn:microsoft.com/office/officeart/2005/8/layout/chevron2"/>
    <dgm:cxn modelId="{CEEDE42C-595C-45CB-BBEC-98474F568567}" type="presParOf" srcId="{AB097603-C2ED-4253-8A7F-BEF0735EF30F}" destId="{E672DD7A-879E-4B8F-8CBB-16E865547E49}" srcOrd="0" destOrd="0" presId="urn:microsoft.com/office/officeart/2005/8/layout/chevron2"/>
    <dgm:cxn modelId="{7DD56E46-E43F-47B0-9174-2B2DF476E50F}" type="presParOf" srcId="{E672DD7A-879E-4B8F-8CBB-16E865547E49}" destId="{1E6CD39E-D999-4B92-801C-5030262DB85E}" srcOrd="0" destOrd="0" presId="urn:microsoft.com/office/officeart/2005/8/layout/chevron2"/>
    <dgm:cxn modelId="{3912A2D1-50B5-442F-9008-E3848E661902}" type="presParOf" srcId="{E672DD7A-879E-4B8F-8CBB-16E865547E49}" destId="{AC6C9461-0745-44AC-8316-FAC0454E0B3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5A949E6-6EC7-478C-B521-8BFEE4B39ECB}" type="doc">
      <dgm:prSet loTypeId="urn:microsoft.com/office/officeart/2005/8/layout/cycle6" loCatId="relationship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D953675F-253B-4AB3-8A84-B2875094E824}">
      <dgm:prSet phldrT="[Текст]" custT="1"/>
      <dgm:spPr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 prst="slope"/>
          <a:bevelB w="88900" h="31750" prst="angle"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Посредничество использование третьей стороны в решении конфликта</a:t>
          </a:r>
        </a:p>
        <a:p>
          <a:pPr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dirty="0"/>
        </a:p>
      </dgm:t>
    </dgm:pt>
    <dgm:pt modelId="{2602B9E2-3165-4FB0-8B7F-DC54DAC6A540}" type="sibTrans" cxnId="{554E9E6A-C629-4454-8FF2-B89DD2F34CFA}">
      <dgm:prSet/>
      <dgm:spPr>
        <a:scene3d>
          <a:camera prst="orthographicFront"/>
          <a:lightRig rig="flat" dir="t"/>
        </a:scene3d>
        <a:sp3d z="-40000" prstMaterial="matte">
          <a:bevelT prst="slope"/>
        </a:sp3d>
      </dgm:spPr>
      <dgm:t>
        <a:bodyPr/>
        <a:lstStyle/>
        <a:p>
          <a:endParaRPr lang="ru-RU"/>
        </a:p>
      </dgm:t>
    </dgm:pt>
    <dgm:pt modelId="{5A874588-67F2-4385-93BB-F61F5A50E45D}" type="parTrans" cxnId="{554E9E6A-C629-4454-8FF2-B89DD2F34CFA}">
      <dgm:prSet/>
      <dgm:spPr/>
      <dgm:t>
        <a:bodyPr/>
        <a:lstStyle/>
        <a:p>
          <a:endParaRPr lang="ru-RU"/>
        </a:p>
      </dgm:t>
    </dgm:pt>
    <dgm:pt modelId="{099794CC-5654-4BCE-935F-044D84EA5D7D}">
      <dgm:prSet phldrT="[Текст]" custT="1"/>
      <dgm:spPr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 prst="slope"/>
          <a:bevelB w="88900" h="31750" prst="angle"/>
        </a:sp3d>
      </dgm:spPr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Демонстрация взаимного уважения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4F2046B-2C5E-4ECF-8F20-746BEF99323A}" type="sibTrans" cxnId="{A57F60FC-72A7-4103-A84C-F70093307C61}">
      <dgm:prSet/>
      <dgm:spPr>
        <a:scene3d>
          <a:camera prst="orthographicFront"/>
          <a:lightRig rig="flat" dir="t"/>
        </a:scene3d>
        <a:sp3d z="-40000" prstMaterial="matte">
          <a:bevelT prst="slope"/>
        </a:sp3d>
      </dgm:spPr>
      <dgm:t>
        <a:bodyPr/>
        <a:lstStyle/>
        <a:p>
          <a:endParaRPr lang="ru-RU"/>
        </a:p>
      </dgm:t>
    </dgm:pt>
    <dgm:pt modelId="{A4AA9022-047C-49F9-BD37-D43AB7E8D95B}" type="parTrans" cxnId="{A57F60FC-72A7-4103-A84C-F70093307C61}">
      <dgm:prSet/>
      <dgm:spPr/>
      <dgm:t>
        <a:bodyPr/>
        <a:lstStyle/>
        <a:p>
          <a:endParaRPr lang="ru-RU"/>
        </a:p>
      </dgm:t>
    </dgm:pt>
    <dgm:pt modelId="{E177AA06-7BED-4372-986C-1E1A004B57BA}">
      <dgm:prSet phldrT="[Текст]" custT="1"/>
      <dgm:spPr>
        <a:effectLst>
          <a:outerShdw blurRad="152400" dist="317500" dir="5400000" sx="90000" sy="-19000" rotWithShape="0">
            <a:prstClr val="black">
              <a:alpha val="15000"/>
            </a:prstClr>
          </a:outerShdw>
          <a:softEdge rad="63500"/>
        </a:effectLst>
        <a:scene3d>
          <a:camera prst="orthographicFront"/>
          <a:lightRig rig="flat" dir="t"/>
        </a:scene3d>
        <a:sp3d prstMaterial="plastic">
          <a:bevelT w="120900" h="88900" prst="slope"/>
          <a:bevelB w="88900" h="31750" prst="angle"/>
        </a:sp3d>
      </dgm:spPr>
      <dgm:t>
        <a:bodyPr/>
        <a:lstStyle/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Компромисс -</a:t>
          </a:r>
        </a:p>
        <a:p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(лат. </a:t>
          </a:r>
          <a:r>
            <a:rPr lang="en-US" sz="16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Compromissum</a:t>
          </a:r>
          <a:r>
            <a: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 </a:t>
          </a:r>
          <a:r>
            <a:rPr lang="ru-RU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соглашение путем взаимных уступок без ущемления коренных интересов</a:t>
          </a:r>
          <a:endParaRPr lang="ru-RU" sz="16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52DA64E4-2B04-401A-A439-BA76FDC4A8EE}" type="sibTrans" cxnId="{46373133-076D-4D22-892C-D344A13E1D3B}">
      <dgm:prSet/>
      <dgm:spPr>
        <a:scene3d>
          <a:camera prst="orthographicFront"/>
          <a:lightRig rig="flat" dir="t"/>
        </a:scene3d>
        <a:sp3d z="-40000" prstMaterial="matte">
          <a:bevelT prst="slope"/>
        </a:sp3d>
      </dgm:spPr>
      <dgm:t>
        <a:bodyPr/>
        <a:lstStyle/>
        <a:p>
          <a:endParaRPr lang="ru-RU"/>
        </a:p>
      </dgm:t>
    </dgm:pt>
    <dgm:pt modelId="{6D8C678E-2A70-4884-8FEF-C8DD1C42A047}" type="parTrans" cxnId="{46373133-076D-4D22-892C-D344A13E1D3B}">
      <dgm:prSet/>
      <dgm:spPr/>
      <dgm:t>
        <a:bodyPr/>
        <a:lstStyle/>
        <a:p>
          <a:endParaRPr lang="ru-RU"/>
        </a:p>
      </dgm:t>
    </dgm:pt>
    <dgm:pt modelId="{5D4572E1-4012-4216-A896-45F30D552CDB}">
      <dgm:prSet phldrT="[Текст]" custT="1"/>
      <dgm:spPr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 prst="slope"/>
          <a:bevelB w="88900" h="31750" prst="angle"/>
        </a:sp3d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Прямой диалог сторон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dirty="0">
            <a:solidFill>
              <a:schemeClr val="bg1"/>
            </a:solidFill>
          </a:endParaRPr>
        </a:p>
      </dgm:t>
    </dgm:pt>
    <dgm:pt modelId="{AFD03E47-8F12-483F-A162-CA1023F58DA8}" type="sibTrans" cxnId="{B1B8D58E-D048-44A8-8E96-31C5E5437FCB}">
      <dgm:prSet/>
      <dgm:spPr>
        <a:scene3d>
          <a:camera prst="orthographicFront"/>
          <a:lightRig rig="flat" dir="t"/>
        </a:scene3d>
        <a:sp3d z="-40000" prstMaterial="matte">
          <a:bevelT prst="slope"/>
        </a:sp3d>
      </dgm:spPr>
      <dgm:t>
        <a:bodyPr/>
        <a:lstStyle/>
        <a:p>
          <a:endParaRPr lang="ru-RU"/>
        </a:p>
      </dgm:t>
    </dgm:pt>
    <dgm:pt modelId="{436085BE-AA1E-4E2C-B94E-17E108125EAC}" type="parTrans" cxnId="{B1B8D58E-D048-44A8-8E96-31C5E5437FCB}">
      <dgm:prSet/>
      <dgm:spPr/>
      <dgm:t>
        <a:bodyPr/>
        <a:lstStyle/>
        <a:p>
          <a:endParaRPr lang="ru-RU"/>
        </a:p>
      </dgm:t>
    </dgm:pt>
    <dgm:pt modelId="{DF21FA8A-BBC6-40A5-98CE-D07EBCF8F0E5}" type="pres">
      <dgm:prSet presAssocID="{F5A949E6-6EC7-478C-B521-8BFEE4B39ECB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5A89F1-3376-4FCE-ACDE-3F7A5A05A68E}" type="pres">
      <dgm:prSet presAssocID="{5D4572E1-4012-4216-A896-45F30D552CDB}" presName="node" presStyleLbl="node1" presStyleIdx="0" presStyleCnt="4" custScaleX="162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5FE29F-FA14-4E5D-8D2B-E24B5F8575E4}" type="pres">
      <dgm:prSet presAssocID="{5D4572E1-4012-4216-A896-45F30D552CDB}" presName="spNode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0A24B21C-83D7-4735-B617-67CD04986544}" type="pres">
      <dgm:prSet presAssocID="{AFD03E47-8F12-483F-A162-CA1023F58DA8}" presName="sibTrans" presStyleLbl="sibTrans1D1" presStyleIdx="0" presStyleCnt="4"/>
      <dgm:spPr/>
      <dgm:t>
        <a:bodyPr/>
        <a:lstStyle/>
        <a:p>
          <a:endParaRPr lang="ru-RU"/>
        </a:p>
      </dgm:t>
    </dgm:pt>
    <dgm:pt modelId="{0D057FBC-1499-4E64-8EFE-DE41EB4FE25C}" type="pres">
      <dgm:prSet presAssocID="{E177AA06-7BED-4372-986C-1E1A004B57BA}" presName="node" presStyleLbl="node1" presStyleIdx="1" presStyleCnt="4" custScaleX="175637" custScaleY="1517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16A8E2-85EE-4986-8308-3770AE55BEEA}" type="pres">
      <dgm:prSet presAssocID="{E177AA06-7BED-4372-986C-1E1A004B57BA}" presName="spNode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CCCB3284-D022-4717-B482-190F4A9CA672}" type="pres">
      <dgm:prSet presAssocID="{52DA64E4-2B04-401A-A439-BA76FDC4A8EE}" presName="sibTrans" presStyleLbl="sibTrans1D1" presStyleIdx="1" presStyleCnt="4"/>
      <dgm:spPr/>
      <dgm:t>
        <a:bodyPr/>
        <a:lstStyle/>
        <a:p>
          <a:endParaRPr lang="ru-RU"/>
        </a:p>
      </dgm:t>
    </dgm:pt>
    <dgm:pt modelId="{E0E44450-154E-4465-82CF-19553142236E}" type="pres">
      <dgm:prSet presAssocID="{099794CC-5654-4BCE-935F-044D84EA5D7D}" presName="node" presStyleLbl="node1" presStyleIdx="2" presStyleCnt="4" custScaleX="16268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04C13D-7F4D-464C-BB26-B46425A695F3}" type="pres">
      <dgm:prSet presAssocID="{099794CC-5654-4BCE-935F-044D84EA5D7D}" presName="spNode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2A434834-B6E7-4CF6-8214-692801C095C6}" type="pres">
      <dgm:prSet presAssocID="{B4F2046B-2C5E-4ECF-8F20-746BEF99323A}" presName="sibTrans" presStyleLbl="sibTrans1D1" presStyleIdx="2" presStyleCnt="4"/>
      <dgm:spPr/>
      <dgm:t>
        <a:bodyPr/>
        <a:lstStyle/>
        <a:p>
          <a:endParaRPr lang="ru-RU"/>
        </a:p>
      </dgm:t>
    </dgm:pt>
    <dgm:pt modelId="{D310399A-EDAD-4D76-8BA8-32FA1B727BA5}" type="pres">
      <dgm:prSet presAssocID="{D953675F-253B-4AB3-8A84-B2875094E824}" presName="node" presStyleLbl="node1" presStyleIdx="3" presStyleCnt="4" custScaleX="165971" custScaleY="1517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1B3AE6-E198-49FA-B2A5-25F83861F828}" type="pres">
      <dgm:prSet presAssocID="{D953675F-253B-4AB3-8A84-B2875094E824}" presName="spNode" presStyleCnt="0"/>
      <dgm:spPr>
        <a:scene3d>
          <a:camera prst="orthographicFront"/>
          <a:lightRig rig="threePt" dir="t"/>
        </a:scene3d>
        <a:sp3d>
          <a:bevelT prst="slope"/>
        </a:sp3d>
      </dgm:spPr>
    </dgm:pt>
    <dgm:pt modelId="{54411E42-03C1-4CE3-963A-E3C7B5A19DB8}" type="pres">
      <dgm:prSet presAssocID="{2602B9E2-3165-4FB0-8B7F-DC54DAC6A540}" presName="sibTrans" presStyleLbl="sibTrans1D1" presStyleIdx="3" presStyleCnt="4"/>
      <dgm:spPr/>
      <dgm:t>
        <a:bodyPr/>
        <a:lstStyle/>
        <a:p>
          <a:endParaRPr lang="ru-RU"/>
        </a:p>
      </dgm:t>
    </dgm:pt>
  </dgm:ptLst>
  <dgm:cxnLst>
    <dgm:cxn modelId="{FE661886-6614-48BD-9488-03ED05DEB38D}" type="presOf" srcId="{D953675F-253B-4AB3-8A84-B2875094E824}" destId="{D310399A-EDAD-4D76-8BA8-32FA1B727BA5}" srcOrd="0" destOrd="0" presId="urn:microsoft.com/office/officeart/2005/8/layout/cycle6"/>
    <dgm:cxn modelId="{C7FCC8A3-0BE8-4437-9E0E-525FE3E5B086}" type="presOf" srcId="{E177AA06-7BED-4372-986C-1E1A004B57BA}" destId="{0D057FBC-1499-4E64-8EFE-DE41EB4FE25C}" srcOrd="0" destOrd="0" presId="urn:microsoft.com/office/officeart/2005/8/layout/cycle6"/>
    <dgm:cxn modelId="{B1B8D58E-D048-44A8-8E96-31C5E5437FCB}" srcId="{F5A949E6-6EC7-478C-B521-8BFEE4B39ECB}" destId="{5D4572E1-4012-4216-A896-45F30D552CDB}" srcOrd="0" destOrd="0" parTransId="{436085BE-AA1E-4E2C-B94E-17E108125EAC}" sibTransId="{AFD03E47-8F12-483F-A162-CA1023F58DA8}"/>
    <dgm:cxn modelId="{2BDB00E1-CE63-4387-8353-7D309FCC4652}" type="presOf" srcId="{2602B9E2-3165-4FB0-8B7F-DC54DAC6A540}" destId="{54411E42-03C1-4CE3-963A-E3C7B5A19DB8}" srcOrd="0" destOrd="0" presId="urn:microsoft.com/office/officeart/2005/8/layout/cycle6"/>
    <dgm:cxn modelId="{B5F42E90-89A3-4F46-9025-78DCD464786B}" type="presOf" srcId="{AFD03E47-8F12-483F-A162-CA1023F58DA8}" destId="{0A24B21C-83D7-4735-B617-67CD04986544}" srcOrd="0" destOrd="0" presId="urn:microsoft.com/office/officeart/2005/8/layout/cycle6"/>
    <dgm:cxn modelId="{554E9E6A-C629-4454-8FF2-B89DD2F34CFA}" srcId="{F5A949E6-6EC7-478C-B521-8BFEE4B39ECB}" destId="{D953675F-253B-4AB3-8A84-B2875094E824}" srcOrd="3" destOrd="0" parTransId="{5A874588-67F2-4385-93BB-F61F5A50E45D}" sibTransId="{2602B9E2-3165-4FB0-8B7F-DC54DAC6A540}"/>
    <dgm:cxn modelId="{46AC1073-24E9-4799-8931-E68D491501D7}" type="presOf" srcId="{F5A949E6-6EC7-478C-B521-8BFEE4B39ECB}" destId="{DF21FA8A-BBC6-40A5-98CE-D07EBCF8F0E5}" srcOrd="0" destOrd="0" presId="urn:microsoft.com/office/officeart/2005/8/layout/cycle6"/>
    <dgm:cxn modelId="{46373133-076D-4D22-892C-D344A13E1D3B}" srcId="{F5A949E6-6EC7-478C-B521-8BFEE4B39ECB}" destId="{E177AA06-7BED-4372-986C-1E1A004B57BA}" srcOrd="1" destOrd="0" parTransId="{6D8C678E-2A70-4884-8FEF-C8DD1C42A047}" sibTransId="{52DA64E4-2B04-401A-A439-BA76FDC4A8EE}"/>
    <dgm:cxn modelId="{6EFBE709-4B43-4066-8001-63D1D779AEC5}" type="presOf" srcId="{5D4572E1-4012-4216-A896-45F30D552CDB}" destId="{835A89F1-3376-4FCE-ACDE-3F7A5A05A68E}" srcOrd="0" destOrd="0" presId="urn:microsoft.com/office/officeart/2005/8/layout/cycle6"/>
    <dgm:cxn modelId="{A57F60FC-72A7-4103-A84C-F70093307C61}" srcId="{F5A949E6-6EC7-478C-B521-8BFEE4B39ECB}" destId="{099794CC-5654-4BCE-935F-044D84EA5D7D}" srcOrd="2" destOrd="0" parTransId="{A4AA9022-047C-49F9-BD37-D43AB7E8D95B}" sibTransId="{B4F2046B-2C5E-4ECF-8F20-746BEF99323A}"/>
    <dgm:cxn modelId="{98BC2122-259A-4752-A550-B858FF92482D}" type="presOf" srcId="{B4F2046B-2C5E-4ECF-8F20-746BEF99323A}" destId="{2A434834-B6E7-4CF6-8214-692801C095C6}" srcOrd="0" destOrd="0" presId="urn:microsoft.com/office/officeart/2005/8/layout/cycle6"/>
    <dgm:cxn modelId="{1103B3AA-3E10-4A6F-94AA-EA8582B3631D}" type="presOf" srcId="{099794CC-5654-4BCE-935F-044D84EA5D7D}" destId="{E0E44450-154E-4465-82CF-19553142236E}" srcOrd="0" destOrd="0" presId="urn:microsoft.com/office/officeart/2005/8/layout/cycle6"/>
    <dgm:cxn modelId="{8C7F7D00-A043-4147-9A5A-71DCF832D5D0}" type="presOf" srcId="{52DA64E4-2B04-401A-A439-BA76FDC4A8EE}" destId="{CCCB3284-D022-4717-B482-190F4A9CA672}" srcOrd="0" destOrd="0" presId="urn:microsoft.com/office/officeart/2005/8/layout/cycle6"/>
    <dgm:cxn modelId="{9E6FEF72-EE79-4F49-8A45-AE685D723327}" type="presParOf" srcId="{DF21FA8A-BBC6-40A5-98CE-D07EBCF8F0E5}" destId="{835A89F1-3376-4FCE-ACDE-3F7A5A05A68E}" srcOrd="0" destOrd="0" presId="urn:microsoft.com/office/officeart/2005/8/layout/cycle6"/>
    <dgm:cxn modelId="{CF432ACC-5D5B-41A4-998D-9AC2CEFB292C}" type="presParOf" srcId="{DF21FA8A-BBC6-40A5-98CE-D07EBCF8F0E5}" destId="{715FE29F-FA14-4E5D-8D2B-E24B5F8575E4}" srcOrd="1" destOrd="0" presId="urn:microsoft.com/office/officeart/2005/8/layout/cycle6"/>
    <dgm:cxn modelId="{F46E7A3E-0D0B-4251-9374-21C431B8D6E7}" type="presParOf" srcId="{DF21FA8A-BBC6-40A5-98CE-D07EBCF8F0E5}" destId="{0A24B21C-83D7-4735-B617-67CD04986544}" srcOrd="2" destOrd="0" presId="urn:microsoft.com/office/officeart/2005/8/layout/cycle6"/>
    <dgm:cxn modelId="{72E79368-E790-4F81-BDBD-6621BA48B3FD}" type="presParOf" srcId="{DF21FA8A-BBC6-40A5-98CE-D07EBCF8F0E5}" destId="{0D057FBC-1499-4E64-8EFE-DE41EB4FE25C}" srcOrd="3" destOrd="0" presId="urn:microsoft.com/office/officeart/2005/8/layout/cycle6"/>
    <dgm:cxn modelId="{7DACC2AB-005C-4D75-BA95-82FCACB858FA}" type="presParOf" srcId="{DF21FA8A-BBC6-40A5-98CE-D07EBCF8F0E5}" destId="{4916A8E2-85EE-4986-8308-3770AE55BEEA}" srcOrd="4" destOrd="0" presId="urn:microsoft.com/office/officeart/2005/8/layout/cycle6"/>
    <dgm:cxn modelId="{9C20EF51-6884-472A-AAA0-0A3BDA07C0A1}" type="presParOf" srcId="{DF21FA8A-BBC6-40A5-98CE-D07EBCF8F0E5}" destId="{CCCB3284-D022-4717-B482-190F4A9CA672}" srcOrd="5" destOrd="0" presId="urn:microsoft.com/office/officeart/2005/8/layout/cycle6"/>
    <dgm:cxn modelId="{ACA8A8A7-8E8C-4718-AE33-C2FB81B8349D}" type="presParOf" srcId="{DF21FA8A-BBC6-40A5-98CE-D07EBCF8F0E5}" destId="{E0E44450-154E-4465-82CF-19553142236E}" srcOrd="6" destOrd="0" presId="urn:microsoft.com/office/officeart/2005/8/layout/cycle6"/>
    <dgm:cxn modelId="{CA29DD35-C678-4C6B-9EF8-D0A404EDD35D}" type="presParOf" srcId="{DF21FA8A-BBC6-40A5-98CE-D07EBCF8F0E5}" destId="{A504C13D-7F4D-464C-BB26-B46425A695F3}" srcOrd="7" destOrd="0" presId="urn:microsoft.com/office/officeart/2005/8/layout/cycle6"/>
    <dgm:cxn modelId="{18CB306B-55E2-4440-ABCE-0FCE55375A5E}" type="presParOf" srcId="{DF21FA8A-BBC6-40A5-98CE-D07EBCF8F0E5}" destId="{2A434834-B6E7-4CF6-8214-692801C095C6}" srcOrd="8" destOrd="0" presId="urn:microsoft.com/office/officeart/2005/8/layout/cycle6"/>
    <dgm:cxn modelId="{D77DFAB4-E507-40CE-9444-E85FBEE9DC6D}" type="presParOf" srcId="{DF21FA8A-BBC6-40A5-98CE-D07EBCF8F0E5}" destId="{D310399A-EDAD-4D76-8BA8-32FA1B727BA5}" srcOrd="9" destOrd="0" presId="urn:microsoft.com/office/officeart/2005/8/layout/cycle6"/>
    <dgm:cxn modelId="{6BF13ED1-8C72-4DFC-9DA1-4D539AA83494}" type="presParOf" srcId="{DF21FA8A-BBC6-40A5-98CE-D07EBCF8F0E5}" destId="{4D1B3AE6-E198-49FA-B2A5-25F83861F828}" srcOrd="10" destOrd="0" presId="urn:microsoft.com/office/officeart/2005/8/layout/cycle6"/>
    <dgm:cxn modelId="{679B6A84-0F87-495F-991E-11406592E92F}" type="presParOf" srcId="{DF21FA8A-BBC6-40A5-98CE-D07EBCF8F0E5}" destId="{54411E42-03C1-4CE3-963A-E3C7B5A19DB8}" srcOrd="11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6D84F23-8EE8-4E9C-B00B-DB4E635EF6FE}">
      <dsp:nvSpPr>
        <dsp:cNvPr id="0" name=""/>
        <dsp:cNvSpPr/>
      </dsp:nvSpPr>
      <dsp:spPr>
        <a:xfrm>
          <a:off x="2470326" y="1455014"/>
          <a:ext cx="1560205" cy="1560397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25000" dir="5400000" rotWithShape="0">
            <a:schemeClr val="accent5">
              <a:alpha val="50000"/>
              <a:hueOff val="0"/>
              <a:satOff val="0"/>
              <a:lumOff val="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93885137-ED23-4787-88F6-2A60F3CC0E5B}">
      <dsp:nvSpPr>
        <dsp:cNvPr id="0" name=""/>
        <dsp:cNvSpPr/>
      </dsp:nvSpPr>
      <dsp:spPr>
        <a:xfrm>
          <a:off x="2356561" y="237120"/>
          <a:ext cx="1787735" cy="956711"/>
        </a:xfrm>
        <a:prstGeom prst="rect">
          <a:avLst/>
        </a:prstGeom>
        <a:noFill/>
        <a:ln w="11430" cap="flat" cmpd="sng" algn="ctr">
          <a:noFill/>
          <a:prstDash val="solid"/>
        </a:ln>
        <a:effectLst>
          <a:outerShdw blurRad="39000" dist="25400" dir="5400000" rotWithShape="0">
            <a:schemeClr val="dk1">
              <a:shade val="33000"/>
              <a:alpha val="83000"/>
            </a:schemeClr>
          </a:outerShdw>
        </a:effectLst>
        <a:sp3d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baseline="0" dirty="0" smtClean="0">
              <a:solidFill>
                <a:schemeClr val="accent1">
                  <a:lumMod val="60000"/>
                  <a:lumOff val="40000"/>
                </a:schemeClr>
              </a:solidFill>
            </a:rPr>
            <a:t>Драка</a:t>
          </a:r>
          <a:endParaRPr lang="ru-RU" sz="2800" kern="1200" dirty="0">
            <a:solidFill>
              <a:schemeClr val="accent1">
                <a:lumMod val="60000"/>
                <a:lumOff val="40000"/>
              </a:schemeClr>
            </a:solidFill>
          </a:endParaRPr>
        </a:p>
      </dsp:txBody>
      <dsp:txXfrm>
        <a:off x="2356561" y="237120"/>
        <a:ext cx="1787735" cy="956711"/>
      </dsp:txXfrm>
    </dsp:sp>
    <dsp:sp modelId="{1A6C06C8-1BD2-4E0E-A3AB-337742EA7DF3}">
      <dsp:nvSpPr>
        <dsp:cNvPr id="0" name=""/>
        <dsp:cNvSpPr/>
      </dsp:nvSpPr>
      <dsp:spPr>
        <a:xfrm>
          <a:off x="2927986" y="1675058"/>
          <a:ext cx="1560205" cy="1560397"/>
        </a:xfrm>
        <a:prstGeom prst="ellipse">
          <a:avLst/>
        </a:prstGeom>
        <a:solidFill>
          <a:schemeClr val="accent5">
            <a:alpha val="50000"/>
            <a:hueOff val="-3009300"/>
            <a:satOff val="7410"/>
            <a:lumOff val="-163"/>
            <a:alphaOff val="0"/>
          </a:schemeClr>
        </a:solidFill>
        <a:ln>
          <a:noFill/>
        </a:ln>
        <a:effectLst>
          <a:outerShdw blurRad="50800" dist="25000" dir="5400000" rotWithShape="0">
            <a:schemeClr val="accent5">
              <a:alpha val="50000"/>
              <a:hueOff val="-3009300"/>
              <a:satOff val="7410"/>
              <a:lumOff val="-163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AF9D65FB-89FD-4B0E-A014-2F345FEAFD57}">
      <dsp:nvSpPr>
        <dsp:cNvPr id="0" name=""/>
        <dsp:cNvSpPr/>
      </dsp:nvSpPr>
      <dsp:spPr>
        <a:xfrm>
          <a:off x="4680617" y="1145996"/>
          <a:ext cx="1690223" cy="1052383"/>
        </a:xfrm>
        <a:prstGeom prst="rect">
          <a:avLst/>
        </a:prstGeom>
        <a:noFill/>
        <a:ln w="11430" cap="flat" cmpd="sng" algn="ctr">
          <a:noFill/>
          <a:prstDash val="solid"/>
        </a:ln>
        <a:effectLst>
          <a:outerShdw blurRad="39000" dist="25400" dir="5400000" rotWithShape="0">
            <a:schemeClr val="dk1">
              <a:shade val="33000"/>
              <a:alpha val="83000"/>
            </a:schemeClr>
          </a:outerShdw>
        </a:effectLst>
        <a:sp3d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baseline="0" dirty="0" smtClean="0">
              <a:solidFill>
                <a:schemeClr val="accent2">
                  <a:lumMod val="40000"/>
                  <a:lumOff val="60000"/>
                </a:schemeClr>
              </a:solidFill>
            </a:rPr>
            <a:t>Дуэль</a:t>
          </a:r>
          <a:endParaRPr lang="ru-RU" sz="2800" kern="1200" dirty="0">
            <a:solidFill>
              <a:schemeClr val="accent2">
                <a:lumMod val="40000"/>
                <a:lumOff val="60000"/>
              </a:schemeClr>
            </a:solidFill>
          </a:endParaRPr>
        </a:p>
      </dsp:txBody>
      <dsp:txXfrm>
        <a:off x="4680617" y="1145996"/>
        <a:ext cx="1690223" cy="1052383"/>
      </dsp:txXfrm>
    </dsp:sp>
    <dsp:sp modelId="{031F8BE6-54FA-4E1E-9B27-E9FC63B512A1}">
      <dsp:nvSpPr>
        <dsp:cNvPr id="0" name=""/>
        <dsp:cNvSpPr/>
      </dsp:nvSpPr>
      <dsp:spPr>
        <a:xfrm>
          <a:off x="3040451" y="2170156"/>
          <a:ext cx="1560205" cy="1560397"/>
        </a:xfrm>
        <a:prstGeom prst="ellipse">
          <a:avLst/>
        </a:prstGeom>
        <a:solidFill>
          <a:schemeClr val="accent5">
            <a:alpha val="50000"/>
            <a:hueOff val="-6018599"/>
            <a:satOff val="14820"/>
            <a:lumOff val="-327"/>
            <a:alphaOff val="0"/>
          </a:schemeClr>
        </a:solidFill>
        <a:ln>
          <a:noFill/>
        </a:ln>
        <a:effectLst>
          <a:outerShdw blurRad="50800" dist="25000" dir="5400000" rotWithShape="0">
            <a:schemeClr val="accent5">
              <a:alpha val="50000"/>
              <a:hueOff val="-6018599"/>
              <a:satOff val="14820"/>
              <a:lumOff val="-327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14B54044-1B60-48DD-A1E6-95A58149CBF0}">
      <dsp:nvSpPr>
        <dsp:cNvPr id="0" name=""/>
        <dsp:cNvSpPr/>
      </dsp:nvSpPr>
      <dsp:spPr>
        <a:xfrm>
          <a:off x="4843139" y="2485393"/>
          <a:ext cx="1657718" cy="1124136"/>
        </a:xfrm>
        <a:prstGeom prst="rect">
          <a:avLst/>
        </a:prstGeom>
        <a:noFill/>
        <a:ln w="11430" cap="flat" cmpd="sng" algn="ctr">
          <a:noFill/>
          <a:prstDash val="solid"/>
        </a:ln>
        <a:effectLst>
          <a:outerShdw blurRad="39000" dist="25400" dir="5400000" rotWithShape="0">
            <a:schemeClr val="dk1">
              <a:shade val="33000"/>
              <a:alpha val="83000"/>
            </a:schemeClr>
          </a:outerShdw>
        </a:effectLst>
        <a:sp3d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baseline="0" dirty="0" smtClean="0">
              <a:solidFill>
                <a:srgbClr val="0070C0"/>
              </a:solidFill>
            </a:rPr>
            <a:t>Ссора</a:t>
          </a:r>
          <a:endParaRPr lang="ru-RU" sz="2800" kern="1200" dirty="0">
            <a:solidFill>
              <a:srgbClr val="0070C0"/>
            </a:solidFill>
          </a:endParaRPr>
        </a:p>
      </dsp:txBody>
      <dsp:txXfrm>
        <a:off x="4843139" y="2485393"/>
        <a:ext cx="1657718" cy="1124136"/>
      </dsp:txXfrm>
    </dsp:sp>
    <dsp:sp modelId="{2972CAD0-6EA7-42BF-AC96-F6D60FDDC052}">
      <dsp:nvSpPr>
        <dsp:cNvPr id="0" name=""/>
        <dsp:cNvSpPr/>
      </dsp:nvSpPr>
      <dsp:spPr>
        <a:xfrm>
          <a:off x="2723859" y="2567192"/>
          <a:ext cx="1560205" cy="1560397"/>
        </a:xfrm>
        <a:prstGeom prst="ellipse">
          <a:avLst/>
        </a:prstGeom>
        <a:solidFill>
          <a:schemeClr val="accent5">
            <a:alpha val="50000"/>
            <a:hueOff val="-9027899"/>
            <a:satOff val="22229"/>
            <a:lumOff val="-490"/>
            <a:alphaOff val="0"/>
          </a:schemeClr>
        </a:solidFill>
        <a:ln>
          <a:noFill/>
        </a:ln>
        <a:effectLst>
          <a:outerShdw blurRad="50800" dist="25000" dir="5400000" rotWithShape="0">
            <a:schemeClr val="accent5">
              <a:alpha val="50000"/>
              <a:hueOff val="-9027899"/>
              <a:satOff val="22229"/>
              <a:lumOff val="-49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C7584747-7E44-443E-AEAF-6726B5357E6C}">
      <dsp:nvSpPr>
        <dsp:cNvPr id="0" name=""/>
        <dsp:cNvSpPr/>
      </dsp:nvSpPr>
      <dsp:spPr>
        <a:xfrm>
          <a:off x="4128044" y="3992214"/>
          <a:ext cx="1787735" cy="1028465"/>
        </a:xfrm>
        <a:prstGeom prst="rect">
          <a:avLst/>
        </a:prstGeom>
        <a:noFill/>
        <a:ln w="11430" cap="flat" cmpd="sng" algn="ctr">
          <a:noFill/>
          <a:prstDash val="solid"/>
        </a:ln>
        <a:effectLst>
          <a:outerShdw blurRad="39000" dist="25400" dir="5400000" rotWithShape="0">
            <a:schemeClr val="dk1">
              <a:shade val="33000"/>
              <a:alpha val="83000"/>
            </a:schemeClr>
          </a:outerShdw>
        </a:effectLst>
        <a:sp3d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baseline="0" dirty="0" smtClean="0">
              <a:solidFill>
                <a:srgbClr val="00B0F0"/>
              </a:solidFill>
            </a:rPr>
            <a:t>Диспут</a:t>
          </a:r>
          <a:endParaRPr lang="ru-RU" sz="2800" kern="1200" dirty="0">
            <a:solidFill>
              <a:srgbClr val="00B0F0"/>
            </a:solidFill>
          </a:endParaRPr>
        </a:p>
      </dsp:txBody>
      <dsp:txXfrm>
        <a:off x="4128044" y="3992214"/>
        <a:ext cx="1787735" cy="1028465"/>
      </dsp:txXfrm>
    </dsp:sp>
    <dsp:sp modelId="{DB238B19-1D30-47E2-A81A-A9584165D61D}">
      <dsp:nvSpPr>
        <dsp:cNvPr id="0" name=""/>
        <dsp:cNvSpPr/>
      </dsp:nvSpPr>
      <dsp:spPr>
        <a:xfrm>
          <a:off x="2216792" y="2567192"/>
          <a:ext cx="1560205" cy="1560397"/>
        </a:xfrm>
        <a:prstGeom prst="ellipse">
          <a:avLst/>
        </a:prstGeom>
        <a:solidFill>
          <a:schemeClr val="accent5">
            <a:alpha val="50000"/>
            <a:hueOff val="-12037199"/>
            <a:satOff val="29639"/>
            <a:lumOff val="-653"/>
            <a:alphaOff val="0"/>
          </a:schemeClr>
        </a:solidFill>
        <a:ln>
          <a:noFill/>
        </a:ln>
        <a:effectLst>
          <a:outerShdw blurRad="50800" dist="25000" dir="5400000" rotWithShape="0">
            <a:schemeClr val="accent5">
              <a:alpha val="50000"/>
              <a:hueOff val="-12037199"/>
              <a:satOff val="29639"/>
              <a:lumOff val="-653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B045D91D-7C7A-47DD-8E43-8A185E05415D}">
      <dsp:nvSpPr>
        <dsp:cNvPr id="0" name=""/>
        <dsp:cNvSpPr/>
      </dsp:nvSpPr>
      <dsp:spPr>
        <a:xfrm>
          <a:off x="585077" y="3992214"/>
          <a:ext cx="1787735" cy="1028465"/>
        </a:xfrm>
        <a:prstGeom prst="rect">
          <a:avLst/>
        </a:prstGeom>
        <a:noFill/>
        <a:ln w="11430" cap="flat" cmpd="sng" algn="ctr">
          <a:noFill/>
          <a:prstDash val="solid"/>
        </a:ln>
        <a:effectLst>
          <a:outerShdw blurRad="39000" dist="25400" dir="5400000" rotWithShape="0">
            <a:schemeClr val="dk1">
              <a:shade val="33000"/>
              <a:alpha val="83000"/>
            </a:schemeClr>
          </a:outerShdw>
        </a:effectLst>
        <a:sp3d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baseline="0" dirty="0" smtClean="0">
              <a:solidFill>
                <a:srgbClr val="00B050"/>
              </a:solidFill>
            </a:rPr>
            <a:t>Война</a:t>
          </a:r>
          <a:endParaRPr lang="ru-RU" sz="2800" kern="1200" dirty="0">
            <a:solidFill>
              <a:srgbClr val="00B050"/>
            </a:solidFill>
          </a:endParaRPr>
        </a:p>
      </dsp:txBody>
      <dsp:txXfrm>
        <a:off x="585077" y="3992214"/>
        <a:ext cx="1787735" cy="1028465"/>
      </dsp:txXfrm>
    </dsp:sp>
    <dsp:sp modelId="{B3F00C89-44D1-4819-B598-908654A330BC}">
      <dsp:nvSpPr>
        <dsp:cNvPr id="0" name=""/>
        <dsp:cNvSpPr/>
      </dsp:nvSpPr>
      <dsp:spPr>
        <a:xfrm>
          <a:off x="1900200" y="2170156"/>
          <a:ext cx="1560205" cy="1560397"/>
        </a:xfrm>
        <a:prstGeom prst="ellipse">
          <a:avLst/>
        </a:prstGeom>
        <a:solidFill>
          <a:schemeClr val="accent5">
            <a:alpha val="50000"/>
            <a:hueOff val="-15046498"/>
            <a:satOff val="37049"/>
            <a:lumOff val="-817"/>
            <a:alphaOff val="0"/>
          </a:schemeClr>
        </a:solidFill>
        <a:ln>
          <a:noFill/>
        </a:ln>
        <a:effectLst>
          <a:outerShdw blurRad="50800" dist="25000" dir="5400000" rotWithShape="0">
            <a:schemeClr val="accent5">
              <a:alpha val="50000"/>
              <a:hueOff val="-15046498"/>
              <a:satOff val="37049"/>
              <a:lumOff val="-817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FE1759C0-651C-4FBB-93A1-08F18ACCACCF}">
      <dsp:nvSpPr>
        <dsp:cNvPr id="0" name=""/>
        <dsp:cNvSpPr/>
      </dsp:nvSpPr>
      <dsp:spPr>
        <a:xfrm>
          <a:off x="0" y="2485393"/>
          <a:ext cx="1657718" cy="1124136"/>
        </a:xfrm>
        <a:prstGeom prst="rect">
          <a:avLst/>
        </a:prstGeom>
        <a:noFill/>
        <a:ln w="11430" cap="flat" cmpd="sng" algn="ctr">
          <a:noFill/>
          <a:prstDash val="solid"/>
        </a:ln>
        <a:effectLst>
          <a:outerShdw blurRad="39000" dist="25400" dir="5400000" rotWithShape="0">
            <a:schemeClr val="dk1">
              <a:shade val="33000"/>
              <a:alpha val="83000"/>
            </a:schemeClr>
          </a:outerShdw>
        </a:effectLst>
        <a:sp3d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baseline="0" dirty="0" smtClean="0">
              <a:solidFill>
                <a:srgbClr val="92D050"/>
              </a:solidFill>
            </a:rPr>
            <a:t>Конфликт</a:t>
          </a:r>
          <a:endParaRPr lang="ru-RU" sz="2800" kern="1200" dirty="0">
            <a:solidFill>
              <a:srgbClr val="92D050"/>
            </a:solidFill>
          </a:endParaRPr>
        </a:p>
      </dsp:txBody>
      <dsp:txXfrm>
        <a:off x="0" y="2485393"/>
        <a:ext cx="1657718" cy="1124136"/>
      </dsp:txXfrm>
    </dsp:sp>
    <dsp:sp modelId="{41EC7102-7FBE-4CAA-8CA0-B7A8EEC5146A}">
      <dsp:nvSpPr>
        <dsp:cNvPr id="0" name=""/>
        <dsp:cNvSpPr/>
      </dsp:nvSpPr>
      <dsp:spPr>
        <a:xfrm>
          <a:off x="2012665" y="1675058"/>
          <a:ext cx="1560205" cy="1560397"/>
        </a:xfrm>
        <a:prstGeom prst="ellipse">
          <a:avLst/>
        </a:prstGeom>
        <a:solidFill>
          <a:schemeClr val="accent5">
            <a:alpha val="50000"/>
            <a:hueOff val="-18055798"/>
            <a:satOff val="44459"/>
            <a:lumOff val="-980"/>
            <a:alphaOff val="0"/>
          </a:schemeClr>
        </a:solidFill>
        <a:ln>
          <a:noFill/>
        </a:ln>
        <a:effectLst>
          <a:outerShdw blurRad="50800" dist="25000" dir="5400000" rotWithShape="0">
            <a:schemeClr val="accent5">
              <a:alpha val="50000"/>
              <a:hueOff val="-18055798"/>
              <a:satOff val="44459"/>
              <a:lumOff val="-980"/>
              <a:alphaOff val="0"/>
              <a:shade val="30000"/>
              <a:satMod val="150000"/>
              <a:alpha val="38000"/>
            </a:scheme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tx1"/>
        </a:fontRef>
      </dsp:style>
    </dsp:sp>
    <dsp:sp modelId="{CC53CB79-EEFF-4EA4-878B-F2E1FD1131FE}">
      <dsp:nvSpPr>
        <dsp:cNvPr id="0" name=""/>
        <dsp:cNvSpPr/>
      </dsp:nvSpPr>
      <dsp:spPr>
        <a:xfrm>
          <a:off x="130017" y="1145996"/>
          <a:ext cx="1690223" cy="1052383"/>
        </a:xfrm>
        <a:prstGeom prst="rect">
          <a:avLst/>
        </a:prstGeom>
        <a:noFill/>
        <a:ln w="11430" cap="flat" cmpd="sng" algn="ctr">
          <a:noFill/>
          <a:prstDash val="solid"/>
        </a:ln>
        <a:effectLst>
          <a:outerShdw blurRad="39000" dist="25400" dir="5400000" rotWithShape="0">
            <a:schemeClr val="dk1">
              <a:shade val="33000"/>
              <a:alpha val="83000"/>
            </a:schemeClr>
          </a:outerShdw>
        </a:effectLst>
        <a:sp3d/>
      </dsp:spPr>
      <dsp:style>
        <a:lnRef idx="1">
          <a:schemeClr val="dk1"/>
        </a:lnRef>
        <a:fillRef idx="3">
          <a:schemeClr val="dk1"/>
        </a:fillRef>
        <a:effectRef idx="2">
          <a:schemeClr val="dk1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446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baseline="0" dirty="0" smtClean="0">
              <a:solidFill>
                <a:srgbClr val="FFC000"/>
              </a:solidFill>
            </a:rPr>
            <a:t>Битва</a:t>
          </a:r>
          <a:endParaRPr lang="ru-RU" sz="2800" kern="1200" dirty="0">
            <a:solidFill>
              <a:srgbClr val="FFC000"/>
            </a:solidFill>
          </a:endParaRPr>
        </a:p>
      </dsp:txBody>
      <dsp:txXfrm>
        <a:off x="130017" y="1145996"/>
        <a:ext cx="1690223" cy="1052383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D579A7A-1220-4261-86DD-B2AFA6B21528}">
      <dsp:nvSpPr>
        <dsp:cNvPr id="0" name=""/>
        <dsp:cNvSpPr/>
      </dsp:nvSpPr>
      <dsp:spPr>
        <a:xfrm rot="5400000">
          <a:off x="-407196" y="407196"/>
          <a:ext cx="2714644" cy="1900250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600" kern="1200" dirty="0"/>
        </a:p>
      </dsp:txBody>
      <dsp:txXfrm rot="5400000">
        <a:off x="-407196" y="407196"/>
        <a:ext cx="2714644" cy="1900250"/>
      </dsp:txXfrm>
    </dsp:sp>
    <dsp:sp modelId="{75494573-6944-4F5F-B09C-C69C45149A63}">
      <dsp:nvSpPr>
        <dsp:cNvPr id="0" name=""/>
        <dsp:cNvSpPr/>
      </dsp:nvSpPr>
      <dsp:spPr>
        <a:xfrm rot="5400000">
          <a:off x="4032675" y="-2132424"/>
          <a:ext cx="1764518" cy="6029367"/>
        </a:xfrm>
        <a:prstGeom prst="round2SameRect">
          <a:avLst/>
        </a:prstGeom>
        <a:solidFill>
          <a:schemeClr val="accent1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baseline="0" dirty="0" smtClean="0"/>
            <a:t>Социальная напряженность – высокий уровень недовольства населения существующим положением дел, выражающегося в скрытой агрессивности и готовности выразить свое настроение в открытой форме</a:t>
          </a:r>
          <a:endParaRPr lang="ru-RU" sz="1800" kern="1200" dirty="0" smtClean="0"/>
        </a:p>
        <a:p>
          <a:pPr marL="285750" lvl="1" indent="0" algn="l" defTabSz="2889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800" kern="1200" dirty="0"/>
        </a:p>
      </dsp:txBody>
      <dsp:txXfrm rot="5400000">
        <a:off x="4032675" y="-2132424"/>
        <a:ext cx="1764518" cy="602936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1E6CD39E-D999-4B92-801C-5030262DB85E}">
      <dsp:nvSpPr>
        <dsp:cNvPr id="0" name=""/>
        <dsp:cNvSpPr/>
      </dsp:nvSpPr>
      <dsp:spPr>
        <a:xfrm rot="5400000">
          <a:off x="-407192" y="407192"/>
          <a:ext cx="2714620" cy="1900234"/>
        </a:xfrm>
        <a:prstGeom prst="chevron">
          <a:avLst/>
        </a:prstGeom>
        <a:solidFill>
          <a:schemeClr val="accent4">
            <a:lumMod val="7500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lvl="0" algn="ctr" defTabSz="2489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600" kern="1200" dirty="0"/>
        </a:p>
      </dsp:txBody>
      <dsp:txXfrm rot="5400000">
        <a:off x="-407192" y="407192"/>
        <a:ext cx="2714620" cy="1900234"/>
      </dsp:txXfrm>
    </dsp:sp>
    <dsp:sp modelId="{AC6C9461-0745-44AC-8316-FAC0454E0B3E}">
      <dsp:nvSpPr>
        <dsp:cNvPr id="0" name=""/>
        <dsp:cNvSpPr/>
      </dsp:nvSpPr>
      <dsp:spPr>
        <a:xfrm rot="5400000">
          <a:off x="4104096" y="-2203862"/>
          <a:ext cx="1764503" cy="6172228"/>
        </a:xfrm>
        <a:prstGeom prst="round2SameRect">
          <a:avLst/>
        </a:prstGeom>
        <a:solidFill>
          <a:schemeClr val="accent4">
            <a:lumMod val="40000"/>
            <a:lumOff val="60000"/>
            <a:alpha val="9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0" marR="0" lvl="1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Char char="••"/>
            <a:tabLst/>
            <a:defRPr/>
          </a:pPr>
          <a:r>
            <a:rPr lang="ru-RU" sz="1800" kern="1200" dirty="0" smtClean="0"/>
            <a:t>Социальные конфликт – столкновение противоположных общественных интересов, взглядов, стремлений, направлений общественного развития.</a:t>
          </a:r>
          <a:endParaRPr lang="ru-RU" sz="1800" kern="1200" dirty="0"/>
        </a:p>
      </dsp:txBody>
      <dsp:txXfrm rot="5400000">
        <a:off x="4104096" y="-2203862"/>
        <a:ext cx="1764503" cy="617222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35A89F1-3376-4FCE-ACDE-3F7A5A05A68E}">
      <dsp:nvSpPr>
        <dsp:cNvPr id="0" name=""/>
        <dsp:cNvSpPr/>
      </dsp:nvSpPr>
      <dsp:spPr>
        <a:xfrm>
          <a:off x="2198529" y="1982"/>
          <a:ext cx="2945005" cy="1176648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74000"/>
              </a:schemeClr>
            </a:gs>
            <a:gs pos="49000">
              <a:schemeClr val="accent2">
                <a:hueOff val="0"/>
                <a:satOff val="0"/>
                <a:lumOff val="0"/>
                <a:alphaOff val="0"/>
                <a:tint val="96000"/>
                <a:shade val="84000"/>
                <a:satMod val="110000"/>
              </a:schemeClr>
            </a:gs>
            <a:gs pos="49100">
              <a:schemeClr val="accent2">
                <a:hueOff val="0"/>
                <a:satOff val="0"/>
                <a:lumOff val="0"/>
                <a:alphaOff val="0"/>
                <a:shade val="55000"/>
                <a:satMod val="150000"/>
              </a:schemeClr>
            </a:gs>
            <a:gs pos="92000">
              <a:schemeClr val="accent2">
                <a:hueOff val="0"/>
                <a:satOff val="0"/>
                <a:lumOff val="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 prst="slop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Прямой диалог сторон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>
            <a:solidFill>
              <a:schemeClr val="bg1"/>
            </a:solidFill>
          </a:endParaRPr>
        </a:p>
      </dsp:txBody>
      <dsp:txXfrm>
        <a:off x="2198529" y="1982"/>
        <a:ext cx="2945005" cy="1176648"/>
      </dsp:txXfrm>
    </dsp:sp>
    <dsp:sp modelId="{0A24B21C-83D7-4735-B617-67CD04986544}">
      <dsp:nvSpPr>
        <dsp:cNvPr id="0" name=""/>
        <dsp:cNvSpPr/>
      </dsp:nvSpPr>
      <dsp:spPr>
        <a:xfrm>
          <a:off x="1189726" y="821218"/>
          <a:ext cx="3891484" cy="3891484"/>
        </a:xfrm>
        <a:custGeom>
          <a:avLst/>
          <a:gdLst/>
          <a:ahLst/>
          <a:cxnLst/>
          <a:rect l="0" t="0" r="0" b="0"/>
          <a:pathLst>
            <a:path>
              <a:moveTo>
                <a:pt x="3074984" y="361215"/>
              </a:moveTo>
              <a:arcTo wR="1945742" hR="1945742" stAng="18328577" swAng="1142846"/>
            </a:path>
          </a:pathLst>
        </a:custGeom>
        <a:noFill/>
        <a:ln w="1143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>
          <a:bevelT prst="slope"/>
        </a:sp3d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057FBC-1499-4E64-8EFE-DE41EB4FE25C}">
      <dsp:nvSpPr>
        <dsp:cNvPr id="0" name=""/>
        <dsp:cNvSpPr/>
      </dsp:nvSpPr>
      <dsp:spPr>
        <a:xfrm>
          <a:off x="4027059" y="1643073"/>
          <a:ext cx="3179429" cy="1785951"/>
        </a:xfrm>
        <a:prstGeom prst="roundRect">
          <a:avLst/>
        </a:prstGeom>
        <a:gradFill rotWithShape="0">
          <a:gsLst>
            <a:gs pos="0">
              <a:schemeClr val="accent2">
                <a:hueOff val="-5402520"/>
                <a:satOff val="11111"/>
                <a:lumOff val="-850"/>
                <a:alphaOff val="0"/>
                <a:tint val="74000"/>
              </a:schemeClr>
            </a:gs>
            <a:gs pos="49000">
              <a:schemeClr val="accent2">
                <a:hueOff val="-5402520"/>
                <a:satOff val="11111"/>
                <a:lumOff val="-850"/>
                <a:alphaOff val="0"/>
                <a:tint val="96000"/>
                <a:shade val="84000"/>
                <a:satMod val="110000"/>
              </a:schemeClr>
            </a:gs>
            <a:gs pos="49100">
              <a:schemeClr val="accent2">
                <a:hueOff val="-5402520"/>
                <a:satOff val="11111"/>
                <a:lumOff val="-850"/>
                <a:alphaOff val="0"/>
                <a:shade val="55000"/>
                <a:satMod val="150000"/>
              </a:schemeClr>
            </a:gs>
            <a:gs pos="92000">
              <a:schemeClr val="accent2">
                <a:hueOff val="-5402520"/>
                <a:satOff val="11111"/>
                <a:lumOff val="-850"/>
                <a:alphaOff val="0"/>
                <a:tint val="98000"/>
                <a:shade val="90000"/>
                <a:satMod val="128000"/>
              </a:schemeClr>
            </a:gs>
            <a:gs pos="100000">
              <a:schemeClr val="accent2">
                <a:hueOff val="-5402520"/>
                <a:satOff val="11111"/>
                <a:lumOff val="-850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  <a:softEdge rad="63500"/>
        </a:effectLst>
        <a:scene3d>
          <a:camera prst="orthographicFront"/>
          <a:lightRig rig="flat" dir="t"/>
        </a:scene3d>
        <a:sp3d prstMaterial="plastic">
          <a:bevelT w="120900" h="88900" prst="slop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Компромисс -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(лат. </a:t>
          </a:r>
          <a:r>
            <a:rPr lang="en-US" sz="1600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Compromissum</a:t>
          </a:r>
          <a:r>
            <a:rPr lang="en-US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) </a:t>
          </a: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соглашение путем взаимных уступок без ущемления коренных интересов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4027059" y="1643073"/>
        <a:ext cx="3179429" cy="1785951"/>
      </dsp:txXfrm>
    </dsp:sp>
    <dsp:sp modelId="{CCCB3284-D022-4717-B482-190F4A9CA672}">
      <dsp:nvSpPr>
        <dsp:cNvPr id="0" name=""/>
        <dsp:cNvSpPr/>
      </dsp:nvSpPr>
      <dsp:spPr>
        <a:xfrm>
          <a:off x="1189726" y="359395"/>
          <a:ext cx="3891484" cy="3891484"/>
        </a:xfrm>
        <a:custGeom>
          <a:avLst/>
          <a:gdLst/>
          <a:ahLst/>
          <a:cxnLst/>
          <a:rect l="0" t="0" r="0" b="0"/>
          <a:pathLst>
            <a:path>
              <a:moveTo>
                <a:pt x="3530268" y="3074984"/>
              </a:moveTo>
              <a:arcTo wR="1945742" hR="1945742" stAng="2128577" swAng="1142846"/>
            </a:path>
          </a:pathLst>
        </a:custGeom>
        <a:noFill/>
        <a:ln w="11430" cap="flat" cmpd="sng" algn="ctr">
          <a:solidFill>
            <a:schemeClr val="accent2">
              <a:hueOff val="-5402520"/>
              <a:satOff val="11111"/>
              <a:lumOff val="-85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>
          <a:bevelT prst="slope"/>
        </a:sp3d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0E44450-154E-4465-82CF-19553142236E}">
      <dsp:nvSpPr>
        <dsp:cNvPr id="0" name=""/>
        <dsp:cNvSpPr/>
      </dsp:nvSpPr>
      <dsp:spPr>
        <a:xfrm>
          <a:off x="2198529" y="3893467"/>
          <a:ext cx="2945005" cy="1176648"/>
        </a:xfrm>
        <a:prstGeom prst="roundRect">
          <a:avLst/>
        </a:prstGeom>
        <a:gradFill rotWithShape="0">
          <a:gsLst>
            <a:gs pos="0">
              <a:schemeClr val="accent2">
                <a:hueOff val="-10805041"/>
                <a:satOff val="22223"/>
                <a:lumOff val="-1699"/>
                <a:alphaOff val="0"/>
                <a:tint val="74000"/>
              </a:schemeClr>
            </a:gs>
            <a:gs pos="49000">
              <a:schemeClr val="accent2">
                <a:hueOff val="-10805041"/>
                <a:satOff val="22223"/>
                <a:lumOff val="-1699"/>
                <a:alphaOff val="0"/>
                <a:tint val="96000"/>
                <a:shade val="84000"/>
                <a:satMod val="110000"/>
              </a:schemeClr>
            </a:gs>
            <a:gs pos="49100">
              <a:schemeClr val="accent2">
                <a:hueOff val="-10805041"/>
                <a:satOff val="22223"/>
                <a:lumOff val="-1699"/>
                <a:alphaOff val="0"/>
                <a:shade val="55000"/>
                <a:satMod val="150000"/>
              </a:schemeClr>
            </a:gs>
            <a:gs pos="92000">
              <a:schemeClr val="accent2">
                <a:hueOff val="-10805041"/>
                <a:satOff val="22223"/>
                <a:lumOff val="-1699"/>
                <a:alphaOff val="0"/>
                <a:tint val="98000"/>
                <a:shade val="90000"/>
                <a:satMod val="128000"/>
              </a:schemeClr>
            </a:gs>
            <a:gs pos="100000">
              <a:schemeClr val="accent2">
                <a:hueOff val="-10805041"/>
                <a:satOff val="22223"/>
                <a:lumOff val="-1699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76200" dir="18900000" sy="23000" kx="-1200000" algn="bl" rotWithShape="0">
            <a:prstClr val="black">
              <a:alpha val="20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 prst="slop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Демонстрация взаимного уважения</a:t>
          </a:r>
          <a:endParaRPr lang="ru-RU" sz="1600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98529" y="3893467"/>
        <a:ext cx="2945005" cy="1176648"/>
      </dsp:txXfrm>
    </dsp:sp>
    <dsp:sp modelId="{2A434834-B6E7-4CF6-8214-692801C095C6}">
      <dsp:nvSpPr>
        <dsp:cNvPr id="0" name=""/>
        <dsp:cNvSpPr/>
      </dsp:nvSpPr>
      <dsp:spPr>
        <a:xfrm>
          <a:off x="2260852" y="359395"/>
          <a:ext cx="3891484" cy="3891484"/>
        </a:xfrm>
        <a:custGeom>
          <a:avLst/>
          <a:gdLst/>
          <a:ahLst/>
          <a:cxnLst/>
          <a:rect l="0" t="0" r="0" b="0"/>
          <a:pathLst>
            <a:path>
              <a:moveTo>
                <a:pt x="816499" y="3530268"/>
              </a:moveTo>
              <a:arcTo wR="1945742" hR="1945742" stAng="7528577" swAng="1142846"/>
            </a:path>
          </a:pathLst>
        </a:custGeom>
        <a:noFill/>
        <a:ln w="11430" cap="flat" cmpd="sng" algn="ctr">
          <a:solidFill>
            <a:schemeClr val="accent2">
              <a:hueOff val="-10805041"/>
              <a:satOff val="22223"/>
              <a:lumOff val="-1699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>
          <a:bevelT prst="slope"/>
        </a:sp3d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10399A-EDAD-4D76-8BA8-32FA1B727BA5}">
      <dsp:nvSpPr>
        <dsp:cNvPr id="0" name=""/>
        <dsp:cNvSpPr/>
      </dsp:nvSpPr>
      <dsp:spPr>
        <a:xfrm>
          <a:off x="223063" y="1643073"/>
          <a:ext cx="3004453" cy="1785951"/>
        </a:xfrm>
        <a:prstGeom prst="roundRect">
          <a:avLst/>
        </a:prstGeom>
        <a:gradFill rotWithShape="0">
          <a:gsLst>
            <a:gs pos="0">
              <a:schemeClr val="accent2">
                <a:hueOff val="-16207560"/>
                <a:satOff val="33334"/>
                <a:lumOff val="-2549"/>
                <a:alphaOff val="0"/>
                <a:tint val="74000"/>
              </a:schemeClr>
            </a:gs>
            <a:gs pos="49000">
              <a:schemeClr val="accent2">
                <a:hueOff val="-16207560"/>
                <a:satOff val="33334"/>
                <a:lumOff val="-2549"/>
                <a:alphaOff val="0"/>
                <a:tint val="96000"/>
                <a:shade val="84000"/>
                <a:satMod val="110000"/>
              </a:schemeClr>
            </a:gs>
            <a:gs pos="49100">
              <a:schemeClr val="accent2">
                <a:hueOff val="-16207560"/>
                <a:satOff val="33334"/>
                <a:lumOff val="-2549"/>
                <a:alphaOff val="0"/>
                <a:shade val="55000"/>
                <a:satMod val="150000"/>
              </a:schemeClr>
            </a:gs>
            <a:gs pos="92000">
              <a:schemeClr val="accent2">
                <a:hueOff val="-16207560"/>
                <a:satOff val="33334"/>
                <a:lumOff val="-2549"/>
                <a:alphaOff val="0"/>
                <a:tint val="98000"/>
                <a:shade val="90000"/>
                <a:satMod val="128000"/>
              </a:schemeClr>
            </a:gs>
            <a:gs pos="100000">
              <a:schemeClr val="accent2">
                <a:hueOff val="-16207560"/>
                <a:satOff val="33334"/>
                <a:lumOff val="-2549"/>
                <a:alphaOff val="0"/>
                <a:tint val="90000"/>
                <a:shade val="97000"/>
                <a:satMod val="128000"/>
              </a:schemeClr>
            </a:gs>
          </a:gsLst>
          <a:lin ang="5400000" scaled="1"/>
        </a:gradFill>
        <a:ln>
          <a:noFill/>
        </a:ln>
        <a:effectLst>
          <a:outerShdw blurRad="152400" dist="317500" dir="5400000" sx="90000" sy="-19000" rotWithShape="0">
            <a:prstClr val="black">
              <a:alpha val="15000"/>
            </a:prstClr>
          </a:outerShdw>
        </a:effectLst>
        <a:scene3d>
          <a:camera prst="orthographicFront"/>
          <a:lightRig rig="flat" dir="t"/>
        </a:scene3d>
        <a:sp3d prstMaterial="plastic">
          <a:bevelT w="120900" h="88900" prst="slope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Посредничество использование третьей стороны в решении конфликта</a:t>
          </a:r>
        </a:p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223063" y="1643073"/>
        <a:ext cx="3004453" cy="1785951"/>
      </dsp:txXfrm>
    </dsp:sp>
    <dsp:sp modelId="{54411E42-03C1-4CE3-963A-E3C7B5A19DB8}">
      <dsp:nvSpPr>
        <dsp:cNvPr id="0" name=""/>
        <dsp:cNvSpPr/>
      </dsp:nvSpPr>
      <dsp:spPr>
        <a:xfrm>
          <a:off x="2260852" y="821218"/>
          <a:ext cx="3891484" cy="3891484"/>
        </a:xfrm>
        <a:custGeom>
          <a:avLst/>
          <a:gdLst/>
          <a:ahLst/>
          <a:cxnLst/>
          <a:rect l="0" t="0" r="0" b="0"/>
          <a:pathLst>
            <a:path>
              <a:moveTo>
                <a:pt x="361215" y="816499"/>
              </a:moveTo>
              <a:arcTo wR="1945742" hR="1945742" stAng="12928577" swAng="1142846"/>
            </a:path>
          </a:pathLst>
        </a:custGeom>
        <a:noFill/>
        <a:ln w="11430" cap="flat" cmpd="sng" algn="ctr">
          <a:solidFill>
            <a:schemeClr val="accent2">
              <a:hueOff val="-16207560"/>
              <a:satOff val="33334"/>
              <a:lumOff val="-2549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z="-40000" prstMaterial="matte">
          <a:bevelT prst="slope"/>
        </a:sp3d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4C26E72-A650-482A-8780-556719D95250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5108B4E-B5A3-44C4-B824-731B7CDCCF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6943526-808C-4E26-9848-E484EC92B66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60F3CA7-69CA-4D50-9DFD-05A70A199E7D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C84868D-C5A0-452C-9305-5DE6C0527A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5045E-F514-4154-9144-EA98668A1B39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19060-B675-4FD8-902A-13637D75D2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3307310F-7476-4B2B-89D7-43D9DF16166B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23112A6B-9130-424C-AD30-9FEC57CFAF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82C562-9CAE-4ED7-931C-D26EC4069034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0A3EC4-F14F-4EE6-BDF6-8E21702693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8B10BF09-2D6C-4127-88A9-A62DB8A8B831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35B70AF-23D5-4762-A54F-CBB6E3262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0D1B12-7F89-4165-9BFB-780DAA1C4851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25534-3DA9-4251-8AD9-069314ADF8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93B44-C075-4FB2-88E2-132455BE18C2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93456-29B4-4864-A8BD-0774BBCEBC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65D2D1-4AA3-47EA-8606-08453F55B908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8287E-0A2C-4256-859D-D0DB42B9D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0347EF-7DC0-416B-B460-5C9802AE116E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81DDC-9097-4BEB-B065-CDEF5947C7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42F5A3-7017-47A4-B8C9-626FA335B6C0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5C733-A3CE-489E-A5B6-6BF35FCB6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7DD168-6B2B-442E-8C0F-0FCF1F867B8B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E8E7085-5913-4663-A09A-49025BE3A3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B60EB3E0-7B5A-47D6-BC22-831E00DC940F}" type="datetimeFigureOut">
              <a:rPr lang="ru-RU"/>
              <a:pPr>
                <a:defRPr/>
              </a:pPr>
              <a:t>27.02.2012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A1BB1C18-7418-4DEE-92A7-EC4A4125A1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86" r:id="rId9"/>
    <p:sldLayoutId id="2147483677" r:id="rId10"/>
    <p:sldLayoutId id="214748368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hyperlink" Target="http://willbe.ru/img/clause/rossija_skazala_ukraine_kreditnoe_net_clause_original.jpg" TargetMode="Externa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571612"/>
            <a:ext cx="1614470" cy="5286388"/>
          </a:xfrm>
          <a:ln/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30000" dirty="0" smtClean="0"/>
              <a:t>?</a:t>
            </a:r>
            <a:endParaRPr lang="ru-RU" sz="30000" dirty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sz="half" idx="2"/>
          </p:nvPr>
        </p:nvGraphicFramePr>
        <p:xfrm>
          <a:off x="1643042" y="1600200"/>
          <a:ext cx="6500858" cy="525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072462" cy="1463040"/>
          </a:xfrm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514350" indent="-514350" algn="ctr" fontAlgn="auto">
              <a:spcAft>
                <a:spcPts val="0"/>
              </a:spcAft>
              <a:defRPr/>
            </a:pPr>
            <a:r>
              <a:rPr lang="ru-RU" sz="5400" dirty="0" smtClean="0"/>
              <a:t>Конфликты</a:t>
            </a:r>
          </a:p>
        </p:txBody>
      </p:sp>
      <p:sp>
        <p:nvSpPr>
          <p:cNvPr id="7" name="Рамка 6"/>
          <p:cNvSpPr/>
          <p:nvPr/>
        </p:nvSpPr>
        <p:spPr>
          <a:xfrm>
            <a:off x="2928926" y="0"/>
            <a:ext cx="2571768" cy="357166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607" y="935027"/>
            <a:ext cx="8738290" cy="3046988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9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+mn-lt"/>
              </a:rPr>
              <a:t>СПАСИБО ЗА ВНИМАНИЕ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58072" cy="822944"/>
          </a:xfrm>
          <a:solidFill>
            <a:schemeClr val="accent4">
              <a:lumMod val="40000"/>
              <a:lumOff val="60000"/>
            </a:schemeClr>
          </a:solidFill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Тема урока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«Социальный конфликт и пути его разрешения»</a:t>
            </a:r>
            <a:endParaRPr lang="ru-RU" sz="3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8596" y="1357298"/>
            <a:ext cx="7358114" cy="4768865"/>
          </a:xfrm>
          <a:gradFill>
            <a:gsLst>
              <a:gs pos="0">
                <a:srgbClr val="FBEAC7"/>
              </a:gs>
              <a:gs pos="17999">
                <a:srgbClr val="FEE7F2"/>
              </a:gs>
              <a:gs pos="36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</a:gradFill>
          <a:ln/>
          <a:effectLst>
            <a:glow rad="139700">
              <a:schemeClr val="accent6">
                <a:satMod val="175000"/>
                <a:alpha val="40000"/>
              </a:schemeClr>
            </a:glow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 prst="coolSlant"/>
          </a:sp3d>
        </p:spPr>
        <p:txBody>
          <a:bodyPr>
            <a:normAutofit/>
          </a:bodyPr>
          <a:lstStyle/>
          <a:p>
            <a:pPr marL="274320" indent="-274320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 УРОКА</a:t>
            </a:r>
          </a:p>
          <a:p>
            <a:pPr marL="514350" indent="-514350" algn="just" fontAlgn="auto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dirty="0" smtClean="0"/>
              <a:t>Понятие социального конфликта</a:t>
            </a:r>
          </a:p>
          <a:p>
            <a:pPr marL="514350" indent="-514350" algn="just" fontAlgn="auto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dirty="0" smtClean="0"/>
              <a:t>Причины социальных конфликтов</a:t>
            </a:r>
          </a:p>
          <a:p>
            <a:pPr marL="514350" indent="-514350" algn="just" fontAlgn="auto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dirty="0" smtClean="0"/>
              <a:t>Виды конфликтов</a:t>
            </a:r>
          </a:p>
          <a:p>
            <a:pPr marL="514350" indent="-514350" algn="just" fontAlgn="auto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dirty="0" smtClean="0"/>
              <a:t>Типология конфликтов</a:t>
            </a:r>
          </a:p>
          <a:p>
            <a:pPr marL="514350" indent="-514350" algn="just" fontAlgn="auto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dirty="0" smtClean="0"/>
              <a:t>Условия способствующие успешному разрешению конфликта</a:t>
            </a:r>
          </a:p>
          <a:p>
            <a:pPr marL="514350" indent="-514350" algn="just" fontAlgn="auto">
              <a:spcAft>
                <a:spcPts val="0"/>
              </a:spcAft>
              <a:buClrTx/>
              <a:buFont typeface="+mj-lt"/>
              <a:buAutoNum type="arabicPeriod"/>
              <a:defRPr/>
            </a:pPr>
            <a:r>
              <a:rPr lang="ru-RU" dirty="0" smtClean="0"/>
              <a:t>Роль социального конфликта в общественной жизни</a:t>
            </a:r>
          </a:p>
          <a:p>
            <a:pPr marL="514350" indent="-514350" fontAlgn="auto">
              <a:spcAft>
                <a:spcPts val="0"/>
              </a:spcAft>
              <a:buClrTx/>
              <a:buFont typeface="+mj-lt"/>
              <a:buAutoNum type="arabicPeriod"/>
              <a:defRPr/>
            </a:pPr>
            <a:endParaRPr lang="ru-RU" dirty="0" smtClean="0"/>
          </a:p>
          <a:p>
            <a:pPr marL="514350" indent="-514350" fontAlgn="auto">
              <a:spcAft>
                <a:spcPts val="0"/>
              </a:spcAft>
              <a:buClrTx/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20"/>
                            </p:stCondLst>
                            <p:childTnLst>
                              <p:par>
                                <p:cTn id="32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40"/>
                            </p:stCondLst>
                            <p:childTnLst>
                              <p:par>
                                <p:cTn id="38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4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64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640"/>
                            </p:stCondLst>
                            <p:childTnLst>
                              <p:par>
                                <p:cTn id="5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uiExpand="1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>
            <a:spLocks noGrp="1"/>
          </p:cNvSpPr>
          <p:nvPr>
            <p:ph type="title"/>
          </p:nvPr>
        </p:nvSpPr>
        <p:spPr>
          <a:xfrm>
            <a:off x="142844" y="320040"/>
            <a:ext cx="7858180" cy="680068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СЛОВАРЬ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0" y="1357298"/>
          <a:ext cx="7929618" cy="27146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5" name="Схема 4"/>
          <p:cNvGraphicFramePr/>
          <p:nvPr/>
        </p:nvGraphicFramePr>
        <p:xfrm>
          <a:off x="0" y="4143380"/>
          <a:ext cx="8072462" cy="27146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  <p:bldGraphic spid="5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285720" y="285728"/>
            <a:ext cx="2428892" cy="1928826"/>
          </a:xfrm>
          <a:prstGeom prst="ellipse">
            <a:avLst/>
          </a:prstGeom>
          <a:solidFill>
            <a:srgbClr val="FF7C80"/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rgbClr val="7030A0"/>
                </a:solidFill>
              </a:rPr>
              <a:t>Причины социальных конфликтов</a:t>
            </a:r>
          </a:p>
        </p:txBody>
      </p:sp>
      <p:sp>
        <p:nvSpPr>
          <p:cNvPr id="4" name="Стрелка вправо 3"/>
          <p:cNvSpPr/>
          <p:nvPr/>
        </p:nvSpPr>
        <p:spPr>
          <a:xfrm rot="21089353">
            <a:off x="2959100" y="663575"/>
            <a:ext cx="1277938" cy="500063"/>
          </a:xfrm>
          <a:prstGeom prst="rightArrow">
            <a:avLst/>
          </a:prstGeom>
          <a:solidFill>
            <a:srgbClr val="FFFF00"/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Стрелка вправо 4"/>
          <p:cNvSpPr/>
          <p:nvPr/>
        </p:nvSpPr>
        <p:spPr>
          <a:xfrm rot="1178348">
            <a:off x="2886075" y="1847850"/>
            <a:ext cx="1239838" cy="500063"/>
          </a:xfrm>
          <a:prstGeom prst="rightArrow">
            <a:avLst/>
          </a:prstGeom>
          <a:solidFill>
            <a:srgbClr val="FFFF00"/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3684167">
            <a:off x="1785144" y="2648744"/>
            <a:ext cx="1323975" cy="500063"/>
          </a:xfrm>
          <a:prstGeom prst="rightArrow">
            <a:avLst/>
          </a:prstGeom>
          <a:solidFill>
            <a:srgbClr val="FFFF00"/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 rot="5672491">
            <a:off x="295275" y="2968625"/>
            <a:ext cx="1439863" cy="500063"/>
          </a:xfrm>
          <a:prstGeom prst="rightArrow">
            <a:avLst/>
          </a:prstGeom>
          <a:solidFill>
            <a:srgbClr val="FFFF00"/>
          </a:solidFill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Блок-схема: перфолента 7"/>
          <p:cNvSpPr/>
          <p:nvPr/>
        </p:nvSpPr>
        <p:spPr>
          <a:xfrm>
            <a:off x="4500562" y="0"/>
            <a:ext cx="3214710" cy="1500174"/>
          </a:xfrm>
          <a:prstGeom prst="flowChartPunchedTape">
            <a:avLst/>
          </a:prstGeom>
          <a:effectLst>
            <a:glow rad="228600">
              <a:schemeClr val="accent4">
                <a:satMod val="175000"/>
                <a:alpha val="40000"/>
              </a:schemeClr>
            </a:glow>
            <a:outerShdw blurRad="50800" dist="25000" dir="5400000" rotWithShape="0">
              <a:schemeClr val="accent4">
                <a:shade val="30000"/>
                <a:satMod val="150000"/>
                <a:alpha val="38000"/>
              </a:scheme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социальная неоднородность общества</a:t>
            </a:r>
          </a:p>
        </p:txBody>
      </p:sp>
      <p:sp>
        <p:nvSpPr>
          <p:cNvPr id="9" name="Блок-схема: перфолента 8"/>
          <p:cNvSpPr/>
          <p:nvPr/>
        </p:nvSpPr>
        <p:spPr>
          <a:xfrm>
            <a:off x="5072066" y="2000240"/>
            <a:ext cx="3000396" cy="1643074"/>
          </a:xfrm>
          <a:prstGeom prst="flowChartPunchedTape">
            <a:avLst/>
          </a:prstGeom>
          <a:effectLst>
            <a:glow rad="228600">
              <a:schemeClr val="accent6">
                <a:satMod val="175000"/>
                <a:alpha val="40000"/>
              </a:schemeClr>
            </a:glow>
            <a:outerShdw blurRad="50800" dist="25000" dir="5400000" rotWithShape="0">
              <a:schemeClr val="accent6">
                <a:shade val="30000"/>
                <a:satMod val="150000"/>
                <a:alpha val="38000"/>
              </a:scheme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>
                <a:solidFill>
                  <a:schemeClr val="tx1"/>
                </a:solidFill>
              </a:rPr>
              <a:t>различия в уровне доходов, власти, культуре, доступе к образованию и информации</a:t>
            </a:r>
          </a:p>
        </p:txBody>
      </p:sp>
      <p:sp>
        <p:nvSpPr>
          <p:cNvPr id="10" name="Блок-схема: перфолента 9"/>
          <p:cNvSpPr/>
          <p:nvPr/>
        </p:nvSpPr>
        <p:spPr>
          <a:xfrm>
            <a:off x="3500430" y="4143380"/>
            <a:ext cx="3286148" cy="1643074"/>
          </a:xfrm>
          <a:prstGeom prst="flowChartPunchedTape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25000" dir="5400000" rotWithShape="0">
              <a:schemeClr val="accent5">
                <a:shade val="30000"/>
                <a:satMod val="150000"/>
                <a:alpha val="38000"/>
              </a:scheme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solidFill>
                  <a:schemeClr val="tx1"/>
                </a:solidFill>
              </a:rPr>
              <a:t>религиозные различия</a:t>
            </a:r>
          </a:p>
        </p:txBody>
      </p:sp>
      <p:sp>
        <p:nvSpPr>
          <p:cNvPr id="11" name="Блок-схема: перфолента 10"/>
          <p:cNvSpPr/>
          <p:nvPr/>
        </p:nvSpPr>
        <p:spPr>
          <a:xfrm>
            <a:off x="214282" y="5072074"/>
            <a:ext cx="2857520" cy="1643074"/>
          </a:xfrm>
          <a:prstGeom prst="flowChartPunchedTape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50800" dist="25000" dir="5400000" rotWithShape="0">
              <a:schemeClr val="accent2">
                <a:shade val="30000"/>
                <a:satMod val="150000"/>
                <a:alpha val="38000"/>
              </a:schemeClr>
            </a:outerShd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поведение человека,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tx1"/>
                </a:solidFill>
              </a:rPr>
              <a:t>его социально-психологические черты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-1293813" y="2967038"/>
            <a:ext cx="185738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+mn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3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5" presetClass="emph" presetSubtype="1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 override="childStyle">
                                        <p:cTn id="122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style.fontStyle</p:attrName>
                                        </p:attrNameLst>
                                      </p:cBhvr>
                                      <p:to>
                                        <p:strVal val="normal"/>
                                      </p:to>
                                    </p:set>
                                    <p:set>
                                      <p:cBhvr override="childStyle">
                                        <p:cTn id="123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  <p:set>
                                      <p:cBhvr override="childStyle">
                                        <p:cTn id="124" dur="indefinite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style.textDecorationUnderline</p:attrName>
                                        </p:attrNameLst>
                                      </p:cBhvr>
                                      <p:to>
                                        <p:strVal val="fals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3" animBg="1"/>
      <p:bldP spid="4" grpId="1" animBg="1"/>
      <p:bldP spid="5" grpId="2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4">
                <a:tint val="15000"/>
                <a:satMod val="250000"/>
              </a:schemeClr>
            </a:gs>
            <a:gs pos="49000">
              <a:schemeClr val="accent4">
                <a:tint val="50000"/>
                <a:satMod val="200000"/>
              </a:schemeClr>
            </a:gs>
            <a:gs pos="49100">
              <a:schemeClr val="accent4">
                <a:tint val="64000"/>
                <a:satMod val="160000"/>
              </a:schemeClr>
            </a:gs>
            <a:gs pos="92000">
              <a:schemeClr val="accent4">
                <a:tint val="50000"/>
                <a:satMod val="200000"/>
              </a:schemeClr>
            </a:gs>
            <a:gs pos="100000">
              <a:schemeClr val="accent4">
                <a:tint val="43000"/>
                <a:satMod val="19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680068"/>
          </a:xfrm>
          <a:solidFill>
            <a:schemeClr val="bg2"/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ВИДЫ КОНФЛИКТОВ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42844" y="1214422"/>
            <a:ext cx="2857520" cy="64294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 err="1"/>
              <a:t>Внутриличностный</a:t>
            </a:r>
            <a:r>
              <a:rPr lang="ru-RU" dirty="0"/>
              <a:t> конфликт</a:t>
            </a:r>
          </a:p>
        </p:txBody>
      </p:sp>
      <p:cxnSp>
        <p:nvCxnSpPr>
          <p:cNvPr id="5" name="Прямая со стрелкой 4"/>
          <p:cNvCxnSpPr>
            <a:stCxn id="2" idx="2"/>
          </p:cNvCxnSpPr>
          <p:nvPr/>
        </p:nvCxnSpPr>
        <p:spPr>
          <a:xfrm rot="5400000">
            <a:off x="3789363" y="1282700"/>
            <a:ext cx="571500" cy="6350"/>
          </a:xfrm>
          <a:prstGeom prst="straightConnector1">
            <a:avLst/>
          </a:prstGeom>
          <a:ln w="158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142844" y="3071810"/>
            <a:ext cx="2857520" cy="57150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Межгрупповой конфликт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4929198"/>
            <a:ext cx="2857520" cy="7143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Конфликт, охватывающий отдельные сферы общественной жизни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214942" y="4929198"/>
            <a:ext cx="2786082" cy="71438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/>
              <a:t>Конфликт, охватывающий общество в целом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14942" y="3071810"/>
            <a:ext cx="2786082" cy="571504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Конфликт с внешней средой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214942" y="1214422"/>
            <a:ext cx="2786082" cy="642942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path path="circle">
              <a:fillToRect l="50000" t="50000" r="50000" b="50000"/>
            </a:path>
            <a:tileRect/>
          </a:gra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Межличностный конфликт</a:t>
            </a:r>
          </a:p>
        </p:txBody>
      </p:sp>
      <p:cxnSp>
        <p:nvCxnSpPr>
          <p:cNvPr id="18" name="Прямая со стрелкой 17"/>
          <p:cNvCxnSpPr/>
          <p:nvPr/>
        </p:nvCxnSpPr>
        <p:spPr>
          <a:xfrm>
            <a:off x="3071813" y="1571625"/>
            <a:ext cx="2071687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5400000">
            <a:off x="3214688" y="2500313"/>
            <a:ext cx="1714500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>
            <a:stCxn id="0" idx="3"/>
            <a:endCxn id="0" idx="1"/>
          </p:cNvCxnSpPr>
          <p:nvPr/>
        </p:nvCxnSpPr>
        <p:spPr>
          <a:xfrm>
            <a:off x="3000375" y="3357563"/>
            <a:ext cx="2214563" cy="158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rot="5400000">
            <a:off x="3144044" y="4358482"/>
            <a:ext cx="1855787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0" idx="3"/>
            <a:endCxn id="0" idx="1"/>
          </p:cNvCxnSpPr>
          <p:nvPr/>
        </p:nvCxnSpPr>
        <p:spPr>
          <a:xfrm>
            <a:off x="3000375" y="5286375"/>
            <a:ext cx="2214563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Прямоугольник 39"/>
          <p:cNvSpPr/>
          <p:nvPr/>
        </p:nvSpPr>
        <p:spPr>
          <a:xfrm>
            <a:off x="4286248" y="1857364"/>
            <a:ext cx="3786214" cy="114300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Происходит между двумя и более членами одной группы или нескольких групп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142844" y="1857364"/>
            <a:ext cx="3714776" cy="114300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Происходит внутри личности на уровне индивидуального сознания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142844" y="3643314"/>
            <a:ext cx="3714776" cy="121444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Конфликт одной группы с другой [например, конфликт между различными классами, национальностями, религиозными и </a:t>
            </a:r>
            <a:r>
              <a:rPr lang="ru-RU" sz="1400" dirty="0" err="1"/>
              <a:t>поколенческими</a:t>
            </a:r>
            <a:r>
              <a:rPr lang="ru-RU" sz="1400" dirty="0"/>
              <a:t> (конфликт «отцов и детей») группами]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4286248" y="3643314"/>
            <a:ext cx="3786214" cy="1214446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/>
              <a:t>Давление на человека извне со стороны культурных, административных, экономических норм и предписаний, конфликт с организациями, поддержи­вающими эти нормы и предписания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142844" y="5643578"/>
            <a:ext cx="3714776" cy="1071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Экономический (производственный), политический, этнический и др.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4357686" y="5643578"/>
            <a:ext cx="3714776" cy="107157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i="1" dirty="0"/>
              <a:t>Социальная революция </a:t>
            </a:r>
            <a:r>
              <a:rPr lang="ru-RU" sz="1400" dirty="0"/>
              <a:t>(от лат. </a:t>
            </a:r>
            <a:r>
              <a:rPr lang="en-US" sz="1400" dirty="0"/>
              <a:t>revolution</a:t>
            </a:r>
            <a:r>
              <a:rPr lang="ru-RU" sz="1400" dirty="0"/>
              <a:t> — поворот, переворот) — </a:t>
            </a:r>
            <a:r>
              <a:rPr lang="ru-RU" sz="1400" i="1" dirty="0"/>
              <a:t>быстрый переход от одного общественно-политического строя к другому; </a:t>
            </a:r>
            <a:r>
              <a:rPr lang="ru-RU" sz="1400" dirty="0"/>
              <a:t>война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7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4572000" y="1643063"/>
            <a:ext cx="3214688" cy="2571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Газовый конфликт России и Украины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428875" y="3714750"/>
            <a:ext cx="3429000" cy="30003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Великая отечественная война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14313" y="1714500"/>
            <a:ext cx="3071812" cy="242887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Революция  1917 года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7858180" cy="1320188"/>
          </a:xfrm>
          <a:solidFill>
            <a:schemeClr val="tx2">
              <a:lumMod val="20000"/>
              <a:lumOff val="80000"/>
            </a:schemeClr>
          </a:solidFill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ОПРЕДЕЛИТЬ ТИПОЛОГИЮ КОНФЛИКТОВ</a:t>
            </a:r>
            <a:endParaRPr lang="ru-RU" dirty="0"/>
          </a:p>
        </p:txBody>
      </p:sp>
      <p:pic>
        <p:nvPicPr>
          <p:cNvPr id="4" name="Содержимое 3" descr="http://mlfun.org.ua/jpgs/11/jpgs/prizyvvogdja.jp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14282" y="1714488"/>
            <a:ext cx="3143272" cy="2428892"/>
          </a:xfrm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5" name="Рисунок 4" descr="http://www.lenta.ru/articles/2005/05/08/alpert/1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714752"/>
            <a:ext cx="3500462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  <p:pic>
        <p:nvPicPr>
          <p:cNvPr id="6" name="i-main-pic" descr="Картинка 5 из 1472">
            <a:hlinkClick r:id="rId5" tgtFrame="_blank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1643050"/>
            <a:ext cx="321471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65100" prst="coolSlant"/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143900" cy="1000108"/>
          </a:xfrm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800" dirty="0" smtClean="0"/>
              <a:t>Условия способствующие успешному разрешению конфликта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42910" y="1857364"/>
            <a:ext cx="3143240" cy="3000396"/>
          </a:xfrm>
          <a:prstGeom prst="rect">
            <a:avLst/>
          </a:prstGeom>
          <a:effectLst>
            <a:outerShdw blurRad="50800" dist="25000" dir="5400000" rotWithShape="0">
              <a:schemeClr val="accent2">
                <a:shade val="30000"/>
                <a:satMod val="150000"/>
                <a:alpha val="38000"/>
              </a:schemeClr>
            </a:outerShdw>
            <a:reflection blurRad="6350" stA="52000" endA="300" endPos="35000" dir="5400000" sy="-100000" algn="bl" rotWithShape="0"/>
          </a:effectLst>
          <a:scene3d>
            <a:camera prst="perspectiveHeroicExtremeRightFacing" fov="5700000">
              <a:rot lat="1026304" lon="20195446" rev="425037"/>
            </a:camera>
            <a:lightRig rig="threePt" dir="t"/>
          </a:scene3d>
          <a:sp3d>
            <a:bevelT w="114300" prst="artDeco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Своевременный и точный диагноз причин конфликта, т.е. выявление существующих противоречий, интересов, целей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000628" y="1785926"/>
            <a:ext cx="3143240" cy="3000396"/>
          </a:xfrm>
          <a:prstGeom prst="rect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ContrastingLeftFacing" fov="6300000">
              <a:rot lat="810959" lon="1387602" rev="21178152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artDeco"/>
            <a:bevelB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/>
              <a:t>Обоюдная заинтересованность в преодолении противоречий на основе взаимного признания интересов каждой из сторон</a:t>
            </a:r>
          </a:p>
        </p:txBody>
      </p:sp>
      <p:sp>
        <p:nvSpPr>
          <p:cNvPr id="7" name="Стрелка вниз 6"/>
          <p:cNvSpPr/>
          <p:nvPr/>
        </p:nvSpPr>
        <p:spPr>
          <a:xfrm>
            <a:off x="4071934" y="1000108"/>
            <a:ext cx="500066" cy="2071702"/>
          </a:xfrm>
          <a:prstGeom prst="downArrow">
            <a:avLst/>
          </a:prstGeom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Двойная стрелка влево/вправо 7"/>
          <p:cNvSpPr/>
          <p:nvPr/>
        </p:nvSpPr>
        <p:spPr>
          <a:xfrm>
            <a:off x="3428992" y="3000372"/>
            <a:ext cx="1857388" cy="500066"/>
          </a:xfrm>
          <a:prstGeom prst="leftRightArrow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9000" b="-2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 smtClean="0"/>
              <a:t>Совместный поиск путей преодоления конфликта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357158" y="1571612"/>
          <a:ext cx="7429552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665163" y="2967038"/>
            <a:ext cx="184150" cy="9239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  <a:reflection blurRad="6350" stA="60000" endA="900" endPos="60000" dist="29997" dir="5400000" sy="-100000" algn="bl" rotWithShape="0"/>
              </a:effectLst>
              <a:latin typeface="+mn-lt"/>
            </a:endParaRPr>
          </a:p>
        </p:txBody>
      </p:sp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7001">
              <a:srgbClr val="E6E6E6"/>
            </a:gs>
            <a:gs pos="32001">
              <a:srgbClr val="7D8496"/>
            </a:gs>
            <a:gs pos="47000">
              <a:srgbClr val="E6E6E6"/>
            </a:gs>
            <a:gs pos="85001">
              <a:srgbClr val="7D8496"/>
            </a:gs>
            <a:gs pos="100000">
              <a:srgbClr val="E6E6E6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143900" cy="608630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Роль социального конфликта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600200"/>
            <a:ext cx="4214810" cy="5257800"/>
          </a:xfrm>
          <a:noFill/>
          <a:ln/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bg1"/>
              </a:buClr>
              <a:buFont typeface="Wingdings 2"/>
              <a:buChar char=""/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Информирование о наличии общих проблем</a:t>
            </a:r>
          </a:p>
          <a:p>
            <a:pPr marL="274320" indent="-274320" fontAlgn="auto">
              <a:spcAft>
                <a:spcPts val="0"/>
              </a:spcAft>
              <a:buClr>
                <a:schemeClr val="bg1"/>
              </a:buClr>
              <a:buFont typeface="Wingdings 2"/>
              <a:buChar char=""/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Стимулирование социальных изменений</a:t>
            </a:r>
          </a:p>
          <a:p>
            <a:pPr marL="274320" indent="-274320" fontAlgn="auto">
              <a:spcAft>
                <a:spcPts val="0"/>
              </a:spcAft>
              <a:buClr>
                <a:schemeClr val="bg1"/>
              </a:buClr>
              <a:buFont typeface="Wingdings 2"/>
              <a:buChar char=""/>
              <a:defRPr/>
            </a:pPr>
            <a:r>
              <a:rPr lang="ru-RU" sz="2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Снятие психологической напряженности участников конфликта: сознание своих интересов и интересов других </a:t>
            </a:r>
            <a:endParaRPr lang="ru-RU" sz="2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000500" y="1500188"/>
            <a:ext cx="4214813" cy="5357812"/>
          </a:xfrm>
        </p:spPr>
        <p:txBody>
          <a:bodyPr>
            <a:normAutofit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bg1"/>
              </a:buClr>
              <a:buFont typeface="Wingdings 2"/>
              <a:buChar char=""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Создание стрессовых ситуаций</a:t>
            </a:r>
          </a:p>
          <a:p>
            <a:pPr marL="274320" indent="-274320" fontAlgn="auto">
              <a:spcAft>
                <a:spcPts val="0"/>
              </a:spcAft>
              <a:buClr>
                <a:schemeClr val="bg1"/>
              </a:buClr>
              <a:buFont typeface="Wingdings 2"/>
              <a:buChar char=""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Нарушение порядка общественной жизни</a:t>
            </a:r>
          </a:p>
          <a:p>
            <a:pPr marL="274320" indent="-274320" fontAlgn="auto">
              <a:spcAft>
                <a:spcPts val="0"/>
              </a:spcAft>
              <a:buClr>
                <a:schemeClr val="bg1"/>
              </a:buClr>
              <a:buFont typeface="Wingdings 2"/>
              <a:buChar char=""/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Разрушение равновесия сил, устойчивого положения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руглая лента лицом вверх 4"/>
          <p:cNvSpPr/>
          <p:nvPr/>
        </p:nvSpPr>
        <p:spPr>
          <a:xfrm>
            <a:off x="214282" y="1357298"/>
            <a:ext cx="3571900" cy="642942"/>
          </a:xfrm>
          <a:prstGeom prst="ellipseRibbon2">
            <a:avLst/>
          </a:prstGeom>
          <a:effectLst>
            <a:reflection blurRad="6350" stA="50000" endA="300" endPos="55500" dist="50800" dir="5400000" sy="-100000" algn="bl" rotWithShape="0"/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позитивная</a:t>
            </a:r>
          </a:p>
        </p:txBody>
      </p:sp>
      <p:sp>
        <p:nvSpPr>
          <p:cNvPr id="8" name="Круглая лента лицом вверх 7"/>
          <p:cNvSpPr/>
          <p:nvPr/>
        </p:nvSpPr>
        <p:spPr>
          <a:xfrm>
            <a:off x="4429124" y="1357298"/>
            <a:ext cx="3571900" cy="642942"/>
          </a:xfrm>
          <a:prstGeom prst="ellipseRibbon2">
            <a:avLst/>
          </a:prstGeom>
          <a:effectLst>
            <a:outerShdw blurRad="152400" dist="317500" dir="5400000" sx="90000" sy="-19000" rotWithShape="0">
              <a:prstClr val="black">
                <a:alpha val="15000"/>
              </a:prstClr>
            </a:outerShdw>
            <a:reflection blurRad="6350" stA="50000" endA="300" endPos="90000" dir="5400000" sy="-100000" algn="bl" rotWithShape="0"/>
          </a:effectLst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/>
              <a:t>негативная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400"/>
                            </p:stCondLst>
                            <p:childTnLst>
                              <p:par>
                                <p:cTn id="2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60"/>
                            </p:stCondLst>
                            <p:childTnLst>
                              <p:par>
                                <p:cTn id="3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80"/>
                            </p:stCondLst>
                            <p:childTnLst>
                              <p:par>
                                <p:cTn id="44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40"/>
                            </p:stCondLst>
                            <p:childTnLst>
                              <p:par>
                                <p:cTn id="50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uiExpand="1" build="p"/>
      <p:bldP spid="5" grpId="1" animBg="1"/>
      <p:bldP spid="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425</TotalTime>
  <Words>354</Words>
  <Application>Microsoft Office PowerPoint</Application>
  <PresentationFormat>Экран (4:3)</PresentationFormat>
  <Paragraphs>68</Paragraphs>
  <Slides>10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Конфликты</vt:lpstr>
      <vt:lpstr>Тема урока «Социальный конфликт и пути его разрешения»</vt:lpstr>
      <vt:lpstr>СЛОВАРЬ</vt:lpstr>
      <vt:lpstr>Слайд 4</vt:lpstr>
      <vt:lpstr>ВИДЫ КОНФЛИКТОВ</vt:lpstr>
      <vt:lpstr>ОПРЕДЕЛИТЬ ТИПОЛОГИЮ КОНФЛИКТОВ</vt:lpstr>
      <vt:lpstr>Условия способствующие успешному разрешению конфликта</vt:lpstr>
      <vt:lpstr>Совместный поиск путей преодоления конфликта</vt:lpstr>
      <vt:lpstr>Роль социального конфликта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Admin</cp:lastModifiedBy>
  <cp:revision>41</cp:revision>
  <dcterms:created xsi:type="dcterms:W3CDTF">2009-12-21T16:08:39Z</dcterms:created>
  <dcterms:modified xsi:type="dcterms:W3CDTF">2012-02-27T20:10:10Z</dcterms:modified>
</cp:coreProperties>
</file>