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2"/>
  </p:notesMasterIdLst>
  <p:sldIdLst>
    <p:sldId id="256" r:id="rId2"/>
    <p:sldId id="268" r:id="rId3"/>
    <p:sldId id="270" r:id="rId4"/>
    <p:sldId id="271" r:id="rId5"/>
    <p:sldId id="272" r:id="rId6"/>
    <p:sldId id="273" r:id="rId7"/>
    <p:sldId id="276" r:id="rId8"/>
    <p:sldId id="277" r:id="rId9"/>
    <p:sldId id="27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BE4B9-8131-4120-912B-13431BDB442D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13C44-F822-48E9-8744-7CD0D1A775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13C44-F822-48E9-8744-7CD0D1A775A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1038CB7-3EE4-41E0-95CF-952D398D0D7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262C0BA-C6AC-453B-BA69-23B8DEE8E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/>
              <a:t>КАЗАХСКИЕ БЛЮДА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3899938"/>
            <a:ext cx="4500562" cy="238658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 </a:t>
            </a:r>
            <a:endParaRPr lang="ru-RU" sz="2000" b="1" dirty="0" smtClean="0"/>
          </a:p>
          <a:p>
            <a:r>
              <a:rPr lang="en-US" sz="2000" b="1" dirty="0" smtClean="0"/>
              <a:t>                      </a:t>
            </a:r>
            <a:r>
              <a:rPr lang="ru-RU" sz="2000" b="1" dirty="0" smtClean="0"/>
              <a:t>МБОУ    </a:t>
            </a:r>
          </a:p>
          <a:p>
            <a:r>
              <a:rPr lang="ru-RU" sz="2000" b="1" dirty="0" smtClean="0"/>
              <a:t> </a:t>
            </a:r>
            <a:r>
              <a:rPr lang="ru-RU" sz="2000" b="1" dirty="0" smtClean="0"/>
              <a:t>  «</a:t>
            </a:r>
            <a:r>
              <a:rPr lang="ru-RU" sz="2000" b="1" dirty="0" err="1" smtClean="0"/>
              <a:t>Икрянинская</a:t>
            </a:r>
            <a:r>
              <a:rPr lang="ru-RU" sz="2000" b="1" dirty="0" smtClean="0"/>
              <a:t> СОШ»</a:t>
            </a:r>
            <a:r>
              <a:rPr lang="en-US" sz="2000" b="1" dirty="0" smtClean="0"/>
              <a:t> </a:t>
            </a:r>
            <a:endParaRPr lang="ru-RU" sz="2000" b="1" dirty="0" smtClean="0"/>
          </a:p>
          <a:p>
            <a:r>
              <a:rPr lang="ru-RU" sz="2000" b="1" dirty="0" smtClean="0"/>
              <a:t>Учитель начальных классов: </a:t>
            </a:r>
            <a:r>
              <a:rPr lang="ru-RU" sz="2000" b="1" dirty="0" err="1" smtClean="0"/>
              <a:t>Шлёмова</a:t>
            </a:r>
            <a:r>
              <a:rPr lang="ru-RU" sz="2000" b="1" dirty="0" smtClean="0"/>
              <a:t> Татьяна Николаевна</a:t>
            </a:r>
            <a:r>
              <a:rPr lang="en-US" sz="2000" b="1" dirty="0" smtClean="0"/>
              <a:t>                                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32511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967335"/>
            <a:ext cx="87154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ВНИМАНИЕ!!!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5203775"/>
          </a:xfrm>
        </p:spPr>
        <p:txBody>
          <a:bodyPr/>
          <a:lstStyle/>
          <a:p>
            <a:r>
              <a:rPr lang="ru-RU" sz="2400" b="1" dirty="0" smtClean="0"/>
              <a:t>Для казахской кухни характерно использование в большом количестве продуктов из молока. Причем используют не только коровье молоко, но и овечье и кобылье.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" name="Содержимое 3" descr="Наурыз.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714488"/>
            <a:ext cx="37147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2"/>
            <a:ext cx="4038600" cy="4846585"/>
          </a:xfrm>
        </p:spPr>
        <p:txBody>
          <a:bodyPr/>
          <a:lstStyle/>
          <a:p>
            <a:r>
              <a:rPr lang="ru-RU" sz="2400" b="1" dirty="0" smtClean="0"/>
              <a:t>Казахская кухня очень своеобразна. Для нее характерно использование мяса, молока и муки. Из мясных продуктов в казахской кухне преобладает баранина. Но в пищу используется так же и говядина и конина и козлятина.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" name="Содержимое 4" descr="bl36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000240"/>
            <a:ext cx="4038600" cy="4026704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57233"/>
            <a:ext cx="403860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Летом </a:t>
            </a:r>
            <a:r>
              <a:rPr lang="ru-RU" b="1" dirty="0" smtClean="0"/>
              <a:t>почти повсеместно готовят айран. Этот кисломолочный продукт пьют и как прохладительный напиток, разбавляя его водой, так и используют его для заправки крупяных похлебок.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Из </a:t>
            </a:r>
            <a:r>
              <a:rPr lang="ru-RU" b="1" dirty="0" smtClean="0"/>
              <a:t>айрана делают творог. </a:t>
            </a:r>
            <a:r>
              <a:rPr lang="ru-RU" b="1" dirty="0" err="1" smtClean="0"/>
              <a:t>Курт</a:t>
            </a:r>
            <a:r>
              <a:rPr lang="ru-RU" b="1" dirty="0" smtClean="0"/>
              <a:t> это творог сделанный из айрана и скатанный в колобки. Эти колобки высушивают на солнце и потребляют в пищу.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3" descr="Картинки казахских национальных блюд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857232"/>
            <a:ext cx="385765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ocuments\22664159_w640_h640_kurutsyr_kochevni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929066"/>
            <a:ext cx="3929090" cy="292893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857232"/>
            <a:ext cx="3383280" cy="7143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Блюдо «Бешбармак»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1643050"/>
            <a:ext cx="3383280" cy="4985397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Наиболее распространенным </a:t>
            </a:r>
            <a:r>
              <a:rPr lang="ru-RU" sz="1600" b="1" dirty="0" smtClean="0"/>
              <a:t>блюдом казахской кухни является бешбармак. Это сваренные в бульоне баранина и лепешки из теста. В переводе на русский, бешбармак, это пять пальцев. Называется оно так, потому, что бешбармак принято есть руками. Большое блюдо с отварным мясом ставится на стол. Мясо подается вместе с костями. Прямо за столом оно нарезается и подается гостям. К мясу подают крепкий бульон </a:t>
            </a:r>
            <a:r>
              <a:rPr lang="ru-RU" sz="1600" b="1" dirty="0" err="1" smtClean="0"/>
              <a:t>сорпу</a:t>
            </a:r>
            <a:r>
              <a:rPr lang="ru-RU" sz="1600" b="1" dirty="0" smtClean="0"/>
              <a:t>.</a:t>
            </a:r>
            <a:endParaRPr lang="ru-RU" sz="1600" dirty="0" smtClean="0"/>
          </a:p>
          <a:p>
            <a:endParaRPr lang="ru-RU" sz="1600" dirty="0"/>
          </a:p>
        </p:txBody>
      </p:sp>
      <p:pic>
        <p:nvPicPr>
          <p:cNvPr id="7" name="Содержимое 3" descr="Особенности казахской кухни. EvroStar - банкеты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42984"/>
            <a:ext cx="510222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071546"/>
            <a:ext cx="3383280" cy="1000132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Блюда из муки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1357299"/>
            <a:ext cx="3383280" cy="1428759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pic>
        <p:nvPicPr>
          <p:cNvPr id="5" name="Содержимое 3" descr="2008 Июнь - Рецепты Восточной и Кавказской кухни с фото - Хинкал.ру - Part 2-Хинкал.ру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1" y="857231"/>
            <a:ext cx="4429157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аурсаки (казахское блюдо) - Выпечка/Сладкое - Каталог файлов - Для всех любителей хорошо по кушать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86124"/>
            <a:ext cx="371477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857628"/>
            <a:ext cx="4572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В казахской кухне очень распространены изделия из муки. Мясные блюда подаются с самодельной лапшой или кусками раскатанного теста сваренными в бульоне.</a:t>
            </a:r>
            <a:endParaRPr lang="ru-RU" i="1" dirty="0" smtClean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4038600" cy="5214975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Манты</a:t>
            </a:r>
            <a:r>
              <a:rPr lang="ru-RU" sz="2400" b="1" dirty="0" smtClean="0"/>
              <a:t> являются гордостью казахской кухни и известны не только в самом Казахстане</a:t>
            </a:r>
            <a:r>
              <a:rPr lang="ru-RU" sz="2400" b="1" dirty="0" smtClean="0"/>
              <a:t>, но </a:t>
            </a:r>
            <a:r>
              <a:rPr lang="ru-RU" sz="2400" b="1" dirty="0" smtClean="0"/>
              <a:t>далеко за его пределами. Это большие пельмени </a:t>
            </a:r>
            <a:r>
              <a:rPr lang="ru-RU" sz="2400" b="1" dirty="0" smtClean="0"/>
              <a:t>сваренные </a:t>
            </a:r>
            <a:r>
              <a:rPr lang="ru-RU" sz="2400" b="1" dirty="0" smtClean="0"/>
              <a:t>на пару. Их готовят в специальной посуде </a:t>
            </a:r>
            <a:r>
              <a:rPr lang="ru-RU" sz="2400" b="1" dirty="0" err="1" smtClean="0"/>
              <a:t>касканах</a:t>
            </a:r>
            <a:r>
              <a:rPr lang="ru-RU" sz="2400" b="1" dirty="0" smtClean="0"/>
              <a:t>.</a:t>
            </a:r>
            <a:endParaRPr lang="ru-RU" sz="2400" dirty="0" smtClean="0"/>
          </a:p>
        </p:txBody>
      </p:sp>
      <p:pic>
        <p:nvPicPr>
          <p:cNvPr id="5" name="Содержимое 3" descr="На празднике казахской культуры в поселке Маячный с приглашением - 10 June 2013 - Blog - Allbiathlon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357298"/>
            <a:ext cx="428628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72066" y="785794"/>
            <a:ext cx="3664710" cy="2214579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Говоря о казахской кухне нельзя упомянуть и о казахских колбасах. </a:t>
            </a:r>
            <a:r>
              <a:rPr lang="ru-RU" sz="1800" b="1" dirty="0" err="1" smtClean="0"/>
              <a:t>Казы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шужуке</a:t>
            </a:r>
            <a:r>
              <a:rPr lang="ru-RU" sz="1800" b="1" dirty="0" smtClean="0"/>
              <a:t>, карте готовятся из конины и обладают отменным специфическим вкусом.</a:t>
            </a:r>
            <a:endParaRPr lang="ru-RU" sz="1800" dirty="0" smtClean="0"/>
          </a:p>
          <a:p>
            <a:endParaRPr lang="ru-RU" sz="1800" dirty="0"/>
          </a:p>
        </p:txBody>
      </p:sp>
      <p:pic>
        <p:nvPicPr>
          <p:cNvPr id="5123" name="Picture 3" descr="C:\Users\user\Documents\post-591-1394044309_thum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1" y="857233"/>
            <a:ext cx="4205286" cy="2500329"/>
          </a:xfrm>
          <a:prstGeom prst="rect">
            <a:avLst/>
          </a:prstGeom>
          <a:noFill/>
        </p:spPr>
      </p:pic>
      <p:pic>
        <p:nvPicPr>
          <p:cNvPr id="5124" name="Picture 4" descr="C:\Users\user\Documents\54691-800-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429000"/>
            <a:ext cx="435771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cuments\11_1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7643866" cy="5286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785794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         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Казахское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застолье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124</TotalTime>
  <Words>305</Words>
  <Application>Microsoft Office PowerPoint</Application>
  <PresentationFormat>Экран (4:3)</PresentationFormat>
  <Paragraphs>18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Городская</vt:lpstr>
      <vt:lpstr>КАЗАХСКИЕ БЛЮДА</vt:lpstr>
      <vt:lpstr>Слайд 2</vt:lpstr>
      <vt:lpstr>Слайд 3</vt:lpstr>
      <vt:lpstr>Слайд 4</vt:lpstr>
      <vt:lpstr>      Блюдо «Бешбармак» </vt:lpstr>
      <vt:lpstr>         Блюда из муки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КАЗАХСКИЕ БЛЮДА</dc:title>
  <dc:creator>user</dc:creator>
  <cp:lastModifiedBy>user</cp:lastModifiedBy>
  <cp:revision>13</cp:revision>
  <dcterms:created xsi:type="dcterms:W3CDTF">2014-10-07T16:22:26Z</dcterms:created>
  <dcterms:modified xsi:type="dcterms:W3CDTF">2016-02-02T17:14:13Z</dcterms:modified>
</cp:coreProperties>
</file>