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5" r:id="rId2"/>
    <p:sldId id="291" r:id="rId3"/>
    <p:sldId id="261" r:id="rId4"/>
    <p:sldId id="293" r:id="rId5"/>
    <p:sldId id="257" r:id="rId6"/>
    <p:sldId id="281" r:id="rId7"/>
    <p:sldId id="268" r:id="rId8"/>
    <p:sldId id="264" r:id="rId9"/>
    <p:sldId id="269" r:id="rId10"/>
    <p:sldId id="270" r:id="rId11"/>
    <p:sldId id="274" r:id="rId12"/>
    <p:sldId id="292" r:id="rId13"/>
    <p:sldId id="286" r:id="rId14"/>
    <p:sldId id="287" r:id="rId15"/>
    <p:sldId id="288" r:id="rId16"/>
    <p:sldId id="289" r:id="rId17"/>
    <p:sldId id="290" r:id="rId18"/>
    <p:sldId id="282" r:id="rId19"/>
    <p:sldId id="283" r:id="rId20"/>
    <p:sldId id="276" r:id="rId21"/>
    <p:sldId id="262" r:id="rId22"/>
    <p:sldId id="294" r:id="rId23"/>
    <p:sldId id="279" r:id="rId24"/>
    <p:sldId id="280" r:id="rId25"/>
    <p:sldId id="284" r:id="rId2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CCFF"/>
    <a:srgbClr val="66FFFF"/>
    <a:srgbClr val="FFFF66"/>
    <a:srgbClr val="CCCCFF"/>
    <a:srgbClr val="CC0066"/>
    <a:srgbClr val="99660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5" autoAdjust="0"/>
    <p:restoredTop sz="94660"/>
  </p:normalViewPr>
  <p:slideViewPr>
    <p:cSldViewPr>
      <p:cViewPr>
        <p:scale>
          <a:sx n="78" d="100"/>
          <a:sy n="78" d="100"/>
        </p:scale>
        <p:origin x="-828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000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5593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Щелкните для правки стилей образца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000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000" i="1"/>
            </a:lvl1pPr>
          </a:lstStyle>
          <a:p>
            <a:pPr>
              <a:defRPr/>
            </a:pPr>
            <a:fld id="{11F3979F-6100-4B0B-94C6-D8F435EA8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hidden">
            <a:xfrm>
              <a:off x="0" y="1824"/>
              <a:ext cx="5774" cy="251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59" cy="182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49" name="Freeform 4"/>
              <p:cNvSpPr>
                <a:spLocks/>
              </p:cNvSpPr>
              <p:nvPr/>
            </p:nvSpPr>
            <p:spPr bwMode="ltGray">
              <a:xfrm>
                <a:off x="5301" y="-11"/>
                <a:ext cx="241" cy="4284"/>
              </a:xfrm>
              <a:custGeom>
                <a:avLst/>
                <a:gdLst>
                  <a:gd name="T0" fmla="*/ 0 w 241"/>
                  <a:gd name="T1" fmla="*/ 4234 h 4284"/>
                  <a:gd name="T2" fmla="*/ 0 w 241"/>
                  <a:gd name="T3" fmla="*/ 0 h 4284"/>
                  <a:gd name="T4" fmla="*/ 240 w 241"/>
                  <a:gd name="T5" fmla="*/ 0 h 4284"/>
                  <a:gd name="T6" fmla="*/ 240 w 241"/>
                  <a:gd name="T7" fmla="*/ 4234 h 4284"/>
                  <a:gd name="T8" fmla="*/ 192 w 241"/>
                  <a:gd name="T9" fmla="*/ 4283 h 4284"/>
                  <a:gd name="T10" fmla="*/ 144 w 241"/>
                  <a:gd name="T11" fmla="*/ 4281 h 4284"/>
                  <a:gd name="T12" fmla="*/ 112 w 241"/>
                  <a:gd name="T13" fmla="*/ 4281 h 4284"/>
                  <a:gd name="T14" fmla="*/ 49 w 241"/>
                  <a:gd name="T15" fmla="*/ 4281 h 4284"/>
                  <a:gd name="T16" fmla="*/ 0 w 241"/>
                  <a:gd name="T17" fmla="*/ 4234 h 4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5"/>
              <p:cNvSpPr>
                <a:spLocks/>
              </p:cNvSpPr>
              <p:nvPr/>
            </p:nvSpPr>
            <p:spPr bwMode="ltGray">
              <a:xfrm>
                <a:off x="5541" y="-11"/>
                <a:ext cx="241" cy="4284"/>
              </a:xfrm>
              <a:custGeom>
                <a:avLst/>
                <a:gdLst>
                  <a:gd name="T0" fmla="*/ 0 w 241"/>
                  <a:gd name="T1" fmla="*/ 4234 h 4284"/>
                  <a:gd name="T2" fmla="*/ 0 w 241"/>
                  <a:gd name="T3" fmla="*/ 0 h 4284"/>
                  <a:gd name="T4" fmla="*/ 240 w 241"/>
                  <a:gd name="T5" fmla="*/ 0 h 4284"/>
                  <a:gd name="T6" fmla="*/ 240 w 241"/>
                  <a:gd name="T7" fmla="*/ 4234 h 4284"/>
                  <a:gd name="T8" fmla="*/ 192 w 241"/>
                  <a:gd name="T9" fmla="*/ 4283 h 4284"/>
                  <a:gd name="T10" fmla="*/ 144 w 241"/>
                  <a:gd name="T11" fmla="*/ 4281 h 4284"/>
                  <a:gd name="T12" fmla="*/ 112 w 241"/>
                  <a:gd name="T13" fmla="*/ 4281 h 4284"/>
                  <a:gd name="T14" fmla="*/ 49 w 241"/>
                  <a:gd name="T15" fmla="*/ 4281 h 4284"/>
                  <a:gd name="T16" fmla="*/ 0 w 241"/>
                  <a:gd name="T17" fmla="*/ 4234 h 4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47" name="Freeform 7"/>
              <p:cNvSpPr>
                <a:spLocks/>
              </p:cNvSpPr>
              <p:nvPr/>
            </p:nvSpPr>
            <p:spPr bwMode="ltGray">
              <a:xfrm>
                <a:off x="0" y="0"/>
                <a:ext cx="241" cy="4273"/>
              </a:xfrm>
              <a:custGeom>
                <a:avLst/>
                <a:gdLst>
                  <a:gd name="T0" fmla="*/ 0 w 241"/>
                  <a:gd name="T1" fmla="*/ 4223 h 4273"/>
                  <a:gd name="T2" fmla="*/ 0 w 241"/>
                  <a:gd name="T3" fmla="*/ 0 h 4273"/>
                  <a:gd name="T4" fmla="*/ 240 w 241"/>
                  <a:gd name="T5" fmla="*/ 0 h 4273"/>
                  <a:gd name="T6" fmla="*/ 240 w 241"/>
                  <a:gd name="T7" fmla="*/ 4223 h 4273"/>
                  <a:gd name="T8" fmla="*/ 192 w 241"/>
                  <a:gd name="T9" fmla="*/ 4272 h 4273"/>
                  <a:gd name="T10" fmla="*/ 144 w 241"/>
                  <a:gd name="T11" fmla="*/ 4270 h 4273"/>
                  <a:gd name="T12" fmla="*/ 112 w 241"/>
                  <a:gd name="T13" fmla="*/ 4270 h 4273"/>
                  <a:gd name="T14" fmla="*/ 49 w 241"/>
                  <a:gd name="T15" fmla="*/ 4270 h 4273"/>
                  <a:gd name="T16" fmla="*/ 0 w 241"/>
                  <a:gd name="T17" fmla="*/ 4223 h 4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ltGray">
              <a:xfrm>
                <a:off x="240" y="0"/>
                <a:ext cx="241" cy="4273"/>
              </a:xfrm>
              <a:custGeom>
                <a:avLst/>
                <a:gdLst>
                  <a:gd name="T0" fmla="*/ 0 w 241"/>
                  <a:gd name="T1" fmla="*/ 4223 h 4273"/>
                  <a:gd name="T2" fmla="*/ 0 w 241"/>
                  <a:gd name="T3" fmla="*/ 0 h 4273"/>
                  <a:gd name="T4" fmla="*/ 240 w 241"/>
                  <a:gd name="T5" fmla="*/ 0 h 4273"/>
                  <a:gd name="T6" fmla="*/ 240 w 241"/>
                  <a:gd name="T7" fmla="*/ 4223 h 4273"/>
                  <a:gd name="T8" fmla="*/ 192 w 241"/>
                  <a:gd name="T9" fmla="*/ 4272 h 4273"/>
                  <a:gd name="T10" fmla="*/ 144 w 241"/>
                  <a:gd name="T11" fmla="*/ 4270 h 4273"/>
                  <a:gd name="T12" fmla="*/ 112 w 241"/>
                  <a:gd name="T13" fmla="*/ 4270 h 4273"/>
                  <a:gd name="T14" fmla="*/ 49 w 241"/>
                  <a:gd name="T15" fmla="*/ 4270 h 4273"/>
                  <a:gd name="T16" fmla="*/ 0 w 241"/>
                  <a:gd name="T17" fmla="*/ 4223 h 4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47"/>
            <p:cNvGrpSpPr>
              <a:grpSpLocks/>
            </p:cNvGrpSpPr>
            <p:nvPr/>
          </p:nvGrpSpPr>
          <p:grpSpPr bwMode="auto">
            <a:xfrm>
              <a:off x="82" y="838"/>
              <a:ext cx="5590" cy="891"/>
              <a:chOff x="82" y="838"/>
              <a:chExt cx="5590" cy="891"/>
            </a:xfrm>
          </p:grpSpPr>
          <p:grpSp>
            <p:nvGrpSpPr>
              <p:cNvPr id="10" name="Group 28"/>
              <p:cNvGrpSpPr>
                <a:grpSpLocks/>
              </p:cNvGrpSpPr>
              <p:nvPr/>
            </p:nvGrpSpPr>
            <p:grpSpPr bwMode="auto">
              <a:xfrm>
                <a:off x="134" y="838"/>
                <a:ext cx="5538" cy="850"/>
                <a:chOff x="134" y="838"/>
                <a:chExt cx="5538" cy="850"/>
              </a:xfrm>
            </p:grpSpPr>
            <p:sp>
              <p:nvSpPr>
                <p:cNvPr id="29" name="Freeform 10"/>
                <p:cNvSpPr>
                  <a:spLocks/>
                </p:cNvSpPr>
                <p:nvPr/>
              </p:nvSpPr>
              <p:spPr bwMode="ltGray">
                <a:xfrm>
                  <a:off x="5269" y="1550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" name="Freeform 11"/>
                <p:cNvSpPr>
                  <a:spLocks/>
                </p:cNvSpPr>
                <p:nvPr/>
              </p:nvSpPr>
              <p:spPr bwMode="ltGray">
                <a:xfrm>
                  <a:off x="5265" y="1562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" name="Freeform 12"/>
                <p:cNvSpPr>
                  <a:spLocks/>
                </p:cNvSpPr>
                <p:nvPr/>
              </p:nvSpPr>
              <p:spPr bwMode="ltGray">
                <a:xfrm>
                  <a:off x="475" y="1541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2" name="Freeform 13"/>
                <p:cNvSpPr>
                  <a:spLocks/>
                </p:cNvSpPr>
                <p:nvPr/>
              </p:nvSpPr>
              <p:spPr bwMode="ltGray">
                <a:xfrm>
                  <a:off x="547" y="1554"/>
                  <a:ext cx="88" cy="75"/>
                </a:xfrm>
                <a:custGeom>
                  <a:avLst/>
                  <a:gdLst>
                    <a:gd name="T0" fmla="*/ 87 w 88"/>
                    <a:gd name="T1" fmla="*/ 68 h 75"/>
                    <a:gd name="T2" fmla="*/ 76 w 88"/>
                    <a:gd name="T3" fmla="*/ 0 h 75"/>
                    <a:gd name="T4" fmla="*/ 33 w 88"/>
                    <a:gd name="T5" fmla="*/ 5 h 75"/>
                    <a:gd name="T6" fmla="*/ 0 w 88"/>
                    <a:gd name="T7" fmla="*/ 9 h 75"/>
                    <a:gd name="T8" fmla="*/ 9 w 88"/>
                    <a:gd name="T9" fmla="*/ 74 h 75"/>
                    <a:gd name="T10" fmla="*/ 12 w 88"/>
                    <a:gd name="T11" fmla="*/ 58 h 75"/>
                    <a:gd name="T12" fmla="*/ 22 w 88"/>
                    <a:gd name="T13" fmla="*/ 47 h 75"/>
                    <a:gd name="T14" fmla="*/ 40 w 88"/>
                    <a:gd name="T15" fmla="*/ 44 h 75"/>
                    <a:gd name="T16" fmla="*/ 60 w 88"/>
                    <a:gd name="T17" fmla="*/ 45 h 75"/>
                    <a:gd name="T18" fmla="*/ 76 w 88"/>
                    <a:gd name="T19" fmla="*/ 52 h 75"/>
                    <a:gd name="T20" fmla="*/ 87 w 88"/>
                    <a:gd name="T21" fmla="*/ 68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3" name="Line 14"/>
                <p:cNvSpPr>
                  <a:spLocks noChangeShapeType="1"/>
                </p:cNvSpPr>
                <p:nvPr/>
              </p:nvSpPr>
              <p:spPr bwMode="ltGray">
                <a:xfrm flipV="1">
                  <a:off x="2020" y="1125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4" name="Freeform 15"/>
                <p:cNvSpPr>
                  <a:spLocks/>
                </p:cNvSpPr>
                <p:nvPr/>
              </p:nvSpPr>
              <p:spPr bwMode="ltGray">
                <a:xfrm>
                  <a:off x="1408" y="838"/>
                  <a:ext cx="2967" cy="457"/>
                </a:xfrm>
                <a:custGeom>
                  <a:avLst/>
                  <a:gdLst>
                    <a:gd name="T0" fmla="*/ 0 w 2967"/>
                    <a:gd name="T1" fmla="*/ 122 h 457"/>
                    <a:gd name="T2" fmla="*/ 207 w 2967"/>
                    <a:gd name="T3" fmla="*/ 78 h 457"/>
                    <a:gd name="T4" fmla="*/ 442 w 2967"/>
                    <a:gd name="T5" fmla="*/ 48 h 457"/>
                    <a:gd name="T6" fmla="*/ 640 w 2967"/>
                    <a:gd name="T7" fmla="*/ 32 h 457"/>
                    <a:gd name="T8" fmla="*/ 897 w 2967"/>
                    <a:gd name="T9" fmla="*/ 16 h 457"/>
                    <a:gd name="T10" fmla="*/ 1215 w 2967"/>
                    <a:gd name="T11" fmla="*/ 2 h 457"/>
                    <a:gd name="T12" fmla="*/ 1392 w 2967"/>
                    <a:gd name="T13" fmla="*/ 0 h 457"/>
                    <a:gd name="T14" fmla="*/ 1710 w 2967"/>
                    <a:gd name="T15" fmla="*/ 0 h 457"/>
                    <a:gd name="T16" fmla="*/ 1997 w 2967"/>
                    <a:gd name="T17" fmla="*/ 10 h 457"/>
                    <a:gd name="T18" fmla="*/ 2258 w 2967"/>
                    <a:gd name="T19" fmla="*/ 21 h 457"/>
                    <a:gd name="T20" fmla="*/ 2493 w 2967"/>
                    <a:gd name="T21" fmla="*/ 38 h 457"/>
                    <a:gd name="T22" fmla="*/ 2674 w 2967"/>
                    <a:gd name="T23" fmla="*/ 54 h 457"/>
                    <a:gd name="T24" fmla="*/ 2828 w 2967"/>
                    <a:gd name="T25" fmla="*/ 73 h 457"/>
                    <a:gd name="T26" fmla="*/ 2966 w 2967"/>
                    <a:gd name="T27" fmla="*/ 92 h 457"/>
                    <a:gd name="T28" fmla="*/ 2966 w 2967"/>
                    <a:gd name="T29" fmla="*/ 456 h 457"/>
                    <a:gd name="T30" fmla="*/ 2833 w 2967"/>
                    <a:gd name="T31" fmla="*/ 434 h 457"/>
                    <a:gd name="T32" fmla="*/ 2563 w 2967"/>
                    <a:gd name="T33" fmla="*/ 399 h 457"/>
                    <a:gd name="T34" fmla="*/ 2382 w 2967"/>
                    <a:gd name="T35" fmla="*/ 382 h 457"/>
                    <a:gd name="T36" fmla="*/ 2134 w 2967"/>
                    <a:gd name="T37" fmla="*/ 366 h 457"/>
                    <a:gd name="T38" fmla="*/ 1944 w 2967"/>
                    <a:gd name="T39" fmla="*/ 358 h 457"/>
                    <a:gd name="T40" fmla="*/ 1746 w 2967"/>
                    <a:gd name="T41" fmla="*/ 350 h 457"/>
                    <a:gd name="T42" fmla="*/ 1529 w 2967"/>
                    <a:gd name="T43" fmla="*/ 350 h 457"/>
                    <a:gd name="T44" fmla="*/ 1295 w 2967"/>
                    <a:gd name="T45" fmla="*/ 350 h 457"/>
                    <a:gd name="T46" fmla="*/ 1047 w 2967"/>
                    <a:gd name="T47" fmla="*/ 355 h 457"/>
                    <a:gd name="T48" fmla="*/ 853 w 2967"/>
                    <a:gd name="T49" fmla="*/ 363 h 457"/>
                    <a:gd name="T50" fmla="*/ 654 w 2967"/>
                    <a:gd name="T51" fmla="*/ 374 h 457"/>
                    <a:gd name="T52" fmla="*/ 468 w 2967"/>
                    <a:gd name="T53" fmla="*/ 388 h 457"/>
                    <a:gd name="T54" fmla="*/ 296 w 2967"/>
                    <a:gd name="T55" fmla="*/ 404 h 457"/>
                    <a:gd name="T56" fmla="*/ 150 w 2967"/>
                    <a:gd name="T57" fmla="*/ 423 h 457"/>
                    <a:gd name="T58" fmla="*/ 13 w 2967"/>
                    <a:gd name="T59" fmla="*/ 445 h 457"/>
                    <a:gd name="T60" fmla="*/ 0 w 2967"/>
                    <a:gd name="T61" fmla="*/ 122 h 45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5" name="Freeform 16"/>
                <p:cNvSpPr>
                  <a:spLocks/>
                </p:cNvSpPr>
                <p:nvPr/>
              </p:nvSpPr>
              <p:spPr bwMode="ltGray">
                <a:xfrm>
                  <a:off x="607" y="934"/>
                  <a:ext cx="823" cy="431"/>
                </a:xfrm>
                <a:custGeom>
                  <a:avLst/>
                  <a:gdLst>
                    <a:gd name="T0" fmla="*/ 815 w 823"/>
                    <a:gd name="T1" fmla="*/ 27 h 431"/>
                    <a:gd name="T2" fmla="*/ 822 w 823"/>
                    <a:gd name="T3" fmla="*/ 350 h 431"/>
                    <a:gd name="T4" fmla="*/ 746 w 823"/>
                    <a:gd name="T5" fmla="*/ 382 h 431"/>
                    <a:gd name="T6" fmla="*/ 676 w 823"/>
                    <a:gd name="T7" fmla="*/ 404 h 431"/>
                    <a:gd name="T8" fmla="*/ 619 w 823"/>
                    <a:gd name="T9" fmla="*/ 415 h 431"/>
                    <a:gd name="T10" fmla="*/ 571 w 823"/>
                    <a:gd name="T11" fmla="*/ 421 h 431"/>
                    <a:gd name="T12" fmla="*/ 517 w 823"/>
                    <a:gd name="T13" fmla="*/ 427 h 431"/>
                    <a:gd name="T14" fmla="*/ 427 w 823"/>
                    <a:gd name="T15" fmla="*/ 430 h 431"/>
                    <a:gd name="T16" fmla="*/ 344 w 823"/>
                    <a:gd name="T17" fmla="*/ 423 h 431"/>
                    <a:gd name="T18" fmla="*/ 259 w 823"/>
                    <a:gd name="T19" fmla="*/ 410 h 431"/>
                    <a:gd name="T20" fmla="*/ 177 w 823"/>
                    <a:gd name="T21" fmla="*/ 388 h 431"/>
                    <a:gd name="T22" fmla="*/ 105 w 823"/>
                    <a:gd name="T23" fmla="*/ 358 h 431"/>
                    <a:gd name="T24" fmla="*/ 41 w 823"/>
                    <a:gd name="T25" fmla="*/ 325 h 431"/>
                    <a:gd name="T26" fmla="*/ 0 w 823"/>
                    <a:gd name="T27" fmla="*/ 294 h 431"/>
                    <a:gd name="T28" fmla="*/ 0 w 823"/>
                    <a:gd name="T29" fmla="*/ 0 h 431"/>
                    <a:gd name="T30" fmla="*/ 46 w 823"/>
                    <a:gd name="T31" fmla="*/ 25 h 431"/>
                    <a:gd name="T32" fmla="*/ 105 w 823"/>
                    <a:gd name="T33" fmla="*/ 47 h 431"/>
                    <a:gd name="T34" fmla="*/ 175 w 823"/>
                    <a:gd name="T35" fmla="*/ 66 h 431"/>
                    <a:gd name="T36" fmla="*/ 244 w 823"/>
                    <a:gd name="T37" fmla="*/ 81 h 431"/>
                    <a:gd name="T38" fmla="*/ 314 w 823"/>
                    <a:gd name="T39" fmla="*/ 89 h 431"/>
                    <a:gd name="T40" fmla="*/ 361 w 823"/>
                    <a:gd name="T41" fmla="*/ 93 h 431"/>
                    <a:gd name="T42" fmla="*/ 401 w 823"/>
                    <a:gd name="T43" fmla="*/ 95 h 431"/>
                    <a:gd name="T44" fmla="*/ 471 w 823"/>
                    <a:gd name="T45" fmla="*/ 95 h 431"/>
                    <a:gd name="T46" fmla="*/ 515 w 823"/>
                    <a:gd name="T47" fmla="*/ 92 h 431"/>
                    <a:gd name="T48" fmla="*/ 555 w 823"/>
                    <a:gd name="T49" fmla="*/ 87 h 431"/>
                    <a:gd name="T50" fmla="*/ 600 w 823"/>
                    <a:gd name="T51" fmla="*/ 84 h 431"/>
                    <a:gd name="T52" fmla="*/ 640 w 823"/>
                    <a:gd name="T53" fmla="*/ 76 h 431"/>
                    <a:gd name="T54" fmla="*/ 689 w 823"/>
                    <a:gd name="T55" fmla="*/ 67 h 431"/>
                    <a:gd name="T56" fmla="*/ 733 w 823"/>
                    <a:gd name="T57" fmla="*/ 55 h 431"/>
                    <a:gd name="T58" fmla="*/ 777 w 823"/>
                    <a:gd name="T59" fmla="*/ 41 h 431"/>
                    <a:gd name="T60" fmla="*/ 815 w 823"/>
                    <a:gd name="T61" fmla="*/ 27 h 431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6" name="Freeform 17"/>
                <p:cNvSpPr>
                  <a:spLocks/>
                </p:cNvSpPr>
                <p:nvPr/>
              </p:nvSpPr>
              <p:spPr bwMode="ltGray">
                <a:xfrm>
                  <a:off x="154" y="1349"/>
                  <a:ext cx="551" cy="339"/>
                </a:xfrm>
                <a:custGeom>
                  <a:avLst/>
                  <a:gdLst>
                    <a:gd name="T0" fmla="*/ 16 w 551"/>
                    <a:gd name="T1" fmla="*/ 53 h 339"/>
                    <a:gd name="T2" fmla="*/ 0 w 551"/>
                    <a:gd name="T3" fmla="*/ 122 h 339"/>
                    <a:gd name="T4" fmla="*/ 10 w 551"/>
                    <a:gd name="T5" fmla="*/ 146 h 339"/>
                    <a:gd name="T6" fmla="*/ 33 w 551"/>
                    <a:gd name="T7" fmla="*/ 183 h 339"/>
                    <a:gd name="T8" fmla="*/ 57 w 551"/>
                    <a:gd name="T9" fmla="*/ 216 h 339"/>
                    <a:gd name="T10" fmla="*/ 85 w 551"/>
                    <a:gd name="T11" fmla="*/ 244 h 339"/>
                    <a:gd name="T12" fmla="*/ 120 w 551"/>
                    <a:gd name="T13" fmla="*/ 271 h 339"/>
                    <a:gd name="T14" fmla="*/ 153 w 551"/>
                    <a:gd name="T15" fmla="*/ 290 h 339"/>
                    <a:gd name="T16" fmla="*/ 189 w 551"/>
                    <a:gd name="T17" fmla="*/ 308 h 339"/>
                    <a:gd name="T18" fmla="*/ 235 w 551"/>
                    <a:gd name="T19" fmla="*/ 324 h 339"/>
                    <a:gd name="T20" fmla="*/ 270 w 551"/>
                    <a:gd name="T21" fmla="*/ 332 h 339"/>
                    <a:gd name="T22" fmla="*/ 312 w 551"/>
                    <a:gd name="T23" fmla="*/ 338 h 339"/>
                    <a:gd name="T24" fmla="*/ 351 w 551"/>
                    <a:gd name="T25" fmla="*/ 338 h 339"/>
                    <a:gd name="T26" fmla="*/ 393 w 551"/>
                    <a:gd name="T27" fmla="*/ 333 h 339"/>
                    <a:gd name="T28" fmla="*/ 436 w 551"/>
                    <a:gd name="T29" fmla="*/ 321 h 339"/>
                    <a:gd name="T30" fmla="*/ 475 w 551"/>
                    <a:gd name="T31" fmla="*/ 302 h 339"/>
                    <a:gd name="T32" fmla="*/ 498 w 551"/>
                    <a:gd name="T33" fmla="*/ 286 h 339"/>
                    <a:gd name="T34" fmla="*/ 526 w 551"/>
                    <a:gd name="T35" fmla="*/ 262 h 339"/>
                    <a:gd name="T36" fmla="*/ 541 w 551"/>
                    <a:gd name="T37" fmla="*/ 243 h 339"/>
                    <a:gd name="T38" fmla="*/ 550 w 551"/>
                    <a:gd name="T39" fmla="*/ 226 h 339"/>
                    <a:gd name="T40" fmla="*/ 550 w 551"/>
                    <a:gd name="T41" fmla="*/ 208 h 339"/>
                    <a:gd name="T42" fmla="*/ 544 w 551"/>
                    <a:gd name="T43" fmla="*/ 187 h 339"/>
                    <a:gd name="T44" fmla="*/ 532 w 551"/>
                    <a:gd name="T45" fmla="*/ 170 h 339"/>
                    <a:gd name="T46" fmla="*/ 523 w 551"/>
                    <a:gd name="T47" fmla="*/ 135 h 339"/>
                    <a:gd name="T48" fmla="*/ 519 w 551"/>
                    <a:gd name="T49" fmla="*/ 116 h 339"/>
                    <a:gd name="T50" fmla="*/ 267 w 551"/>
                    <a:gd name="T51" fmla="*/ 132 h 339"/>
                    <a:gd name="T52" fmla="*/ 234 w 551"/>
                    <a:gd name="T53" fmla="*/ 126 h 339"/>
                    <a:gd name="T54" fmla="*/ 193 w 551"/>
                    <a:gd name="T55" fmla="*/ 113 h 339"/>
                    <a:gd name="T56" fmla="*/ 162 w 551"/>
                    <a:gd name="T57" fmla="*/ 97 h 339"/>
                    <a:gd name="T58" fmla="*/ 129 w 551"/>
                    <a:gd name="T59" fmla="*/ 77 h 339"/>
                    <a:gd name="T60" fmla="*/ 97 w 551"/>
                    <a:gd name="T61" fmla="*/ 48 h 339"/>
                    <a:gd name="T62" fmla="*/ 78 w 551"/>
                    <a:gd name="T63" fmla="*/ 24 h 339"/>
                    <a:gd name="T64" fmla="*/ 60 w 551"/>
                    <a:gd name="T65" fmla="*/ 0 h 339"/>
                    <a:gd name="T66" fmla="*/ 16 w 551"/>
                    <a:gd name="T67" fmla="*/ 53 h 33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" name="Freeform 18"/>
                <p:cNvSpPr>
                  <a:spLocks/>
                </p:cNvSpPr>
                <p:nvPr/>
              </p:nvSpPr>
              <p:spPr bwMode="ltGray">
                <a:xfrm>
                  <a:off x="134" y="935"/>
                  <a:ext cx="475" cy="552"/>
                </a:xfrm>
                <a:custGeom>
                  <a:avLst/>
                  <a:gdLst>
                    <a:gd name="T0" fmla="*/ 474 w 475"/>
                    <a:gd name="T1" fmla="*/ 0 h 552"/>
                    <a:gd name="T2" fmla="*/ 474 w 475"/>
                    <a:gd name="T3" fmla="*/ 294 h 552"/>
                    <a:gd name="T4" fmla="*/ 446 w 475"/>
                    <a:gd name="T5" fmla="*/ 291 h 552"/>
                    <a:gd name="T6" fmla="*/ 411 w 475"/>
                    <a:gd name="T7" fmla="*/ 293 h 552"/>
                    <a:gd name="T8" fmla="*/ 353 w 475"/>
                    <a:gd name="T9" fmla="*/ 299 h 552"/>
                    <a:gd name="T10" fmla="*/ 296 w 475"/>
                    <a:gd name="T11" fmla="*/ 310 h 552"/>
                    <a:gd name="T12" fmla="*/ 243 w 475"/>
                    <a:gd name="T13" fmla="*/ 323 h 552"/>
                    <a:gd name="T14" fmla="*/ 200 w 475"/>
                    <a:gd name="T15" fmla="*/ 339 h 552"/>
                    <a:gd name="T16" fmla="*/ 149 w 475"/>
                    <a:gd name="T17" fmla="*/ 364 h 552"/>
                    <a:gd name="T18" fmla="*/ 110 w 475"/>
                    <a:gd name="T19" fmla="*/ 390 h 552"/>
                    <a:gd name="T20" fmla="*/ 81 w 475"/>
                    <a:gd name="T21" fmla="*/ 415 h 552"/>
                    <a:gd name="T22" fmla="*/ 60 w 475"/>
                    <a:gd name="T23" fmla="*/ 439 h 552"/>
                    <a:gd name="T24" fmla="*/ 47 w 475"/>
                    <a:gd name="T25" fmla="*/ 461 h 552"/>
                    <a:gd name="T26" fmla="*/ 35 w 475"/>
                    <a:gd name="T27" fmla="*/ 488 h 552"/>
                    <a:gd name="T28" fmla="*/ 30 w 475"/>
                    <a:gd name="T29" fmla="*/ 513 h 552"/>
                    <a:gd name="T30" fmla="*/ 23 w 475"/>
                    <a:gd name="T31" fmla="*/ 551 h 552"/>
                    <a:gd name="T32" fmla="*/ 17 w 475"/>
                    <a:gd name="T33" fmla="*/ 518 h 552"/>
                    <a:gd name="T34" fmla="*/ 8 w 475"/>
                    <a:gd name="T35" fmla="*/ 481 h 552"/>
                    <a:gd name="T36" fmla="*/ 5 w 475"/>
                    <a:gd name="T37" fmla="*/ 453 h 552"/>
                    <a:gd name="T38" fmla="*/ 0 w 475"/>
                    <a:gd name="T39" fmla="*/ 420 h 552"/>
                    <a:gd name="T40" fmla="*/ 2 w 475"/>
                    <a:gd name="T41" fmla="*/ 393 h 552"/>
                    <a:gd name="T42" fmla="*/ 8 w 475"/>
                    <a:gd name="T43" fmla="*/ 361 h 552"/>
                    <a:gd name="T44" fmla="*/ 15 w 475"/>
                    <a:gd name="T45" fmla="*/ 317 h 552"/>
                    <a:gd name="T46" fmla="*/ 30 w 475"/>
                    <a:gd name="T47" fmla="*/ 279 h 552"/>
                    <a:gd name="T48" fmla="*/ 50 w 475"/>
                    <a:gd name="T49" fmla="*/ 238 h 552"/>
                    <a:gd name="T50" fmla="*/ 75 w 475"/>
                    <a:gd name="T51" fmla="*/ 196 h 552"/>
                    <a:gd name="T52" fmla="*/ 111 w 475"/>
                    <a:gd name="T53" fmla="*/ 152 h 552"/>
                    <a:gd name="T54" fmla="*/ 152 w 475"/>
                    <a:gd name="T55" fmla="*/ 116 h 552"/>
                    <a:gd name="T56" fmla="*/ 188 w 475"/>
                    <a:gd name="T57" fmla="*/ 87 h 552"/>
                    <a:gd name="T58" fmla="*/ 233 w 475"/>
                    <a:gd name="T59" fmla="*/ 60 h 552"/>
                    <a:gd name="T60" fmla="*/ 279 w 475"/>
                    <a:gd name="T61" fmla="*/ 40 h 552"/>
                    <a:gd name="T62" fmla="*/ 333 w 475"/>
                    <a:gd name="T63" fmla="*/ 21 h 552"/>
                    <a:gd name="T64" fmla="*/ 380 w 475"/>
                    <a:gd name="T65" fmla="*/ 10 h 552"/>
                    <a:gd name="T66" fmla="*/ 435 w 475"/>
                    <a:gd name="T67" fmla="*/ 3 h 552"/>
                    <a:gd name="T68" fmla="*/ 474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" name="Freeform 19"/>
                <p:cNvSpPr>
                  <a:spLocks/>
                </p:cNvSpPr>
                <p:nvPr/>
              </p:nvSpPr>
              <p:spPr bwMode="ltGray">
                <a:xfrm>
                  <a:off x="422" y="1503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9" name="Freeform 20"/>
                <p:cNvSpPr>
                  <a:spLocks/>
                </p:cNvSpPr>
                <p:nvPr/>
              </p:nvSpPr>
              <p:spPr bwMode="ltGray">
                <a:xfrm>
                  <a:off x="494" y="1516"/>
                  <a:ext cx="88" cy="74"/>
                </a:xfrm>
                <a:custGeom>
                  <a:avLst/>
                  <a:gdLst>
                    <a:gd name="T0" fmla="*/ 87 w 88"/>
                    <a:gd name="T1" fmla="*/ 67 h 74"/>
                    <a:gd name="T2" fmla="*/ 76 w 88"/>
                    <a:gd name="T3" fmla="*/ 0 h 74"/>
                    <a:gd name="T4" fmla="*/ 33 w 88"/>
                    <a:gd name="T5" fmla="*/ 5 h 74"/>
                    <a:gd name="T6" fmla="*/ 0 w 88"/>
                    <a:gd name="T7" fmla="*/ 8 h 74"/>
                    <a:gd name="T8" fmla="*/ 9 w 88"/>
                    <a:gd name="T9" fmla="*/ 73 h 74"/>
                    <a:gd name="T10" fmla="*/ 12 w 88"/>
                    <a:gd name="T11" fmla="*/ 57 h 74"/>
                    <a:gd name="T12" fmla="*/ 22 w 88"/>
                    <a:gd name="T13" fmla="*/ 47 h 74"/>
                    <a:gd name="T14" fmla="*/ 40 w 88"/>
                    <a:gd name="T15" fmla="*/ 43 h 74"/>
                    <a:gd name="T16" fmla="*/ 60 w 88"/>
                    <a:gd name="T17" fmla="*/ 44 h 74"/>
                    <a:gd name="T18" fmla="*/ 76 w 88"/>
                    <a:gd name="T19" fmla="*/ 51 h 74"/>
                    <a:gd name="T20" fmla="*/ 87 w 88"/>
                    <a:gd name="T21" fmla="*/ 67 h 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Freeform 21"/>
                <p:cNvSpPr>
                  <a:spLocks/>
                </p:cNvSpPr>
                <p:nvPr/>
              </p:nvSpPr>
              <p:spPr bwMode="ltGray">
                <a:xfrm>
                  <a:off x="386" y="1295"/>
                  <a:ext cx="319" cy="286"/>
                </a:xfrm>
                <a:custGeom>
                  <a:avLst/>
                  <a:gdLst>
                    <a:gd name="T0" fmla="*/ 317 w 319"/>
                    <a:gd name="T1" fmla="*/ 275 h 286"/>
                    <a:gd name="T2" fmla="*/ 315 w 319"/>
                    <a:gd name="T3" fmla="*/ 254 h 286"/>
                    <a:gd name="T4" fmla="*/ 306 w 319"/>
                    <a:gd name="T5" fmla="*/ 235 h 286"/>
                    <a:gd name="T6" fmla="*/ 299 w 319"/>
                    <a:gd name="T7" fmla="*/ 219 h 286"/>
                    <a:gd name="T8" fmla="*/ 294 w 319"/>
                    <a:gd name="T9" fmla="*/ 194 h 286"/>
                    <a:gd name="T10" fmla="*/ 288 w 319"/>
                    <a:gd name="T11" fmla="*/ 161 h 286"/>
                    <a:gd name="T12" fmla="*/ 284 w 319"/>
                    <a:gd name="T13" fmla="*/ 126 h 286"/>
                    <a:gd name="T14" fmla="*/ 281 w 319"/>
                    <a:gd name="T15" fmla="*/ 94 h 286"/>
                    <a:gd name="T16" fmla="*/ 279 w 319"/>
                    <a:gd name="T17" fmla="*/ 67 h 286"/>
                    <a:gd name="T18" fmla="*/ 278 w 319"/>
                    <a:gd name="T19" fmla="*/ 43 h 286"/>
                    <a:gd name="T20" fmla="*/ 270 w 319"/>
                    <a:gd name="T21" fmla="*/ 29 h 286"/>
                    <a:gd name="T22" fmla="*/ 255 w 319"/>
                    <a:gd name="T23" fmla="*/ 16 h 286"/>
                    <a:gd name="T24" fmla="*/ 240 w 319"/>
                    <a:gd name="T25" fmla="*/ 9 h 286"/>
                    <a:gd name="T26" fmla="*/ 216 w 319"/>
                    <a:gd name="T27" fmla="*/ 2 h 286"/>
                    <a:gd name="T28" fmla="*/ 189 w 319"/>
                    <a:gd name="T29" fmla="*/ 0 h 286"/>
                    <a:gd name="T30" fmla="*/ 147 w 319"/>
                    <a:gd name="T31" fmla="*/ 0 h 286"/>
                    <a:gd name="T32" fmla="*/ 110 w 319"/>
                    <a:gd name="T33" fmla="*/ 2 h 286"/>
                    <a:gd name="T34" fmla="*/ 74 w 319"/>
                    <a:gd name="T35" fmla="*/ 9 h 286"/>
                    <a:gd name="T36" fmla="*/ 41 w 319"/>
                    <a:gd name="T37" fmla="*/ 21 h 286"/>
                    <a:gd name="T38" fmla="*/ 20 w 319"/>
                    <a:gd name="T39" fmla="*/ 35 h 286"/>
                    <a:gd name="T40" fmla="*/ 8 w 319"/>
                    <a:gd name="T41" fmla="*/ 47 h 286"/>
                    <a:gd name="T42" fmla="*/ 0 w 319"/>
                    <a:gd name="T43" fmla="*/ 61 h 286"/>
                    <a:gd name="T44" fmla="*/ 2 w 319"/>
                    <a:gd name="T45" fmla="*/ 75 h 286"/>
                    <a:gd name="T46" fmla="*/ 5 w 319"/>
                    <a:gd name="T47" fmla="*/ 89 h 286"/>
                    <a:gd name="T48" fmla="*/ 15 w 319"/>
                    <a:gd name="T49" fmla="*/ 104 h 286"/>
                    <a:gd name="T50" fmla="*/ 23 w 319"/>
                    <a:gd name="T51" fmla="*/ 123 h 286"/>
                    <a:gd name="T52" fmla="*/ 27 w 319"/>
                    <a:gd name="T53" fmla="*/ 149 h 286"/>
                    <a:gd name="T54" fmla="*/ 30 w 319"/>
                    <a:gd name="T55" fmla="*/ 176 h 286"/>
                    <a:gd name="T56" fmla="*/ 35 w 319"/>
                    <a:gd name="T57" fmla="*/ 200 h 286"/>
                    <a:gd name="T58" fmla="*/ 36 w 319"/>
                    <a:gd name="T59" fmla="*/ 235 h 286"/>
                    <a:gd name="T60" fmla="*/ 38 w 319"/>
                    <a:gd name="T61" fmla="*/ 265 h 286"/>
                    <a:gd name="T62" fmla="*/ 38 w 319"/>
                    <a:gd name="T63" fmla="*/ 285 h 286"/>
                    <a:gd name="T64" fmla="*/ 48 w 319"/>
                    <a:gd name="T65" fmla="*/ 260 h 286"/>
                    <a:gd name="T66" fmla="*/ 68 w 319"/>
                    <a:gd name="T67" fmla="*/ 248 h 286"/>
                    <a:gd name="T68" fmla="*/ 86 w 319"/>
                    <a:gd name="T69" fmla="*/ 241 h 286"/>
                    <a:gd name="T70" fmla="*/ 108 w 319"/>
                    <a:gd name="T71" fmla="*/ 236 h 286"/>
                    <a:gd name="T72" fmla="*/ 143 w 319"/>
                    <a:gd name="T73" fmla="*/ 229 h 286"/>
                    <a:gd name="T74" fmla="*/ 177 w 319"/>
                    <a:gd name="T75" fmla="*/ 228 h 286"/>
                    <a:gd name="T76" fmla="*/ 197 w 319"/>
                    <a:gd name="T77" fmla="*/ 228 h 286"/>
                    <a:gd name="T78" fmla="*/ 228 w 319"/>
                    <a:gd name="T79" fmla="*/ 230 h 286"/>
                    <a:gd name="T80" fmla="*/ 264 w 319"/>
                    <a:gd name="T81" fmla="*/ 237 h 286"/>
                    <a:gd name="T82" fmla="*/ 287 w 319"/>
                    <a:gd name="T83" fmla="*/ 246 h 286"/>
                    <a:gd name="T84" fmla="*/ 302 w 319"/>
                    <a:gd name="T85" fmla="*/ 255 h 286"/>
                    <a:gd name="T86" fmla="*/ 318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Freeform 22"/>
                <p:cNvSpPr>
                  <a:spLocks/>
                </p:cNvSpPr>
                <p:nvPr/>
              </p:nvSpPr>
              <p:spPr bwMode="ltGray">
                <a:xfrm>
                  <a:off x="5101" y="1353"/>
                  <a:ext cx="551" cy="335"/>
                </a:xfrm>
                <a:custGeom>
                  <a:avLst/>
                  <a:gdLst>
                    <a:gd name="T0" fmla="*/ 534 w 551"/>
                    <a:gd name="T1" fmla="*/ 48 h 335"/>
                    <a:gd name="T2" fmla="*/ 550 w 551"/>
                    <a:gd name="T3" fmla="*/ 117 h 335"/>
                    <a:gd name="T4" fmla="*/ 540 w 551"/>
                    <a:gd name="T5" fmla="*/ 142 h 335"/>
                    <a:gd name="T6" fmla="*/ 517 w 551"/>
                    <a:gd name="T7" fmla="*/ 179 h 335"/>
                    <a:gd name="T8" fmla="*/ 493 w 551"/>
                    <a:gd name="T9" fmla="*/ 212 h 335"/>
                    <a:gd name="T10" fmla="*/ 465 w 551"/>
                    <a:gd name="T11" fmla="*/ 239 h 335"/>
                    <a:gd name="T12" fmla="*/ 430 w 551"/>
                    <a:gd name="T13" fmla="*/ 267 h 335"/>
                    <a:gd name="T14" fmla="*/ 397 w 551"/>
                    <a:gd name="T15" fmla="*/ 286 h 335"/>
                    <a:gd name="T16" fmla="*/ 361 w 551"/>
                    <a:gd name="T17" fmla="*/ 304 h 335"/>
                    <a:gd name="T18" fmla="*/ 315 w 551"/>
                    <a:gd name="T19" fmla="*/ 320 h 335"/>
                    <a:gd name="T20" fmla="*/ 280 w 551"/>
                    <a:gd name="T21" fmla="*/ 328 h 335"/>
                    <a:gd name="T22" fmla="*/ 238 w 551"/>
                    <a:gd name="T23" fmla="*/ 334 h 335"/>
                    <a:gd name="T24" fmla="*/ 199 w 551"/>
                    <a:gd name="T25" fmla="*/ 334 h 335"/>
                    <a:gd name="T26" fmla="*/ 157 w 551"/>
                    <a:gd name="T27" fmla="*/ 329 h 335"/>
                    <a:gd name="T28" fmla="*/ 114 w 551"/>
                    <a:gd name="T29" fmla="*/ 317 h 335"/>
                    <a:gd name="T30" fmla="*/ 75 w 551"/>
                    <a:gd name="T31" fmla="*/ 298 h 335"/>
                    <a:gd name="T32" fmla="*/ 52 w 551"/>
                    <a:gd name="T33" fmla="*/ 282 h 335"/>
                    <a:gd name="T34" fmla="*/ 24 w 551"/>
                    <a:gd name="T35" fmla="*/ 258 h 335"/>
                    <a:gd name="T36" fmla="*/ 9 w 551"/>
                    <a:gd name="T37" fmla="*/ 238 h 335"/>
                    <a:gd name="T38" fmla="*/ 0 w 551"/>
                    <a:gd name="T39" fmla="*/ 222 h 335"/>
                    <a:gd name="T40" fmla="*/ 0 w 551"/>
                    <a:gd name="T41" fmla="*/ 204 h 335"/>
                    <a:gd name="T42" fmla="*/ 6 w 551"/>
                    <a:gd name="T43" fmla="*/ 182 h 335"/>
                    <a:gd name="T44" fmla="*/ 18 w 551"/>
                    <a:gd name="T45" fmla="*/ 166 h 335"/>
                    <a:gd name="T46" fmla="*/ 27 w 551"/>
                    <a:gd name="T47" fmla="*/ 131 h 335"/>
                    <a:gd name="T48" fmla="*/ 31 w 551"/>
                    <a:gd name="T49" fmla="*/ 112 h 335"/>
                    <a:gd name="T50" fmla="*/ 283 w 551"/>
                    <a:gd name="T51" fmla="*/ 128 h 335"/>
                    <a:gd name="T52" fmla="*/ 316 w 551"/>
                    <a:gd name="T53" fmla="*/ 122 h 335"/>
                    <a:gd name="T54" fmla="*/ 357 w 551"/>
                    <a:gd name="T55" fmla="*/ 109 h 335"/>
                    <a:gd name="T56" fmla="*/ 388 w 551"/>
                    <a:gd name="T57" fmla="*/ 93 h 335"/>
                    <a:gd name="T58" fmla="*/ 421 w 551"/>
                    <a:gd name="T59" fmla="*/ 73 h 335"/>
                    <a:gd name="T60" fmla="*/ 453 w 551"/>
                    <a:gd name="T61" fmla="*/ 44 h 335"/>
                    <a:gd name="T62" fmla="*/ 472 w 551"/>
                    <a:gd name="T63" fmla="*/ 19 h 335"/>
                    <a:gd name="T64" fmla="*/ 486 w 551"/>
                    <a:gd name="T65" fmla="*/ 0 h 335"/>
                    <a:gd name="T66" fmla="*/ 534 w 551"/>
                    <a:gd name="T67" fmla="*/ 48 h 33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Freeform 23"/>
                <p:cNvSpPr>
                  <a:spLocks/>
                </p:cNvSpPr>
                <p:nvPr/>
              </p:nvSpPr>
              <p:spPr bwMode="ltGray">
                <a:xfrm>
                  <a:off x="5197" y="935"/>
                  <a:ext cx="475" cy="552"/>
                </a:xfrm>
                <a:custGeom>
                  <a:avLst/>
                  <a:gdLst>
                    <a:gd name="T0" fmla="*/ 0 w 475"/>
                    <a:gd name="T1" fmla="*/ 0 h 552"/>
                    <a:gd name="T2" fmla="*/ 0 w 475"/>
                    <a:gd name="T3" fmla="*/ 294 h 552"/>
                    <a:gd name="T4" fmla="*/ 28 w 475"/>
                    <a:gd name="T5" fmla="*/ 291 h 552"/>
                    <a:gd name="T6" fmla="*/ 63 w 475"/>
                    <a:gd name="T7" fmla="*/ 293 h 552"/>
                    <a:gd name="T8" fmla="*/ 121 w 475"/>
                    <a:gd name="T9" fmla="*/ 299 h 552"/>
                    <a:gd name="T10" fmla="*/ 178 w 475"/>
                    <a:gd name="T11" fmla="*/ 310 h 552"/>
                    <a:gd name="T12" fmla="*/ 231 w 475"/>
                    <a:gd name="T13" fmla="*/ 323 h 552"/>
                    <a:gd name="T14" fmla="*/ 274 w 475"/>
                    <a:gd name="T15" fmla="*/ 339 h 552"/>
                    <a:gd name="T16" fmla="*/ 325 w 475"/>
                    <a:gd name="T17" fmla="*/ 364 h 552"/>
                    <a:gd name="T18" fmla="*/ 364 w 475"/>
                    <a:gd name="T19" fmla="*/ 390 h 552"/>
                    <a:gd name="T20" fmla="*/ 393 w 475"/>
                    <a:gd name="T21" fmla="*/ 415 h 552"/>
                    <a:gd name="T22" fmla="*/ 414 w 475"/>
                    <a:gd name="T23" fmla="*/ 439 h 552"/>
                    <a:gd name="T24" fmla="*/ 427 w 475"/>
                    <a:gd name="T25" fmla="*/ 461 h 552"/>
                    <a:gd name="T26" fmla="*/ 439 w 475"/>
                    <a:gd name="T27" fmla="*/ 488 h 552"/>
                    <a:gd name="T28" fmla="*/ 444 w 475"/>
                    <a:gd name="T29" fmla="*/ 513 h 552"/>
                    <a:gd name="T30" fmla="*/ 451 w 475"/>
                    <a:gd name="T31" fmla="*/ 551 h 552"/>
                    <a:gd name="T32" fmla="*/ 457 w 475"/>
                    <a:gd name="T33" fmla="*/ 518 h 552"/>
                    <a:gd name="T34" fmla="*/ 466 w 475"/>
                    <a:gd name="T35" fmla="*/ 481 h 552"/>
                    <a:gd name="T36" fmla="*/ 469 w 475"/>
                    <a:gd name="T37" fmla="*/ 453 h 552"/>
                    <a:gd name="T38" fmla="*/ 474 w 475"/>
                    <a:gd name="T39" fmla="*/ 420 h 552"/>
                    <a:gd name="T40" fmla="*/ 472 w 475"/>
                    <a:gd name="T41" fmla="*/ 393 h 552"/>
                    <a:gd name="T42" fmla="*/ 466 w 475"/>
                    <a:gd name="T43" fmla="*/ 361 h 552"/>
                    <a:gd name="T44" fmla="*/ 459 w 475"/>
                    <a:gd name="T45" fmla="*/ 317 h 552"/>
                    <a:gd name="T46" fmla="*/ 444 w 475"/>
                    <a:gd name="T47" fmla="*/ 279 h 552"/>
                    <a:gd name="T48" fmla="*/ 424 w 475"/>
                    <a:gd name="T49" fmla="*/ 238 h 552"/>
                    <a:gd name="T50" fmla="*/ 399 w 475"/>
                    <a:gd name="T51" fmla="*/ 196 h 552"/>
                    <a:gd name="T52" fmla="*/ 363 w 475"/>
                    <a:gd name="T53" fmla="*/ 152 h 552"/>
                    <a:gd name="T54" fmla="*/ 322 w 475"/>
                    <a:gd name="T55" fmla="*/ 116 h 552"/>
                    <a:gd name="T56" fmla="*/ 286 w 475"/>
                    <a:gd name="T57" fmla="*/ 87 h 552"/>
                    <a:gd name="T58" fmla="*/ 241 w 475"/>
                    <a:gd name="T59" fmla="*/ 60 h 552"/>
                    <a:gd name="T60" fmla="*/ 195 w 475"/>
                    <a:gd name="T61" fmla="*/ 40 h 552"/>
                    <a:gd name="T62" fmla="*/ 141 w 475"/>
                    <a:gd name="T63" fmla="*/ 21 h 552"/>
                    <a:gd name="T64" fmla="*/ 94 w 475"/>
                    <a:gd name="T65" fmla="*/ 10 h 552"/>
                    <a:gd name="T66" fmla="*/ 39 w 475"/>
                    <a:gd name="T67" fmla="*/ 3 h 552"/>
                    <a:gd name="T68" fmla="*/ 0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Freeform 24"/>
                <p:cNvSpPr>
                  <a:spLocks/>
                </p:cNvSpPr>
                <p:nvPr/>
              </p:nvSpPr>
              <p:spPr bwMode="ltGray">
                <a:xfrm>
                  <a:off x="5228" y="1503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Freeform 25"/>
                <p:cNvSpPr>
                  <a:spLocks/>
                </p:cNvSpPr>
                <p:nvPr/>
              </p:nvSpPr>
              <p:spPr bwMode="ltGray">
                <a:xfrm>
                  <a:off x="5224" y="1515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Freeform 26"/>
                <p:cNvSpPr>
                  <a:spLocks/>
                </p:cNvSpPr>
                <p:nvPr/>
              </p:nvSpPr>
              <p:spPr bwMode="ltGray">
                <a:xfrm>
                  <a:off x="5101" y="1295"/>
                  <a:ext cx="319" cy="286"/>
                </a:xfrm>
                <a:custGeom>
                  <a:avLst/>
                  <a:gdLst>
                    <a:gd name="T0" fmla="*/ 1 w 319"/>
                    <a:gd name="T1" fmla="*/ 275 h 286"/>
                    <a:gd name="T2" fmla="*/ 3 w 319"/>
                    <a:gd name="T3" fmla="*/ 254 h 286"/>
                    <a:gd name="T4" fmla="*/ 12 w 319"/>
                    <a:gd name="T5" fmla="*/ 235 h 286"/>
                    <a:gd name="T6" fmla="*/ 19 w 319"/>
                    <a:gd name="T7" fmla="*/ 219 h 286"/>
                    <a:gd name="T8" fmla="*/ 24 w 319"/>
                    <a:gd name="T9" fmla="*/ 194 h 286"/>
                    <a:gd name="T10" fmla="*/ 30 w 319"/>
                    <a:gd name="T11" fmla="*/ 161 h 286"/>
                    <a:gd name="T12" fmla="*/ 34 w 319"/>
                    <a:gd name="T13" fmla="*/ 126 h 286"/>
                    <a:gd name="T14" fmla="*/ 37 w 319"/>
                    <a:gd name="T15" fmla="*/ 94 h 286"/>
                    <a:gd name="T16" fmla="*/ 39 w 319"/>
                    <a:gd name="T17" fmla="*/ 67 h 286"/>
                    <a:gd name="T18" fmla="*/ 40 w 319"/>
                    <a:gd name="T19" fmla="*/ 43 h 286"/>
                    <a:gd name="T20" fmla="*/ 48 w 319"/>
                    <a:gd name="T21" fmla="*/ 29 h 286"/>
                    <a:gd name="T22" fmla="*/ 63 w 319"/>
                    <a:gd name="T23" fmla="*/ 16 h 286"/>
                    <a:gd name="T24" fmla="*/ 78 w 319"/>
                    <a:gd name="T25" fmla="*/ 9 h 286"/>
                    <a:gd name="T26" fmla="*/ 102 w 319"/>
                    <a:gd name="T27" fmla="*/ 2 h 286"/>
                    <a:gd name="T28" fmla="*/ 129 w 319"/>
                    <a:gd name="T29" fmla="*/ 0 h 286"/>
                    <a:gd name="T30" fmla="*/ 171 w 319"/>
                    <a:gd name="T31" fmla="*/ 0 h 286"/>
                    <a:gd name="T32" fmla="*/ 208 w 319"/>
                    <a:gd name="T33" fmla="*/ 2 h 286"/>
                    <a:gd name="T34" fmla="*/ 244 w 319"/>
                    <a:gd name="T35" fmla="*/ 9 h 286"/>
                    <a:gd name="T36" fmla="*/ 277 w 319"/>
                    <a:gd name="T37" fmla="*/ 21 h 286"/>
                    <a:gd name="T38" fmla="*/ 298 w 319"/>
                    <a:gd name="T39" fmla="*/ 35 h 286"/>
                    <a:gd name="T40" fmla="*/ 310 w 319"/>
                    <a:gd name="T41" fmla="*/ 47 h 286"/>
                    <a:gd name="T42" fmla="*/ 318 w 319"/>
                    <a:gd name="T43" fmla="*/ 61 h 286"/>
                    <a:gd name="T44" fmla="*/ 316 w 319"/>
                    <a:gd name="T45" fmla="*/ 75 h 286"/>
                    <a:gd name="T46" fmla="*/ 313 w 319"/>
                    <a:gd name="T47" fmla="*/ 89 h 286"/>
                    <a:gd name="T48" fmla="*/ 303 w 319"/>
                    <a:gd name="T49" fmla="*/ 104 h 286"/>
                    <a:gd name="T50" fmla="*/ 295 w 319"/>
                    <a:gd name="T51" fmla="*/ 123 h 286"/>
                    <a:gd name="T52" fmla="*/ 291 w 319"/>
                    <a:gd name="T53" fmla="*/ 149 h 286"/>
                    <a:gd name="T54" fmla="*/ 288 w 319"/>
                    <a:gd name="T55" fmla="*/ 176 h 286"/>
                    <a:gd name="T56" fmla="*/ 283 w 319"/>
                    <a:gd name="T57" fmla="*/ 200 h 286"/>
                    <a:gd name="T58" fmla="*/ 282 w 319"/>
                    <a:gd name="T59" fmla="*/ 235 h 286"/>
                    <a:gd name="T60" fmla="*/ 280 w 319"/>
                    <a:gd name="T61" fmla="*/ 265 h 286"/>
                    <a:gd name="T62" fmla="*/ 280 w 319"/>
                    <a:gd name="T63" fmla="*/ 285 h 286"/>
                    <a:gd name="T64" fmla="*/ 270 w 319"/>
                    <a:gd name="T65" fmla="*/ 260 h 286"/>
                    <a:gd name="T66" fmla="*/ 250 w 319"/>
                    <a:gd name="T67" fmla="*/ 248 h 286"/>
                    <a:gd name="T68" fmla="*/ 232 w 319"/>
                    <a:gd name="T69" fmla="*/ 241 h 286"/>
                    <a:gd name="T70" fmla="*/ 210 w 319"/>
                    <a:gd name="T71" fmla="*/ 236 h 286"/>
                    <a:gd name="T72" fmla="*/ 175 w 319"/>
                    <a:gd name="T73" fmla="*/ 229 h 286"/>
                    <a:gd name="T74" fmla="*/ 141 w 319"/>
                    <a:gd name="T75" fmla="*/ 228 h 286"/>
                    <a:gd name="T76" fmla="*/ 121 w 319"/>
                    <a:gd name="T77" fmla="*/ 228 h 286"/>
                    <a:gd name="T78" fmla="*/ 90 w 319"/>
                    <a:gd name="T79" fmla="*/ 230 h 286"/>
                    <a:gd name="T80" fmla="*/ 54 w 319"/>
                    <a:gd name="T81" fmla="*/ 237 h 286"/>
                    <a:gd name="T82" fmla="*/ 31 w 319"/>
                    <a:gd name="T83" fmla="*/ 246 h 286"/>
                    <a:gd name="T84" fmla="*/ 16 w 319"/>
                    <a:gd name="T85" fmla="*/ 255 h 286"/>
                    <a:gd name="T86" fmla="*/ 0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Freeform 27"/>
                <p:cNvSpPr>
                  <a:spLocks/>
                </p:cNvSpPr>
                <p:nvPr/>
              </p:nvSpPr>
              <p:spPr bwMode="ltGray">
                <a:xfrm>
                  <a:off x="4371" y="935"/>
                  <a:ext cx="832" cy="420"/>
                </a:xfrm>
                <a:custGeom>
                  <a:avLst/>
                  <a:gdLst>
                    <a:gd name="T0" fmla="*/ 0 w 832"/>
                    <a:gd name="T1" fmla="*/ 0 h 420"/>
                    <a:gd name="T2" fmla="*/ 0 w 832"/>
                    <a:gd name="T3" fmla="*/ 356 h 420"/>
                    <a:gd name="T4" fmla="*/ 84 w 832"/>
                    <a:gd name="T5" fmla="*/ 374 h 420"/>
                    <a:gd name="T6" fmla="*/ 153 w 832"/>
                    <a:gd name="T7" fmla="*/ 393 h 420"/>
                    <a:gd name="T8" fmla="*/ 210 w 832"/>
                    <a:gd name="T9" fmla="*/ 404 h 420"/>
                    <a:gd name="T10" fmla="*/ 258 w 832"/>
                    <a:gd name="T11" fmla="*/ 410 h 420"/>
                    <a:gd name="T12" fmla="*/ 312 w 832"/>
                    <a:gd name="T13" fmla="*/ 416 h 420"/>
                    <a:gd name="T14" fmla="*/ 402 w 832"/>
                    <a:gd name="T15" fmla="*/ 419 h 420"/>
                    <a:gd name="T16" fmla="*/ 485 w 832"/>
                    <a:gd name="T17" fmla="*/ 412 h 420"/>
                    <a:gd name="T18" fmla="*/ 570 w 832"/>
                    <a:gd name="T19" fmla="*/ 399 h 420"/>
                    <a:gd name="T20" fmla="*/ 652 w 832"/>
                    <a:gd name="T21" fmla="*/ 377 h 420"/>
                    <a:gd name="T22" fmla="*/ 724 w 832"/>
                    <a:gd name="T23" fmla="*/ 347 h 420"/>
                    <a:gd name="T24" fmla="*/ 784 w 832"/>
                    <a:gd name="T25" fmla="*/ 306 h 420"/>
                    <a:gd name="T26" fmla="*/ 829 w 832"/>
                    <a:gd name="T27" fmla="*/ 291 h 420"/>
                    <a:gd name="T28" fmla="*/ 831 w 832"/>
                    <a:gd name="T29" fmla="*/ 2 h 420"/>
                    <a:gd name="T30" fmla="*/ 786 w 832"/>
                    <a:gd name="T31" fmla="*/ 9 h 420"/>
                    <a:gd name="T32" fmla="*/ 726 w 832"/>
                    <a:gd name="T33" fmla="*/ 29 h 420"/>
                    <a:gd name="T34" fmla="*/ 654 w 832"/>
                    <a:gd name="T35" fmla="*/ 55 h 420"/>
                    <a:gd name="T36" fmla="*/ 585 w 832"/>
                    <a:gd name="T37" fmla="*/ 70 h 420"/>
                    <a:gd name="T38" fmla="*/ 515 w 832"/>
                    <a:gd name="T39" fmla="*/ 78 h 420"/>
                    <a:gd name="T40" fmla="*/ 468 w 832"/>
                    <a:gd name="T41" fmla="*/ 82 h 420"/>
                    <a:gd name="T42" fmla="*/ 428 w 832"/>
                    <a:gd name="T43" fmla="*/ 84 h 420"/>
                    <a:gd name="T44" fmla="*/ 358 w 832"/>
                    <a:gd name="T45" fmla="*/ 84 h 420"/>
                    <a:gd name="T46" fmla="*/ 314 w 832"/>
                    <a:gd name="T47" fmla="*/ 81 h 420"/>
                    <a:gd name="T48" fmla="*/ 274 w 832"/>
                    <a:gd name="T49" fmla="*/ 76 h 420"/>
                    <a:gd name="T50" fmla="*/ 229 w 832"/>
                    <a:gd name="T51" fmla="*/ 73 h 420"/>
                    <a:gd name="T52" fmla="*/ 190 w 832"/>
                    <a:gd name="T53" fmla="*/ 66 h 420"/>
                    <a:gd name="T54" fmla="*/ 140 w 832"/>
                    <a:gd name="T55" fmla="*/ 57 h 420"/>
                    <a:gd name="T56" fmla="*/ 96 w 832"/>
                    <a:gd name="T57" fmla="*/ 44 h 420"/>
                    <a:gd name="T58" fmla="*/ 49 w 832"/>
                    <a:gd name="T59" fmla="*/ 24 h 420"/>
                    <a:gd name="T60" fmla="*/ 0 w 832"/>
                    <a:gd name="T61" fmla="*/ 0 h 42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1" name="Freeform 29"/>
              <p:cNvSpPr>
                <a:spLocks/>
              </p:cNvSpPr>
              <p:nvPr/>
            </p:nvSpPr>
            <p:spPr bwMode="ltGray">
              <a:xfrm>
                <a:off x="5217" y="1590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30"/>
              <p:cNvSpPr>
                <a:spLocks/>
              </p:cNvSpPr>
              <p:nvPr/>
            </p:nvSpPr>
            <p:spPr bwMode="ltGray">
              <a:xfrm>
                <a:off x="5213" y="1603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31"/>
              <p:cNvSpPr>
                <a:spLocks/>
              </p:cNvSpPr>
              <p:nvPr/>
            </p:nvSpPr>
            <p:spPr bwMode="ltGray">
              <a:xfrm>
                <a:off x="423" y="1581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32"/>
              <p:cNvSpPr>
                <a:spLocks/>
              </p:cNvSpPr>
              <p:nvPr/>
            </p:nvSpPr>
            <p:spPr bwMode="ltGray">
              <a:xfrm>
                <a:off x="495" y="1595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Line 33"/>
              <p:cNvSpPr>
                <a:spLocks noChangeShapeType="1"/>
              </p:cNvSpPr>
              <p:nvPr/>
            </p:nvSpPr>
            <p:spPr bwMode="ltGray">
              <a:xfrm flipV="1">
                <a:off x="1968" y="1166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34"/>
              <p:cNvSpPr>
                <a:spLocks/>
              </p:cNvSpPr>
              <p:nvPr/>
            </p:nvSpPr>
            <p:spPr bwMode="ltGray">
              <a:xfrm>
                <a:off x="1356" y="879"/>
                <a:ext cx="2967" cy="457"/>
              </a:xfrm>
              <a:custGeom>
                <a:avLst/>
                <a:gdLst>
                  <a:gd name="T0" fmla="*/ 0 w 2967"/>
                  <a:gd name="T1" fmla="*/ 122 h 457"/>
                  <a:gd name="T2" fmla="*/ 207 w 2967"/>
                  <a:gd name="T3" fmla="*/ 78 h 457"/>
                  <a:gd name="T4" fmla="*/ 442 w 2967"/>
                  <a:gd name="T5" fmla="*/ 48 h 457"/>
                  <a:gd name="T6" fmla="*/ 640 w 2967"/>
                  <a:gd name="T7" fmla="*/ 32 h 457"/>
                  <a:gd name="T8" fmla="*/ 897 w 2967"/>
                  <a:gd name="T9" fmla="*/ 16 h 457"/>
                  <a:gd name="T10" fmla="*/ 1215 w 2967"/>
                  <a:gd name="T11" fmla="*/ 2 h 457"/>
                  <a:gd name="T12" fmla="*/ 1392 w 2967"/>
                  <a:gd name="T13" fmla="*/ 0 h 457"/>
                  <a:gd name="T14" fmla="*/ 1710 w 2967"/>
                  <a:gd name="T15" fmla="*/ 0 h 457"/>
                  <a:gd name="T16" fmla="*/ 1997 w 2967"/>
                  <a:gd name="T17" fmla="*/ 10 h 457"/>
                  <a:gd name="T18" fmla="*/ 2258 w 2967"/>
                  <a:gd name="T19" fmla="*/ 21 h 457"/>
                  <a:gd name="T20" fmla="*/ 2493 w 2967"/>
                  <a:gd name="T21" fmla="*/ 38 h 457"/>
                  <a:gd name="T22" fmla="*/ 2674 w 2967"/>
                  <a:gd name="T23" fmla="*/ 54 h 457"/>
                  <a:gd name="T24" fmla="*/ 2828 w 2967"/>
                  <a:gd name="T25" fmla="*/ 73 h 457"/>
                  <a:gd name="T26" fmla="*/ 2966 w 2967"/>
                  <a:gd name="T27" fmla="*/ 92 h 457"/>
                  <a:gd name="T28" fmla="*/ 2966 w 2967"/>
                  <a:gd name="T29" fmla="*/ 456 h 457"/>
                  <a:gd name="T30" fmla="*/ 2833 w 2967"/>
                  <a:gd name="T31" fmla="*/ 434 h 457"/>
                  <a:gd name="T32" fmla="*/ 2563 w 2967"/>
                  <a:gd name="T33" fmla="*/ 399 h 457"/>
                  <a:gd name="T34" fmla="*/ 2382 w 2967"/>
                  <a:gd name="T35" fmla="*/ 382 h 457"/>
                  <a:gd name="T36" fmla="*/ 2134 w 2967"/>
                  <a:gd name="T37" fmla="*/ 366 h 457"/>
                  <a:gd name="T38" fmla="*/ 1944 w 2967"/>
                  <a:gd name="T39" fmla="*/ 358 h 457"/>
                  <a:gd name="T40" fmla="*/ 1746 w 2967"/>
                  <a:gd name="T41" fmla="*/ 350 h 457"/>
                  <a:gd name="T42" fmla="*/ 1529 w 2967"/>
                  <a:gd name="T43" fmla="*/ 350 h 457"/>
                  <a:gd name="T44" fmla="*/ 1295 w 2967"/>
                  <a:gd name="T45" fmla="*/ 350 h 457"/>
                  <a:gd name="T46" fmla="*/ 1047 w 2967"/>
                  <a:gd name="T47" fmla="*/ 355 h 457"/>
                  <a:gd name="T48" fmla="*/ 853 w 2967"/>
                  <a:gd name="T49" fmla="*/ 363 h 457"/>
                  <a:gd name="T50" fmla="*/ 654 w 2967"/>
                  <a:gd name="T51" fmla="*/ 374 h 457"/>
                  <a:gd name="T52" fmla="*/ 468 w 2967"/>
                  <a:gd name="T53" fmla="*/ 388 h 457"/>
                  <a:gd name="T54" fmla="*/ 296 w 2967"/>
                  <a:gd name="T55" fmla="*/ 404 h 457"/>
                  <a:gd name="T56" fmla="*/ 150 w 2967"/>
                  <a:gd name="T57" fmla="*/ 423 h 457"/>
                  <a:gd name="T58" fmla="*/ 13 w 2967"/>
                  <a:gd name="T59" fmla="*/ 445 h 457"/>
                  <a:gd name="T60" fmla="*/ 0 w 2967"/>
                  <a:gd name="T61" fmla="*/ 12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35"/>
              <p:cNvSpPr>
                <a:spLocks/>
              </p:cNvSpPr>
              <p:nvPr/>
            </p:nvSpPr>
            <p:spPr bwMode="ltGray">
              <a:xfrm>
                <a:off x="555" y="975"/>
                <a:ext cx="823" cy="431"/>
              </a:xfrm>
              <a:custGeom>
                <a:avLst/>
                <a:gdLst>
                  <a:gd name="T0" fmla="*/ 815 w 823"/>
                  <a:gd name="T1" fmla="*/ 27 h 431"/>
                  <a:gd name="T2" fmla="*/ 822 w 823"/>
                  <a:gd name="T3" fmla="*/ 350 h 431"/>
                  <a:gd name="T4" fmla="*/ 746 w 823"/>
                  <a:gd name="T5" fmla="*/ 382 h 431"/>
                  <a:gd name="T6" fmla="*/ 676 w 823"/>
                  <a:gd name="T7" fmla="*/ 404 h 431"/>
                  <a:gd name="T8" fmla="*/ 619 w 823"/>
                  <a:gd name="T9" fmla="*/ 415 h 431"/>
                  <a:gd name="T10" fmla="*/ 571 w 823"/>
                  <a:gd name="T11" fmla="*/ 421 h 431"/>
                  <a:gd name="T12" fmla="*/ 517 w 823"/>
                  <a:gd name="T13" fmla="*/ 427 h 431"/>
                  <a:gd name="T14" fmla="*/ 427 w 823"/>
                  <a:gd name="T15" fmla="*/ 430 h 431"/>
                  <a:gd name="T16" fmla="*/ 344 w 823"/>
                  <a:gd name="T17" fmla="*/ 423 h 431"/>
                  <a:gd name="T18" fmla="*/ 259 w 823"/>
                  <a:gd name="T19" fmla="*/ 410 h 431"/>
                  <a:gd name="T20" fmla="*/ 177 w 823"/>
                  <a:gd name="T21" fmla="*/ 388 h 431"/>
                  <a:gd name="T22" fmla="*/ 105 w 823"/>
                  <a:gd name="T23" fmla="*/ 358 h 431"/>
                  <a:gd name="T24" fmla="*/ 41 w 823"/>
                  <a:gd name="T25" fmla="*/ 325 h 431"/>
                  <a:gd name="T26" fmla="*/ 0 w 823"/>
                  <a:gd name="T27" fmla="*/ 294 h 431"/>
                  <a:gd name="T28" fmla="*/ 0 w 823"/>
                  <a:gd name="T29" fmla="*/ 0 h 431"/>
                  <a:gd name="T30" fmla="*/ 46 w 823"/>
                  <a:gd name="T31" fmla="*/ 25 h 431"/>
                  <a:gd name="T32" fmla="*/ 105 w 823"/>
                  <a:gd name="T33" fmla="*/ 47 h 431"/>
                  <a:gd name="T34" fmla="*/ 175 w 823"/>
                  <a:gd name="T35" fmla="*/ 66 h 431"/>
                  <a:gd name="T36" fmla="*/ 244 w 823"/>
                  <a:gd name="T37" fmla="*/ 81 h 431"/>
                  <a:gd name="T38" fmla="*/ 314 w 823"/>
                  <a:gd name="T39" fmla="*/ 89 h 431"/>
                  <a:gd name="T40" fmla="*/ 361 w 823"/>
                  <a:gd name="T41" fmla="*/ 93 h 431"/>
                  <a:gd name="T42" fmla="*/ 401 w 823"/>
                  <a:gd name="T43" fmla="*/ 95 h 431"/>
                  <a:gd name="T44" fmla="*/ 471 w 823"/>
                  <a:gd name="T45" fmla="*/ 95 h 431"/>
                  <a:gd name="T46" fmla="*/ 515 w 823"/>
                  <a:gd name="T47" fmla="*/ 92 h 431"/>
                  <a:gd name="T48" fmla="*/ 555 w 823"/>
                  <a:gd name="T49" fmla="*/ 87 h 431"/>
                  <a:gd name="T50" fmla="*/ 600 w 823"/>
                  <a:gd name="T51" fmla="*/ 84 h 431"/>
                  <a:gd name="T52" fmla="*/ 640 w 823"/>
                  <a:gd name="T53" fmla="*/ 76 h 431"/>
                  <a:gd name="T54" fmla="*/ 689 w 823"/>
                  <a:gd name="T55" fmla="*/ 67 h 431"/>
                  <a:gd name="T56" fmla="*/ 733 w 823"/>
                  <a:gd name="T57" fmla="*/ 55 h 431"/>
                  <a:gd name="T58" fmla="*/ 777 w 823"/>
                  <a:gd name="T59" fmla="*/ 41 h 431"/>
                  <a:gd name="T60" fmla="*/ 815 w 823"/>
                  <a:gd name="T61" fmla="*/ 2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36"/>
              <p:cNvSpPr>
                <a:spLocks/>
              </p:cNvSpPr>
              <p:nvPr/>
            </p:nvSpPr>
            <p:spPr bwMode="ltGray">
              <a:xfrm>
                <a:off x="102" y="1389"/>
                <a:ext cx="551" cy="340"/>
              </a:xfrm>
              <a:custGeom>
                <a:avLst/>
                <a:gdLst>
                  <a:gd name="T0" fmla="*/ 16 w 551"/>
                  <a:gd name="T1" fmla="*/ 53 h 340"/>
                  <a:gd name="T2" fmla="*/ 0 w 551"/>
                  <a:gd name="T3" fmla="*/ 122 h 340"/>
                  <a:gd name="T4" fmla="*/ 10 w 551"/>
                  <a:gd name="T5" fmla="*/ 146 h 340"/>
                  <a:gd name="T6" fmla="*/ 33 w 551"/>
                  <a:gd name="T7" fmla="*/ 184 h 340"/>
                  <a:gd name="T8" fmla="*/ 57 w 551"/>
                  <a:gd name="T9" fmla="*/ 217 h 340"/>
                  <a:gd name="T10" fmla="*/ 85 w 551"/>
                  <a:gd name="T11" fmla="*/ 244 h 340"/>
                  <a:gd name="T12" fmla="*/ 120 w 551"/>
                  <a:gd name="T13" fmla="*/ 271 h 340"/>
                  <a:gd name="T14" fmla="*/ 153 w 551"/>
                  <a:gd name="T15" fmla="*/ 290 h 340"/>
                  <a:gd name="T16" fmla="*/ 189 w 551"/>
                  <a:gd name="T17" fmla="*/ 309 h 340"/>
                  <a:gd name="T18" fmla="*/ 235 w 551"/>
                  <a:gd name="T19" fmla="*/ 325 h 340"/>
                  <a:gd name="T20" fmla="*/ 270 w 551"/>
                  <a:gd name="T21" fmla="*/ 333 h 340"/>
                  <a:gd name="T22" fmla="*/ 312 w 551"/>
                  <a:gd name="T23" fmla="*/ 339 h 340"/>
                  <a:gd name="T24" fmla="*/ 351 w 551"/>
                  <a:gd name="T25" fmla="*/ 339 h 340"/>
                  <a:gd name="T26" fmla="*/ 393 w 551"/>
                  <a:gd name="T27" fmla="*/ 334 h 340"/>
                  <a:gd name="T28" fmla="*/ 436 w 551"/>
                  <a:gd name="T29" fmla="*/ 322 h 340"/>
                  <a:gd name="T30" fmla="*/ 475 w 551"/>
                  <a:gd name="T31" fmla="*/ 303 h 340"/>
                  <a:gd name="T32" fmla="*/ 498 w 551"/>
                  <a:gd name="T33" fmla="*/ 287 h 340"/>
                  <a:gd name="T34" fmla="*/ 526 w 551"/>
                  <a:gd name="T35" fmla="*/ 263 h 340"/>
                  <a:gd name="T36" fmla="*/ 541 w 551"/>
                  <a:gd name="T37" fmla="*/ 243 h 340"/>
                  <a:gd name="T38" fmla="*/ 550 w 551"/>
                  <a:gd name="T39" fmla="*/ 227 h 340"/>
                  <a:gd name="T40" fmla="*/ 550 w 551"/>
                  <a:gd name="T41" fmla="*/ 209 h 340"/>
                  <a:gd name="T42" fmla="*/ 544 w 551"/>
                  <a:gd name="T43" fmla="*/ 187 h 340"/>
                  <a:gd name="T44" fmla="*/ 532 w 551"/>
                  <a:gd name="T45" fmla="*/ 171 h 340"/>
                  <a:gd name="T46" fmla="*/ 523 w 551"/>
                  <a:gd name="T47" fmla="*/ 135 h 340"/>
                  <a:gd name="T48" fmla="*/ 519 w 551"/>
                  <a:gd name="T49" fmla="*/ 116 h 340"/>
                  <a:gd name="T50" fmla="*/ 267 w 551"/>
                  <a:gd name="T51" fmla="*/ 133 h 340"/>
                  <a:gd name="T52" fmla="*/ 234 w 551"/>
                  <a:gd name="T53" fmla="*/ 126 h 340"/>
                  <a:gd name="T54" fmla="*/ 193 w 551"/>
                  <a:gd name="T55" fmla="*/ 114 h 340"/>
                  <a:gd name="T56" fmla="*/ 162 w 551"/>
                  <a:gd name="T57" fmla="*/ 97 h 340"/>
                  <a:gd name="T58" fmla="*/ 129 w 551"/>
                  <a:gd name="T59" fmla="*/ 77 h 340"/>
                  <a:gd name="T60" fmla="*/ 97 w 551"/>
                  <a:gd name="T61" fmla="*/ 48 h 340"/>
                  <a:gd name="T62" fmla="*/ 78 w 551"/>
                  <a:gd name="T63" fmla="*/ 24 h 340"/>
                  <a:gd name="T64" fmla="*/ 60 w 551"/>
                  <a:gd name="T65" fmla="*/ 0 h 340"/>
                  <a:gd name="T66" fmla="*/ 16 w 551"/>
                  <a:gd name="T67" fmla="*/ 53 h 3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37"/>
              <p:cNvSpPr>
                <a:spLocks/>
              </p:cNvSpPr>
              <p:nvPr/>
            </p:nvSpPr>
            <p:spPr bwMode="ltGray">
              <a:xfrm>
                <a:off x="82" y="976"/>
                <a:ext cx="475" cy="552"/>
              </a:xfrm>
              <a:custGeom>
                <a:avLst/>
                <a:gdLst>
                  <a:gd name="T0" fmla="*/ 474 w 475"/>
                  <a:gd name="T1" fmla="*/ 0 h 552"/>
                  <a:gd name="T2" fmla="*/ 474 w 475"/>
                  <a:gd name="T3" fmla="*/ 294 h 552"/>
                  <a:gd name="T4" fmla="*/ 446 w 475"/>
                  <a:gd name="T5" fmla="*/ 291 h 552"/>
                  <a:gd name="T6" fmla="*/ 411 w 475"/>
                  <a:gd name="T7" fmla="*/ 293 h 552"/>
                  <a:gd name="T8" fmla="*/ 353 w 475"/>
                  <a:gd name="T9" fmla="*/ 299 h 552"/>
                  <a:gd name="T10" fmla="*/ 296 w 475"/>
                  <a:gd name="T11" fmla="*/ 310 h 552"/>
                  <a:gd name="T12" fmla="*/ 243 w 475"/>
                  <a:gd name="T13" fmla="*/ 323 h 552"/>
                  <a:gd name="T14" fmla="*/ 200 w 475"/>
                  <a:gd name="T15" fmla="*/ 339 h 552"/>
                  <a:gd name="T16" fmla="*/ 149 w 475"/>
                  <a:gd name="T17" fmla="*/ 364 h 552"/>
                  <a:gd name="T18" fmla="*/ 110 w 475"/>
                  <a:gd name="T19" fmla="*/ 390 h 552"/>
                  <a:gd name="T20" fmla="*/ 81 w 475"/>
                  <a:gd name="T21" fmla="*/ 415 h 552"/>
                  <a:gd name="T22" fmla="*/ 60 w 475"/>
                  <a:gd name="T23" fmla="*/ 439 h 552"/>
                  <a:gd name="T24" fmla="*/ 47 w 475"/>
                  <a:gd name="T25" fmla="*/ 461 h 552"/>
                  <a:gd name="T26" fmla="*/ 35 w 475"/>
                  <a:gd name="T27" fmla="*/ 488 h 552"/>
                  <a:gd name="T28" fmla="*/ 30 w 475"/>
                  <a:gd name="T29" fmla="*/ 513 h 552"/>
                  <a:gd name="T30" fmla="*/ 23 w 475"/>
                  <a:gd name="T31" fmla="*/ 551 h 552"/>
                  <a:gd name="T32" fmla="*/ 17 w 475"/>
                  <a:gd name="T33" fmla="*/ 518 h 552"/>
                  <a:gd name="T34" fmla="*/ 8 w 475"/>
                  <a:gd name="T35" fmla="*/ 481 h 552"/>
                  <a:gd name="T36" fmla="*/ 5 w 475"/>
                  <a:gd name="T37" fmla="*/ 453 h 552"/>
                  <a:gd name="T38" fmla="*/ 0 w 475"/>
                  <a:gd name="T39" fmla="*/ 420 h 552"/>
                  <a:gd name="T40" fmla="*/ 2 w 475"/>
                  <a:gd name="T41" fmla="*/ 393 h 552"/>
                  <a:gd name="T42" fmla="*/ 8 w 475"/>
                  <a:gd name="T43" fmla="*/ 361 h 552"/>
                  <a:gd name="T44" fmla="*/ 15 w 475"/>
                  <a:gd name="T45" fmla="*/ 317 h 552"/>
                  <a:gd name="T46" fmla="*/ 30 w 475"/>
                  <a:gd name="T47" fmla="*/ 279 h 552"/>
                  <a:gd name="T48" fmla="*/ 50 w 475"/>
                  <a:gd name="T49" fmla="*/ 238 h 552"/>
                  <a:gd name="T50" fmla="*/ 75 w 475"/>
                  <a:gd name="T51" fmla="*/ 196 h 552"/>
                  <a:gd name="T52" fmla="*/ 111 w 475"/>
                  <a:gd name="T53" fmla="*/ 152 h 552"/>
                  <a:gd name="T54" fmla="*/ 152 w 475"/>
                  <a:gd name="T55" fmla="*/ 116 h 552"/>
                  <a:gd name="T56" fmla="*/ 188 w 475"/>
                  <a:gd name="T57" fmla="*/ 87 h 552"/>
                  <a:gd name="T58" fmla="*/ 233 w 475"/>
                  <a:gd name="T59" fmla="*/ 60 h 552"/>
                  <a:gd name="T60" fmla="*/ 279 w 475"/>
                  <a:gd name="T61" fmla="*/ 40 h 552"/>
                  <a:gd name="T62" fmla="*/ 333 w 475"/>
                  <a:gd name="T63" fmla="*/ 21 h 552"/>
                  <a:gd name="T64" fmla="*/ 380 w 475"/>
                  <a:gd name="T65" fmla="*/ 10 h 552"/>
                  <a:gd name="T66" fmla="*/ 435 w 475"/>
                  <a:gd name="T67" fmla="*/ 3 h 552"/>
                  <a:gd name="T68" fmla="*/ 474 w 475"/>
                  <a:gd name="T6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38"/>
              <p:cNvSpPr>
                <a:spLocks/>
              </p:cNvSpPr>
              <p:nvPr/>
            </p:nvSpPr>
            <p:spPr bwMode="ltGray">
              <a:xfrm>
                <a:off x="370" y="1543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39"/>
              <p:cNvSpPr>
                <a:spLocks/>
              </p:cNvSpPr>
              <p:nvPr/>
            </p:nvSpPr>
            <p:spPr bwMode="ltGray">
              <a:xfrm>
                <a:off x="442" y="1557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ltGray">
              <a:xfrm>
                <a:off x="334" y="1336"/>
                <a:ext cx="319" cy="286"/>
              </a:xfrm>
              <a:custGeom>
                <a:avLst/>
                <a:gdLst>
                  <a:gd name="T0" fmla="*/ 317 w 319"/>
                  <a:gd name="T1" fmla="*/ 275 h 286"/>
                  <a:gd name="T2" fmla="*/ 315 w 319"/>
                  <a:gd name="T3" fmla="*/ 254 h 286"/>
                  <a:gd name="T4" fmla="*/ 306 w 319"/>
                  <a:gd name="T5" fmla="*/ 235 h 286"/>
                  <a:gd name="T6" fmla="*/ 299 w 319"/>
                  <a:gd name="T7" fmla="*/ 219 h 286"/>
                  <a:gd name="T8" fmla="*/ 294 w 319"/>
                  <a:gd name="T9" fmla="*/ 194 h 286"/>
                  <a:gd name="T10" fmla="*/ 288 w 319"/>
                  <a:gd name="T11" fmla="*/ 161 h 286"/>
                  <a:gd name="T12" fmla="*/ 284 w 319"/>
                  <a:gd name="T13" fmla="*/ 126 h 286"/>
                  <a:gd name="T14" fmla="*/ 281 w 319"/>
                  <a:gd name="T15" fmla="*/ 94 h 286"/>
                  <a:gd name="T16" fmla="*/ 279 w 319"/>
                  <a:gd name="T17" fmla="*/ 67 h 286"/>
                  <a:gd name="T18" fmla="*/ 278 w 319"/>
                  <a:gd name="T19" fmla="*/ 43 h 286"/>
                  <a:gd name="T20" fmla="*/ 270 w 319"/>
                  <a:gd name="T21" fmla="*/ 29 h 286"/>
                  <a:gd name="T22" fmla="*/ 255 w 319"/>
                  <a:gd name="T23" fmla="*/ 16 h 286"/>
                  <a:gd name="T24" fmla="*/ 240 w 319"/>
                  <a:gd name="T25" fmla="*/ 9 h 286"/>
                  <a:gd name="T26" fmla="*/ 216 w 319"/>
                  <a:gd name="T27" fmla="*/ 2 h 286"/>
                  <a:gd name="T28" fmla="*/ 189 w 319"/>
                  <a:gd name="T29" fmla="*/ 0 h 286"/>
                  <a:gd name="T30" fmla="*/ 147 w 319"/>
                  <a:gd name="T31" fmla="*/ 0 h 286"/>
                  <a:gd name="T32" fmla="*/ 110 w 319"/>
                  <a:gd name="T33" fmla="*/ 2 h 286"/>
                  <a:gd name="T34" fmla="*/ 74 w 319"/>
                  <a:gd name="T35" fmla="*/ 9 h 286"/>
                  <a:gd name="T36" fmla="*/ 41 w 319"/>
                  <a:gd name="T37" fmla="*/ 21 h 286"/>
                  <a:gd name="T38" fmla="*/ 20 w 319"/>
                  <a:gd name="T39" fmla="*/ 35 h 286"/>
                  <a:gd name="T40" fmla="*/ 8 w 319"/>
                  <a:gd name="T41" fmla="*/ 47 h 286"/>
                  <a:gd name="T42" fmla="*/ 0 w 319"/>
                  <a:gd name="T43" fmla="*/ 61 h 286"/>
                  <a:gd name="T44" fmla="*/ 2 w 319"/>
                  <a:gd name="T45" fmla="*/ 75 h 286"/>
                  <a:gd name="T46" fmla="*/ 5 w 319"/>
                  <a:gd name="T47" fmla="*/ 89 h 286"/>
                  <a:gd name="T48" fmla="*/ 15 w 319"/>
                  <a:gd name="T49" fmla="*/ 104 h 286"/>
                  <a:gd name="T50" fmla="*/ 23 w 319"/>
                  <a:gd name="T51" fmla="*/ 123 h 286"/>
                  <a:gd name="T52" fmla="*/ 27 w 319"/>
                  <a:gd name="T53" fmla="*/ 149 h 286"/>
                  <a:gd name="T54" fmla="*/ 30 w 319"/>
                  <a:gd name="T55" fmla="*/ 176 h 286"/>
                  <a:gd name="T56" fmla="*/ 35 w 319"/>
                  <a:gd name="T57" fmla="*/ 200 h 286"/>
                  <a:gd name="T58" fmla="*/ 36 w 319"/>
                  <a:gd name="T59" fmla="*/ 235 h 286"/>
                  <a:gd name="T60" fmla="*/ 38 w 319"/>
                  <a:gd name="T61" fmla="*/ 265 h 286"/>
                  <a:gd name="T62" fmla="*/ 38 w 319"/>
                  <a:gd name="T63" fmla="*/ 285 h 286"/>
                  <a:gd name="T64" fmla="*/ 48 w 319"/>
                  <a:gd name="T65" fmla="*/ 260 h 286"/>
                  <a:gd name="T66" fmla="*/ 68 w 319"/>
                  <a:gd name="T67" fmla="*/ 248 h 286"/>
                  <a:gd name="T68" fmla="*/ 86 w 319"/>
                  <a:gd name="T69" fmla="*/ 241 h 286"/>
                  <a:gd name="T70" fmla="*/ 108 w 319"/>
                  <a:gd name="T71" fmla="*/ 236 h 286"/>
                  <a:gd name="T72" fmla="*/ 143 w 319"/>
                  <a:gd name="T73" fmla="*/ 229 h 286"/>
                  <a:gd name="T74" fmla="*/ 177 w 319"/>
                  <a:gd name="T75" fmla="*/ 228 h 286"/>
                  <a:gd name="T76" fmla="*/ 197 w 319"/>
                  <a:gd name="T77" fmla="*/ 228 h 286"/>
                  <a:gd name="T78" fmla="*/ 228 w 319"/>
                  <a:gd name="T79" fmla="*/ 230 h 286"/>
                  <a:gd name="T80" fmla="*/ 264 w 319"/>
                  <a:gd name="T81" fmla="*/ 237 h 286"/>
                  <a:gd name="T82" fmla="*/ 287 w 319"/>
                  <a:gd name="T83" fmla="*/ 246 h 286"/>
                  <a:gd name="T84" fmla="*/ 302 w 319"/>
                  <a:gd name="T85" fmla="*/ 255 h 286"/>
                  <a:gd name="T86" fmla="*/ 318 w 319"/>
                  <a:gd name="T87" fmla="*/ 26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41"/>
              <p:cNvSpPr>
                <a:spLocks/>
              </p:cNvSpPr>
              <p:nvPr/>
            </p:nvSpPr>
            <p:spPr bwMode="ltGray">
              <a:xfrm>
                <a:off x="5049" y="1394"/>
                <a:ext cx="551" cy="335"/>
              </a:xfrm>
              <a:custGeom>
                <a:avLst/>
                <a:gdLst>
                  <a:gd name="T0" fmla="*/ 534 w 551"/>
                  <a:gd name="T1" fmla="*/ 48 h 335"/>
                  <a:gd name="T2" fmla="*/ 550 w 551"/>
                  <a:gd name="T3" fmla="*/ 117 h 335"/>
                  <a:gd name="T4" fmla="*/ 540 w 551"/>
                  <a:gd name="T5" fmla="*/ 142 h 335"/>
                  <a:gd name="T6" fmla="*/ 517 w 551"/>
                  <a:gd name="T7" fmla="*/ 179 h 335"/>
                  <a:gd name="T8" fmla="*/ 493 w 551"/>
                  <a:gd name="T9" fmla="*/ 212 h 335"/>
                  <a:gd name="T10" fmla="*/ 465 w 551"/>
                  <a:gd name="T11" fmla="*/ 239 h 335"/>
                  <a:gd name="T12" fmla="*/ 430 w 551"/>
                  <a:gd name="T13" fmla="*/ 267 h 335"/>
                  <a:gd name="T14" fmla="*/ 397 w 551"/>
                  <a:gd name="T15" fmla="*/ 286 h 335"/>
                  <a:gd name="T16" fmla="*/ 361 w 551"/>
                  <a:gd name="T17" fmla="*/ 304 h 335"/>
                  <a:gd name="T18" fmla="*/ 315 w 551"/>
                  <a:gd name="T19" fmla="*/ 320 h 335"/>
                  <a:gd name="T20" fmla="*/ 280 w 551"/>
                  <a:gd name="T21" fmla="*/ 328 h 335"/>
                  <a:gd name="T22" fmla="*/ 238 w 551"/>
                  <a:gd name="T23" fmla="*/ 334 h 335"/>
                  <a:gd name="T24" fmla="*/ 199 w 551"/>
                  <a:gd name="T25" fmla="*/ 334 h 335"/>
                  <a:gd name="T26" fmla="*/ 157 w 551"/>
                  <a:gd name="T27" fmla="*/ 329 h 335"/>
                  <a:gd name="T28" fmla="*/ 114 w 551"/>
                  <a:gd name="T29" fmla="*/ 317 h 335"/>
                  <a:gd name="T30" fmla="*/ 75 w 551"/>
                  <a:gd name="T31" fmla="*/ 298 h 335"/>
                  <a:gd name="T32" fmla="*/ 52 w 551"/>
                  <a:gd name="T33" fmla="*/ 282 h 335"/>
                  <a:gd name="T34" fmla="*/ 24 w 551"/>
                  <a:gd name="T35" fmla="*/ 258 h 335"/>
                  <a:gd name="T36" fmla="*/ 9 w 551"/>
                  <a:gd name="T37" fmla="*/ 238 h 335"/>
                  <a:gd name="T38" fmla="*/ 0 w 551"/>
                  <a:gd name="T39" fmla="*/ 222 h 335"/>
                  <a:gd name="T40" fmla="*/ 0 w 551"/>
                  <a:gd name="T41" fmla="*/ 204 h 335"/>
                  <a:gd name="T42" fmla="*/ 6 w 551"/>
                  <a:gd name="T43" fmla="*/ 182 h 335"/>
                  <a:gd name="T44" fmla="*/ 18 w 551"/>
                  <a:gd name="T45" fmla="*/ 166 h 335"/>
                  <a:gd name="T46" fmla="*/ 27 w 551"/>
                  <a:gd name="T47" fmla="*/ 131 h 335"/>
                  <a:gd name="T48" fmla="*/ 31 w 551"/>
                  <a:gd name="T49" fmla="*/ 112 h 335"/>
                  <a:gd name="T50" fmla="*/ 283 w 551"/>
                  <a:gd name="T51" fmla="*/ 128 h 335"/>
                  <a:gd name="T52" fmla="*/ 316 w 551"/>
                  <a:gd name="T53" fmla="*/ 122 h 335"/>
                  <a:gd name="T54" fmla="*/ 357 w 551"/>
                  <a:gd name="T55" fmla="*/ 109 h 335"/>
                  <a:gd name="T56" fmla="*/ 388 w 551"/>
                  <a:gd name="T57" fmla="*/ 93 h 335"/>
                  <a:gd name="T58" fmla="*/ 421 w 551"/>
                  <a:gd name="T59" fmla="*/ 73 h 335"/>
                  <a:gd name="T60" fmla="*/ 453 w 551"/>
                  <a:gd name="T61" fmla="*/ 44 h 335"/>
                  <a:gd name="T62" fmla="*/ 472 w 551"/>
                  <a:gd name="T63" fmla="*/ 19 h 335"/>
                  <a:gd name="T64" fmla="*/ 486 w 551"/>
                  <a:gd name="T65" fmla="*/ 0 h 335"/>
                  <a:gd name="T66" fmla="*/ 534 w 551"/>
                  <a:gd name="T67" fmla="*/ 48 h 33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42"/>
              <p:cNvSpPr>
                <a:spLocks/>
              </p:cNvSpPr>
              <p:nvPr/>
            </p:nvSpPr>
            <p:spPr bwMode="ltGray">
              <a:xfrm>
                <a:off x="5145" y="976"/>
                <a:ext cx="475" cy="552"/>
              </a:xfrm>
              <a:custGeom>
                <a:avLst/>
                <a:gdLst>
                  <a:gd name="T0" fmla="*/ 0 w 475"/>
                  <a:gd name="T1" fmla="*/ 0 h 552"/>
                  <a:gd name="T2" fmla="*/ 0 w 475"/>
                  <a:gd name="T3" fmla="*/ 294 h 552"/>
                  <a:gd name="T4" fmla="*/ 28 w 475"/>
                  <a:gd name="T5" fmla="*/ 291 h 552"/>
                  <a:gd name="T6" fmla="*/ 63 w 475"/>
                  <a:gd name="T7" fmla="*/ 293 h 552"/>
                  <a:gd name="T8" fmla="*/ 121 w 475"/>
                  <a:gd name="T9" fmla="*/ 299 h 552"/>
                  <a:gd name="T10" fmla="*/ 178 w 475"/>
                  <a:gd name="T11" fmla="*/ 310 h 552"/>
                  <a:gd name="T12" fmla="*/ 231 w 475"/>
                  <a:gd name="T13" fmla="*/ 323 h 552"/>
                  <a:gd name="T14" fmla="*/ 274 w 475"/>
                  <a:gd name="T15" fmla="*/ 339 h 552"/>
                  <a:gd name="T16" fmla="*/ 325 w 475"/>
                  <a:gd name="T17" fmla="*/ 364 h 552"/>
                  <a:gd name="T18" fmla="*/ 364 w 475"/>
                  <a:gd name="T19" fmla="*/ 390 h 552"/>
                  <a:gd name="T20" fmla="*/ 393 w 475"/>
                  <a:gd name="T21" fmla="*/ 415 h 552"/>
                  <a:gd name="T22" fmla="*/ 414 w 475"/>
                  <a:gd name="T23" fmla="*/ 439 h 552"/>
                  <a:gd name="T24" fmla="*/ 427 w 475"/>
                  <a:gd name="T25" fmla="*/ 461 h 552"/>
                  <a:gd name="T26" fmla="*/ 439 w 475"/>
                  <a:gd name="T27" fmla="*/ 488 h 552"/>
                  <a:gd name="T28" fmla="*/ 444 w 475"/>
                  <a:gd name="T29" fmla="*/ 513 h 552"/>
                  <a:gd name="T30" fmla="*/ 451 w 475"/>
                  <a:gd name="T31" fmla="*/ 551 h 552"/>
                  <a:gd name="T32" fmla="*/ 457 w 475"/>
                  <a:gd name="T33" fmla="*/ 518 h 552"/>
                  <a:gd name="T34" fmla="*/ 466 w 475"/>
                  <a:gd name="T35" fmla="*/ 481 h 552"/>
                  <a:gd name="T36" fmla="*/ 469 w 475"/>
                  <a:gd name="T37" fmla="*/ 453 h 552"/>
                  <a:gd name="T38" fmla="*/ 474 w 475"/>
                  <a:gd name="T39" fmla="*/ 420 h 552"/>
                  <a:gd name="T40" fmla="*/ 472 w 475"/>
                  <a:gd name="T41" fmla="*/ 393 h 552"/>
                  <a:gd name="T42" fmla="*/ 466 w 475"/>
                  <a:gd name="T43" fmla="*/ 361 h 552"/>
                  <a:gd name="T44" fmla="*/ 459 w 475"/>
                  <a:gd name="T45" fmla="*/ 317 h 552"/>
                  <a:gd name="T46" fmla="*/ 444 w 475"/>
                  <a:gd name="T47" fmla="*/ 279 h 552"/>
                  <a:gd name="T48" fmla="*/ 424 w 475"/>
                  <a:gd name="T49" fmla="*/ 238 h 552"/>
                  <a:gd name="T50" fmla="*/ 399 w 475"/>
                  <a:gd name="T51" fmla="*/ 196 h 552"/>
                  <a:gd name="T52" fmla="*/ 363 w 475"/>
                  <a:gd name="T53" fmla="*/ 152 h 552"/>
                  <a:gd name="T54" fmla="*/ 322 w 475"/>
                  <a:gd name="T55" fmla="*/ 116 h 552"/>
                  <a:gd name="T56" fmla="*/ 286 w 475"/>
                  <a:gd name="T57" fmla="*/ 87 h 552"/>
                  <a:gd name="T58" fmla="*/ 241 w 475"/>
                  <a:gd name="T59" fmla="*/ 60 h 552"/>
                  <a:gd name="T60" fmla="*/ 195 w 475"/>
                  <a:gd name="T61" fmla="*/ 40 h 552"/>
                  <a:gd name="T62" fmla="*/ 141 w 475"/>
                  <a:gd name="T63" fmla="*/ 21 h 552"/>
                  <a:gd name="T64" fmla="*/ 94 w 475"/>
                  <a:gd name="T65" fmla="*/ 10 h 552"/>
                  <a:gd name="T66" fmla="*/ 39 w 475"/>
                  <a:gd name="T67" fmla="*/ 3 h 552"/>
                  <a:gd name="T68" fmla="*/ 0 w 475"/>
                  <a:gd name="T6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43"/>
              <p:cNvSpPr>
                <a:spLocks/>
              </p:cNvSpPr>
              <p:nvPr/>
            </p:nvSpPr>
            <p:spPr bwMode="ltGray">
              <a:xfrm>
                <a:off x="5176" y="1543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4"/>
              <p:cNvSpPr>
                <a:spLocks/>
              </p:cNvSpPr>
              <p:nvPr/>
            </p:nvSpPr>
            <p:spPr bwMode="ltGray">
              <a:xfrm>
                <a:off x="5172" y="1556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5"/>
              <p:cNvSpPr>
                <a:spLocks/>
              </p:cNvSpPr>
              <p:nvPr/>
            </p:nvSpPr>
            <p:spPr bwMode="ltGray">
              <a:xfrm>
                <a:off x="5049" y="1336"/>
                <a:ext cx="319" cy="286"/>
              </a:xfrm>
              <a:custGeom>
                <a:avLst/>
                <a:gdLst>
                  <a:gd name="T0" fmla="*/ 1 w 319"/>
                  <a:gd name="T1" fmla="*/ 275 h 286"/>
                  <a:gd name="T2" fmla="*/ 3 w 319"/>
                  <a:gd name="T3" fmla="*/ 254 h 286"/>
                  <a:gd name="T4" fmla="*/ 12 w 319"/>
                  <a:gd name="T5" fmla="*/ 235 h 286"/>
                  <a:gd name="T6" fmla="*/ 19 w 319"/>
                  <a:gd name="T7" fmla="*/ 219 h 286"/>
                  <a:gd name="T8" fmla="*/ 24 w 319"/>
                  <a:gd name="T9" fmla="*/ 194 h 286"/>
                  <a:gd name="T10" fmla="*/ 30 w 319"/>
                  <a:gd name="T11" fmla="*/ 161 h 286"/>
                  <a:gd name="T12" fmla="*/ 34 w 319"/>
                  <a:gd name="T13" fmla="*/ 126 h 286"/>
                  <a:gd name="T14" fmla="*/ 37 w 319"/>
                  <a:gd name="T15" fmla="*/ 94 h 286"/>
                  <a:gd name="T16" fmla="*/ 39 w 319"/>
                  <a:gd name="T17" fmla="*/ 67 h 286"/>
                  <a:gd name="T18" fmla="*/ 40 w 319"/>
                  <a:gd name="T19" fmla="*/ 43 h 286"/>
                  <a:gd name="T20" fmla="*/ 48 w 319"/>
                  <a:gd name="T21" fmla="*/ 29 h 286"/>
                  <a:gd name="T22" fmla="*/ 63 w 319"/>
                  <a:gd name="T23" fmla="*/ 16 h 286"/>
                  <a:gd name="T24" fmla="*/ 78 w 319"/>
                  <a:gd name="T25" fmla="*/ 9 h 286"/>
                  <a:gd name="T26" fmla="*/ 102 w 319"/>
                  <a:gd name="T27" fmla="*/ 2 h 286"/>
                  <a:gd name="T28" fmla="*/ 129 w 319"/>
                  <a:gd name="T29" fmla="*/ 0 h 286"/>
                  <a:gd name="T30" fmla="*/ 171 w 319"/>
                  <a:gd name="T31" fmla="*/ 0 h 286"/>
                  <a:gd name="T32" fmla="*/ 208 w 319"/>
                  <a:gd name="T33" fmla="*/ 2 h 286"/>
                  <a:gd name="T34" fmla="*/ 244 w 319"/>
                  <a:gd name="T35" fmla="*/ 9 h 286"/>
                  <a:gd name="T36" fmla="*/ 277 w 319"/>
                  <a:gd name="T37" fmla="*/ 21 h 286"/>
                  <a:gd name="T38" fmla="*/ 298 w 319"/>
                  <a:gd name="T39" fmla="*/ 35 h 286"/>
                  <a:gd name="T40" fmla="*/ 310 w 319"/>
                  <a:gd name="T41" fmla="*/ 47 h 286"/>
                  <a:gd name="T42" fmla="*/ 318 w 319"/>
                  <a:gd name="T43" fmla="*/ 61 h 286"/>
                  <a:gd name="T44" fmla="*/ 316 w 319"/>
                  <a:gd name="T45" fmla="*/ 75 h 286"/>
                  <a:gd name="T46" fmla="*/ 313 w 319"/>
                  <a:gd name="T47" fmla="*/ 89 h 286"/>
                  <a:gd name="T48" fmla="*/ 303 w 319"/>
                  <a:gd name="T49" fmla="*/ 104 h 286"/>
                  <a:gd name="T50" fmla="*/ 295 w 319"/>
                  <a:gd name="T51" fmla="*/ 123 h 286"/>
                  <a:gd name="T52" fmla="*/ 291 w 319"/>
                  <a:gd name="T53" fmla="*/ 149 h 286"/>
                  <a:gd name="T54" fmla="*/ 288 w 319"/>
                  <a:gd name="T55" fmla="*/ 176 h 286"/>
                  <a:gd name="T56" fmla="*/ 283 w 319"/>
                  <a:gd name="T57" fmla="*/ 200 h 286"/>
                  <a:gd name="T58" fmla="*/ 282 w 319"/>
                  <a:gd name="T59" fmla="*/ 235 h 286"/>
                  <a:gd name="T60" fmla="*/ 280 w 319"/>
                  <a:gd name="T61" fmla="*/ 265 h 286"/>
                  <a:gd name="T62" fmla="*/ 280 w 319"/>
                  <a:gd name="T63" fmla="*/ 285 h 286"/>
                  <a:gd name="T64" fmla="*/ 270 w 319"/>
                  <a:gd name="T65" fmla="*/ 260 h 286"/>
                  <a:gd name="T66" fmla="*/ 250 w 319"/>
                  <a:gd name="T67" fmla="*/ 248 h 286"/>
                  <a:gd name="T68" fmla="*/ 232 w 319"/>
                  <a:gd name="T69" fmla="*/ 241 h 286"/>
                  <a:gd name="T70" fmla="*/ 210 w 319"/>
                  <a:gd name="T71" fmla="*/ 236 h 286"/>
                  <a:gd name="T72" fmla="*/ 175 w 319"/>
                  <a:gd name="T73" fmla="*/ 229 h 286"/>
                  <a:gd name="T74" fmla="*/ 141 w 319"/>
                  <a:gd name="T75" fmla="*/ 228 h 286"/>
                  <a:gd name="T76" fmla="*/ 121 w 319"/>
                  <a:gd name="T77" fmla="*/ 228 h 286"/>
                  <a:gd name="T78" fmla="*/ 90 w 319"/>
                  <a:gd name="T79" fmla="*/ 230 h 286"/>
                  <a:gd name="T80" fmla="*/ 54 w 319"/>
                  <a:gd name="T81" fmla="*/ 237 h 286"/>
                  <a:gd name="T82" fmla="*/ 31 w 319"/>
                  <a:gd name="T83" fmla="*/ 246 h 286"/>
                  <a:gd name="T84" fmla="*/ 16 w 319"/>
                  <a:gd name="T85" fmla="*/ 255 h 286"/>
                  <a:gd name="T86" fmla="*/ 0 w 319"/>
                  <a:gd name="T87" fmla="*/ 26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6"/>
              <p:cNvSpPr>
                <a:spLocks/>
              </p:cNvSpPr>
              <p:nvPr/>
            </p:nvSpPr>
            <p:spPr bwMode="ltGray">
              <a:xfrm>
                <a:off x="4319" y="976"/>
                <a:ext cx="832" cy="420"/>
              </a:xfrm>
              <a:custGeom>
                <a:avLst/>
                <a:gdLst>
                  <a:gd name="T0" fmla="*/ 0 w 832"/>
                  <a:gd name="T1" fmla="*/ 0 h 420"/>
                  <a:gd name="T2" fmla="*/ 0 w 832"/>
                  <a:gd name="T3" fmla="*/ 356 h 420"/>
                  <a:gd name="T4" fmla="*/ 84 w 832"/>
                  <a:gd name="T5" fmla="*/ 374 h 420"/>
                  <a:gd name="T6" fmla="*/ 153 w 832"/>
                  <a:gd name="T7" fmla="*/ 393 h 420"/>
                  <a:gd name="T8" fmla="*/ 210 w 832"/>
                  <a:gd name="T9" fmla="*/ 404 h 420"/>
                  <a:gd name="T10" fmla="*/ 258 w 832"/>
                  <a:gd name="T11" fmla="*/ 410 h 420"/>
                  <a:gd name="T12" fmla="*/ 312 w 832"/>
                  <a:gd name="T13" fmla="*/ 416 h 420"/>
                  <a:gd name="T14" fmla="*/ 402 w 832"/>
                  <a:gd name="T15" fmla="*/ 419 h 420"/>
                  <a:gd name="T16" fmla="*/ 485 w 832"/>
                  <a:gd name="T17" fmla="*/ 412 h 420"/>
                  <a:gd name="T18" fmla="*/ 570 w 832"/>
                  <a:gd name="T19" fmla="*/ 399 h 420"/>
                  <a:gd name="T20" fmla="*/ 652 w 832"/>
                  <a:gd name="T21" fmla="*/ 377 h 420"/>
                  <a:gd name="T22" fmla="*/ 724 w 832"/>
                  <a:gd name="T23" fmla="*/ 347 h 420"/>
                  <a:gd name="T24" fmla="*/ 784 w 832"/>
                  <a:gd name="T25" fmla="*/ 306 h 420"/>
                  <a:gd name="T26" fmla="*/ 829 w 832"/>
                  <a:gd name="T27" fmla="*/ 291 h 420"/>
                  <a:gd name="T28" fmla="*/ 831 w 832"/>
                  <a:gd name="T29" fmla="*/ 2 h 420"/>
                  <a:gd name="T30" fmla="*/ 786 w 832"/>
                  <a:gd name="T31" fmla="*/ 9 h 420"/>
                  <a:gd name="T32" fmla="*/ 726 w 832"/>
                  <a:gd name="T33" fmla="*/ 29 h 420"/>
                  <a:gd name="T34" fmla="*/ 654 w 832"/>
                  <a:gd name="T35" fmla="*/ 55 h 420"/>
                  <a:gd name="T36" fmla="*/ 585 w 832"/>
                  <a:gd name="T37" fmla="*/ 70 h 420"/>
                  <a:gd name="T38" fmla="*/ 515 w 832"/>
                  <a:gd name="T39" fmla="*/ 78 h 420"/>
                  <a:gd name="T40" fmla="*/ 468 w 832"/>
                  <a:gd name="T41" fmla="*/ 82 h 420"/>
                  <a:gd name="T42" fmla="*/ 428 w 832"/>
                  <a:gd name="T43" fmla="*/ 84 h 420"/>
                  <a:gd name="T44" fmla="*/ 358 w 832"/>
                  <a:gd name="T45" fmla="*/ 84 h 420"/>
                  <a:gd name="T46" fmla="*/ 314 w 832"/>
                  <a:gd name="T47" fmla="*/ 81 h 420"/>
                  <a:gd name="T48" fmla="*/ 274 w 832"/>
                  <a:gd name="T49" fmla="*/ 76 h 420"/>
                  <a:gd name="T50" fmla="*/ 229 w 832"/>
                  <a:gd name="T51" fmla="*/ 73 h 420"/>
                  <a:gd name="T52" fmla="*/ 190 w 832"/>
                  <a:gd name="T53" fmla="*/ 66 h 420"/>
                  <a:gd name="T54" fmla="*/ 140 w 832"/>
                  <a:gd name="T55" fmla="*/ 57 h 420"/>
                  <a:gd name="T56" fmla="*/ 96 w 832"/>
                  <a:gd name="T57" fmla="*/ 44 h 420"/>
                  <a:gd name="T58" fmla="*/ 49 w 832"/>
                  <a:gd name="T59" fmla="*/ 24 h 420"/>
                  <a:gd name="T60" fmla="*/ 0 w 832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3121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Щелчок правит образец заголовка</a:t>
            </a:r>
          </a:p>
        </p:txBody>
      </p:sp>
      <p:sp>
        <p:nvSpPr>
          <p:cNvPr id="3122" name="Rectangle 5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Щелчок правит образец подзаголовка</a:t>
            </a:r>
          </a:p>
        </p:txBody>
      </p:sp>
      <p:sp>
        <p:nvSpPr>
          <p:cNvPr id="51" name="Rectangle 5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2" name="Rectangle 5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" name="Rectangle 5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5A591-5993-48D3-BF8D-A0D850101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5D525-1148-4B6F-A264-DCABD7820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4CDAE-DAC6-4F97-907A-EC43B5FB4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685800" y="22860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653E1-6871-411F-A512-BDB61F6C9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B796D-A7AE-412A-8EA7-1D7A69A0E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54FB1-CBB6-4A44-B761-282D3796B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AD589-2140-444B-8FC0-A13D21964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786E5-D280-4A5A-B3E8-704D5EDA6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2177E-7A3C-4D7E-BA5F-8B9D7329A3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F96C5-D3E4-4467-94D1-A16C5EDF5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40922-81D5-4EF6-BEC1-EE2C97A7A7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3B705-B336-4BF8-83FF-08FA8009A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8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1032" name="Rectangle 2"/>
            <p:cNvSpPr>
              <a:spLocks noChangeArrowheads="1"/>
            </p:cNvSpPr>
            <p:nvPr/>
          </p:nvSpPr>
          <p:spPr bwMode="hidden">
            <a:xfrm>
              <a:off x="0" y="1008"/>
              <a:ext cx="5774" cy="333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59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58" name="Group 6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2" name="Freeform 4"/>
              <p:cNvSpPr>
                <a:spLocks/>
              </p:cNvSpPr>
              <p:nvPr/>
            </p:nvSpPr>
            <p:spPr bwMode="ltGray">
              <a:xfrm>
                <a:off x="5301" y="-11"/>
                <a:ext cx="241" cy="4284"/>
              </a:xfrm>
              <a:custGeom>
                <a:avLst/>
                <a:gdLst>
                  <a:gd name="T0" fmla="*/ 0 w 241"/>
                  <a:gd name="T1" fmla="*/ 4234 h 4284"/>
                  <a:gd name="T2" fmla="*/ 0 w 241"/>
                  <a:gd name="T3" fmla="*/ 0 h 4284"/>
                  <a:gd name="T4" fmla="*/ 240 w 241"/>
                  <a:gd name="T5" fmla="*/ 0 h 4284"/>
                  <a:gd name="T6" fmla="*/ 240 w 241"/>
                  <a:gd name="T7" fmla="*/ 4234 h 4284"/>
                  <a:gd name="T8" fmla="*/ 192 w 241"/>
                  <a:gd name="T9" fmla="*/ 4283 h 4284"/>
                  <a:gd name="T10" fmla="*/ 144 w 241"/>
                  <a:gd name="T11" fmla="*/ 4281 h 4284"/>
                  <a:gd name="T12" fmla="*/ 112 w 241"/>
                  <a:gd name="T13" fmla="*/ 4281 h 4284"/>
                  <a:gd name="T14" fmla="*/ 49 w 241"/>
                  <a:gd name="T15" fmla="*/ 4281 h 4284"/>
                  <a:gd name="T16" fmla="*/ 0 w 241"/>
                  <a:gd name="T17" fmla="*/ 4234 h 4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5541" y="-11"/>
                <a:ext cx="241" cy="4284"/>
              </a:xfrm>
              <a:custGeom>
                <a:avLst/>
                <a:gdLst>
                  <a:gd name="T0" fmla="*/ 0 w 241"/>
                  <a:gd name="T1" fmla="*/ 4234 h 4284"/>
                  <a:gd name="T2" fmla="*/ 0 w 241"/>
                  <a:gd name="T3" fmla="*/ 0 h 4284"/>
                  <a:gd name="T4" fmla="*/ 240 w 241"/>
                  <a:gd name="T5" fmla="*/ 0 h 4284"/>
                  <a:gd name="T6" fmla="*/ 240 w 241"/>
                  <a:gd name="T7" fmla="*/ 4234 h 4284"/>
                  <a:gd name="T8" fmla="*/ 192 w 241"/>
                  <a:gd name="T9" fmla="*/ 4283 h 4284"/>
                  <a:gd name="T10" fmla="*/ 144 w 241"/>
                  <a:gd name="T11" fmla="*/ 4281 h 4284"/>
                  <a:gd name="T12" fmla="*/ 112 w 241"/>
                  <a:gd name="T13" fmla="*/ 4281 h 4284"/>
                  <a:gd name="T14" fmla="*/ 49 w 241"/>
                  <a:gd name="T15" fmla="*/ 4281 h 4284"/>
                  <a:gd name="T16" fmla="*/ 0 w 241"/>
                  <a:gd name="T17" fmla="*/ 4234 h 4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59" name="Group 9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1031" name="Freeform 7"/>
              <p:cNvSpPr>
                <a:spLocks/>
              </p:cNvSpPr>
              <p:nvPr/>
            </p:nvSpPr>
            <p:spPr bwMode="ltGray">
              <a:xfrm>
                <a:off x="0" y="0"/>
                <a:ext cx="241" cy="4273"/>
              </a:xfrm>
              <a:custGeom>
                <a:avLst/>
                <a:gdLst>
                  <a:gd name="T0" fmla="*/ 0 w 241"/>
                  <a:gd name="T1" fmla="*/ 4223 h 4273"/>
                  <a:gd name="T2" fmla="*/ 0 w 241"/>
                  <a:gd name="T3" fmla="*/ 0 h 4273"/>
                  <a:gd name="T4" fmla="*/ 240 w 241"/>
                  <a:gd name="T5" fmla="*/ 0 h 4273"/>
                  <a:gd name="T6" fmla="*/ 240 w 241"/>
                  <a:gd name="T7" fmla="*/ 4223 h 4273"/>
                  <a:gd name="T8" fmla="*/ 192 w 241"/>
                  <a:gd name="T9" fmla="*/ 4272 h 4273"/>
                  <a:gd name="T10" fmla="*/ 144 w 241"/>
                  <a:gd name="T11" fmla="*/ 4270 h 4273"/>
                  <a:gd name="T12" fmla="*/ 112 w 241"/>
                  <a:gd name="T13" fmla="*/ 4270 h 4273"/>
                  <a:gd name="T14" fmla="*/ 49 w 241"/>
                  <a:gd name="T15" fmla="*/ 4270 h 4273"/>
                  <a:gd name="T16" fmla="*/ 0 w 241"/>
                  <a:gd name="T17" fmla="*/ 4223 h 4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" name="Freeform 8"/>
              <p:cNvSpPr>
                <a:spLocks/>
              </p:cNvSpPr>
              <p:nvPr/>
            </p:nvSpPr>
            <p:spPr bwMode="ltGray">
              <a:xfrm>
                <a:off x="240" y="0"/>
                <a:ext cx="241" cy="4273"/>
              </a:xfrm>
              <a:custGeom>
                <a:avLst/>
                <a:gdLst>
                  <a:gd name="T0" fmla="*/ 0 w 241"/>
                  <a:gd name="T1" fmla="*/ 4223 h 4273"/>
                  <a:gd name="T2" fmla="*/ 0 w 241"/>
                  <a:gd name="T3" fmla="*/ 0 h 4273"/>
                  <a:gd name="T4" fmla="*/ 240 w 241"/>
                  <a:gd name="T5" fmla="*/ 0 h 4273"/>
                  <a:gd name="T6" fmla="*/ 240 w 241"/>
                  <a:gd name="T7" fmla="*/ 4223 h 4273"/>
                  <a:gd name="T8" fmla="*/ 192 w 241"/>
                  <a:gd name="T9" fmla="*/ 4272 h 4273"/>
                  <a:gd name="T10" fmla="*/ 144 w 241"/>
                  <a:gd name="T11" fmla="*/ 4270 h 4273"/>
                  <a:gd name="T12" fmla="*/ 112 w 241"/>
                  <a:gd name="T13" fmla="*/ 4270 h 4273"/>
                  <a:gd name="T14" fmla="*/ 49 w 241"/>
                  <a:gd name="T15" fmla="*/ 4270 h 4273"/>
                  <a:gd name="T16" fmla="*/ 0 w 241"/>
                  <a:gd name="T17" fmla="*/ 4223 h 4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060" name="Group 47"/>
            <p:cNvGrpSpPr>
              <a:grpSpLocks/>
            </p:cNvGrpSpPr>
            <p:nvPr/>
          </p:nvGrpSpPr>
          <p:grpSpPr bwMode="auto">
            <a:xfrm>
              <a:off x="82" y="22"/>
              <a:ext cx="5590" cy="891"/>
              <a:chOff x="82" y="22"/>
              <a:chExt cx="5590" cy="891"/>
            </a:xfrm>
          </p:grpSpPr>
          <p:grpSp>
            <p:nvGrpSpPr>
              <p:cNvPr id="2061" name="Group 28"/>
              <p:cNvGrpSpPr>
                <a:grpSpLocks/>
              </p:cNvGrpSpPr>
              <p:nvPr/>
            </p:nvGrpSpPr>
            <p:grpSpPr bwMode="auto">
              <a:xfrm>
                <a:off x="134" y="22"/>
                <a:ext cx="5538" cy="850"/>
                <a:chOff x="134" y="22"/>
                <a:chExt cx="5538" cy="850"/>
              </a:xfrm>
            </p:grpSpPr>
            <p:sp>
              <p:nvSpPr>
                <p:cNvPr id="1056" name="Freeform 10"/>
                <p:cNvSpPr>
                  <a:spLocks/>
                </p:cNvSpPr>
                <p:nvPr/>
              </p:nvSpPr>
              <p:spPr bwMode="ltGray">
                <a:xfrm>
                  <a:off x="5269" y="734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57" name="Freeform 11"/>
                <p:cNvSpPr>
                  <a:spLocks/>
                </p:cNvSpPr>
                <p:nvPr/>
              </p:nvSpPr>
              <p:spPr bwMode="ltGray">
                <a:xfrm>
                  <a:off x="5265" y="746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" name="Freeform 12"/>
                <p:cNvSpPr>
                  <a:spLocks/>
                </p:cNvSpPr>
                <p:nvPr/>
              </p:nvSpPr>
              <p:spPr bwMode="ltGray">
                <a:xfrm>
                  <a:off x="475" y="725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" name="Freeform 13"/>
                <p:cNvSpPr>
                  <a:spLocks/>
                </p:cNvSpPr>
                <p:nvPr/>
              </p:nvSpPr>
              <p:spPr bwMode="ltGray">
                <a:xfrm>
                  <a:off x="547" y="738"/>
                  <a:ext cx="88" cy="75"/>
                </a:xfrm>
                <a:custGeom>
                  <a:avLst/>
                  <a:gdLst>
                    <a:gd name="T0" fmla="*/ 87 w 88"/>
                    <a:gd name="T1" fmla="*/ 68 h 75"/>
                    <a:gd name="T2" fmla="*/ 76 w 88"/>
                    <a:gd name="T3" fmla="*/ 0 h 75"/>
                    <a:gd name="T4" fmla="*/ 33 w 88"/>
                    <a:gd name="T5" fmla="*/ 5 h 75"/>
                    <a:gd name="T6" fmla="*/ 0 w 88"/>
                    <a:gd name="T7" fmla="*/ 9 h 75"/>
                    <a:gd name="T8" fmla="*/ 9 w 88"/>
                    <a:gd name="T9" fmla="*/ 74 h 75"/>
                    <a:gd name="T10" fmla="*/ 12 w 88"/>
                    <a:gd name="T11" fmla="*/ 58 h 75"/>
                    <a:gd name="T12" fmla="*/ 22 w 88"/>
                    <a:gd name="T13" fmla="*/ 47 h 75"/>
                    <a:gd name="T14" fmla="*/ 40 w 88"/>
                    <a:gd name="T15" fmla="*/ 44 h 75"/>
                    <a:gd name="T16" fmla="*/ 60 w 88"/>
                    <a:gd name="T17" fmla="*/ 45 h 75"/>
                    <a:gd name="T18" fmla="*/ 76 w 88"/>
                    <a:gd name="T19" fmla="*/ 52 h 75"/>
                    <a:gd name="T20" fmla="*/ 87 w 88"/>
                    <a:gd name="T21" fmla="*/ 68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0" name="Line 14"/>
                <p:cNvSpPr>
                  <a:spLocks noChangeShapeType="1"/>
                </p:cNvSpPr>
                <p:nvPr/>
              </p:nvSpPr>
              <p:spPr bwMode="ltGray">
                <a:xfrm flipV="1">
                  <a:off x="2020" y="309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" name="Freeform 15"/>
                <p:cNvSpPr>
                  <a:spLocks/>
                </p:cNvSpPr>
                <p:nvPr/>
              </p:nvSpPr>
              <p:spPr bwMode="ltGray">
                <a:xfrm>
                  <a:off x="1408" y="22"/>
                  <a:ext cx="2967" cy="457"/>
                </a:xfrm>
                <a:custGeom>
                  <a:avLst/>
                  <a:gdLst>
                    <a:gd name="T0" fmla="*/ 0 w 2967"/>
                    <a:gd name="T1" fmla="*/ 122 h 457"/>
                    <a:gd name="T2" fmla="*/ 207 w 2967"/>
                    <a:gd name="T3" fmla="*/ 78 h 457"/>
                    <a:gd name="T4" fmla="*/ 442 w 2967"/>
                    <a:gd name="T5" fmla="*/ 48 h 457"/>
                    <a:gd name="T6" fmla="*/ 640 w 2967"/>
                    <a:gd name="T7" fmla="*/ 32 h 457"/>
                    <a:gd name="T8" fmla="*/ 897 w 2967"/>
                    <a:gd name="T9" fmla="*/ 16 h 457"/>
                    <a:gd name="T10" fmla="*/ 1215 w 2967"/>
                    <a:gd name="T11" fmla="*/ 2 h 457"/>
                    <a:gd name="T12" fmla="*/ 1392 w 2967"/>
                    <a:gd name="T13" fmla="*/ 0 h 457"/>
                    <a:gd name="T14" fmla="*/ 1710 w 2967"/>
                    <a:gd name="T15" fmla="*/ 0 h 457"/>
                    <a:gd name="T16" fmla="*/ 1997 w 2967"/>
                    <a:gd name="T17" fmla="*/ 10 h 457"/>
                    <a:gd name="T18" fmla="*/ 2258 w 2967"/>
                    <a:gd name="T19" fmla="*/ 21 h 457"/>
                    <a:gd name="T20" fmla="*/ 2493 w 2967"/>
                    <a:gd name="T21" fmla="*/ 38 h 457"/>
                    <a:gd name="T22" fmla="*/ 2674 w 2967"/>
                    <a:gd name="T23" fmla="*/ 54 h 457"/>
                    <a:gd name="T24" fmla="*/ 2828 w 2967"/>
                    <a:gd name="T25" fmla="*/ 73 h 457"/>
                    <a:gd name="T26" fmla="*/ 2966 w 2967"/>
                    <a:gd name="T27" fmla="*/ 92 h 457"/>
                    <a:gd name="T28" fmla="*/ 2966 w 2967"/>
                    <a:gd name="T29" fmla="*/ 456 h 457"/>
                    <a:gd name="T30" fmla="*/ 2833 w 2967"/>
                    <a:gd name="T31" fmla="*/ 434 h 457"/>
                    <a:gd name="T32" fmla="*/ 2563 w 2967"/>
                    <a:gd name="T33" fmla="*/ 399 h 457"/>
                    <a:gd name="T34" fmla="*/ 2382 w 2967"/>
                    <a:gd name="T35" fmla="*/ 382 h 457"/>
                    <a:gd name="T36" fmla="*/ 2134 w 2967"/>
                    <a:gd name="T37" fmla="*/ 366 h 457"/>
                    <a:gd name="T38" fmla="*/ 1944 w 2967"/>
                    <a:gd name="T39" fmla="*/ 358 h 457"/>
                    <a:gd name="T40" fmla="*/ 1746 w 2967"/>
                    <a:gd name="T41" fmla="*/ 350 h 457"/>
                    <a:gd name="T42" fmla="*/ 1529 w 2967"/>
                    <a:gd name="T43" fmla="*/ 350 h 457"/>
                    <a:gd name="T44" fmla="*/ 1295 w 2967"/>
                    <a:gd name="T45" fmla="*/ 350 h 457"/>
                    <a:gd name="T46" fmla="*/ 1047 w 2967"/>
                    <a:gd name="T47" fmla="*/ 355 h 457"/>
                    <a:gd name="T48" fmla="*/ 853 w 2967"/>
                    <a:gd name="T49" fmla="*/ 363 h 457"/>
                    <a:gd name="T50" fmla="*/ 654 w 2967"/>
                    <a:gd name="T51" fmla="*/ 374 h 457"/>
                    <a:gd name="T52" fmla="*/ 468 w 2967"/>
                    <a:gd name="T53" fmla="*/ 388 h 457"/>
                    <a:gd name="T54" fmla="*/ 296 w 2967"/>
                    <a:gd name="T55" fmla="*/ 404 h 457"/>
                    <a:gd name="T56" fmla="*/ 150 w 2967"/>
                    <a:gd name="T57" fmla="*/ 423 h 457"/>
                    <a:gd name="T58" fmla="*/ 13 w 2967"/>
                    <a:gd name="T59" fmla="*/ 445 h 457"/>
                    <a:gd name="T60" fmla="*/ 0 w 2967"/>
                    <a:gd name="T61" fmla="*/ 122 h 45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2" name="Freeform 16"/>
                <p:cNvSpPr>
                  <a:spLocks/>
                </p:cNvSpPr>
                <p:nvPr/>
              </p:nvSpPr>
              <p:spPr bwMode="ltGray">
                <a:xfrm>
                  <a:off x="607" y="118"/>
                  <a:ext cx="823" cy="431"/>
                </a:xfrm>
                <a:custGeom>
                  <a:avLst/>
                  <a:gdLst>
                    <a:gd name="T0" fmla="*/ 815 w 823"/>
                    <a:gd name="T1" fmla="*/ 27 h 431"/>
                    <a:gd name="T2" fmla="*/ 822 w 823"/>
                    <a:gd name="T3" fmla="*/ 350 h 431"/>
                    <a:gd name="T4" fmla="*/ 746 w 823"/>
                    <a:gd name="T5" fmla="*/ 382 h 431"/>
                    <a:gd name="T6" fmla="*/ 676 w 823"/>
                    <a:gd name="T7" fmla="*/ 404 h 431"/>
                    <a:gd name="T8" fmla="*/ 619 w 823"/>
                    <a:gd name="T9" fmla="*/ 415 h 431"/>
                    <a:gd name="T10" fmla="*/ 571 w 823"/>
                    <a:gd name="T11" fmla="*/ 421 h 431"/>
                    <a:gd name="T12" fmla="*/ 517 w 823"/>
                    <a:gd name="T13" fmla="*/ 427 h 431"/>
                    <a:gd name="T14" fmla="*/ 427 w 823"/>
                    <a:gd name="T15" fmla="*/ 430 h 431"/>
                    <a:gd name="T16" fmla="*/ 344 w 823"/>
                    <a:gd name="T17" fmla="*/ 423 h 431"/>
                    <a:gd name="T18" fmla="*/ 259 w 823"/>
                    <a:gd name="T19" fmla="*/ 410 h 431"/>
                    <a:gd name="T20" fmla="*/ 177 w 823"/>
                    <a:gd name="T21" fmla="*/ 388 h 431"/>
                    <a:gd name="T22" fmla="*/ 105 w 823"/>
                    <a:gd name="T23" fmla="*/ 358 h 431"/>
                    <a:gd name="T24" fmla="*/ 41 w 823"/>
                    <a:gd name="T25" fmla="*/ 325 h 431"/>
                    <a:gd name="T26" fmla="*/ 0 w 823"/>
                    <a:gd name="T27" fmla="*/ 294 h 431"/>
                    <a:gd name="T28" fmla="*/ 0 w 823"/>
                    <a:gd name="T29" fmla="*/ 0 h 431"/>
                    <a:gd name="T30" fmla="*/ 46 w 823"/>
                    <a:gd name="T31" fmla="*/ 25 h 431"/>
                    <a:gd name="T32" fmla="*/ 105 w 823"/>
                    <a:gd name="T33" fmla="*/ 47 h 431"/>
                    <a:gd name="T34" fmla="*/ 175 w 823"/>
                    <a:gd name="T35" fmla="*/ 66 h 431"/>
                    <a:gd name="T36" fmla="*/ 244 w 823"/>
                    <a:gd name="T37" fmla="*/ 81 h 431"/>
                    <a:gd name="T38" fmla="*/ 314 w 823"/>
                    <a:gd name="T39" fmla="*/ 89 h 431"/>
                    <a:gd name="T40" fmla="*/ 361 w 823"/>
                    <a:gd name="T41" fmla="*/ 93 h 431"/>
                    <a:gd name="T42" fmla="*/ 401 w 823"/>
                    <a:gd name="T43" fmla="*/ 95 h 431"/>
                    <a:gd name="T44" fmla="*/ 471 w 823"/>
                    <a:gd name="T45" fmla="*/ 95 h 431"/>
                    <a:gd name="T46" fmla="*/ 515 w 823"/>
                    <a:gd name="T47" fmla="*/ 92 h 431"/>
                    <a:gd name="T48" fmla="*/ 555 w 823"/>
                    <a:gd name="T49" fmla="*/ 87 h 431"/>
                    <a:gd name="T50" fmla="*/ 600 w 823"/>
                    <a:gd name="T51" fmla="*/ 84 h 431"/>
                    <a:gd name="T52" fmla="*/ 640 w 823"/>
                    <a:gd name="T53" fmla="*/ 76 h 431"/>
                    <a:gd name="T54" fmla="*/ 689 w 823"/>
                    <a:gd name="T55" fmla="*/ 67 h 431"/>
                    <a:gd name="T56" fmla="*/ 733 w 823"/>
                    <a:gd name="T57" fmla="*/ 55 h 431"/>
                    <a:gd name="T58" fmla="*/ 777 w 823"/>
                    <a:gd name="T59" fmla="*/ 41 h 431"/>
                    <a:gd name="T60" fmla="*/ 815 w 823"/>
                    <a:gd name="T61" fmla="*/ 27 h 431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" name="Freeform 17"/>
                <p:cNvSpPr>
                  <a:spLocks/>
                </p:cNvSpPr>
                <p:nvPr/>
              </p:nvSpPr>
              <p:spPr bwMode="ltGray">
                <a:xfrm>
                  <a:off x="154" y="533"/>
                  <a:ext cx="551" cy="339"/>
                </a:xfrm>
                <a:custGeom>
                  <a:avLst/>
                  <a:gdLst>
                    <a:gd name="T0" fmla="*/ 16 w 551"/>
                    <a:gd name="T1" fmla="*/ 53 h 339"/>
                    <a:gd name="T2" fmla="*/ 0 w 551"/>
                    <a:gd name="T3" fmla="*/ 122 h 339"/>
                    <a:gd name="T4" fmla="*/ 10 w 551"/>
                    <a:gd name="T5" fmla="*/ 146 h 339"/>
                    <a:gd name="T6" fmla="*/ 33 w 551"/>
                    <a:gd name="T7" fmla="*/ 183 h 339"/>
                    <a:gd name="T8" fmla="*/ 57 w 551"/>
                    <a:gd name="T9" fmla="*/ 216 h 339"/>
                    <a:gd name="T10" fmla="*/ 85 w 551"/>
                    <a:gd name="T11" fmla="*/ 244 h 339"/>
                    <a:gd name="T12" fmla="*/ 120 w 551"/>
                    <a:gd name="T13" fmla="*/ 271 h 339"/>
                    <a:gd name="T14" fmla="*/ 153 w 551"/>
                    <a:gd name="T15" fmla="*/ 290 h 339"/>
                    <a:gd name="T16" fmla="*/ 189 w 551"/>
                    <a:gd name="T17" fmla="*/ 308 h 339"/>
                    <a:gd name="T18" fmla="*/ 235 w 551"/>
                    <a:gd name="T19" fmla="*/ 324 h 339"/>
                    <a:gd name="T20" fmla="*/ 270 w 551"/>
                    <a:gd name="T21" fmla="*/ 332 h 339"/>
                    <a:gd name="T22" fmla="*/ 312 w 551"/>
                    <a:gd name="T23" fmla="*/ 338 h 339"/>
                    <a:gd name="T24" fmla="*/ 351 w 551"/>
                    <a:gd name="T25" fmla="*/ 338 h 339"/>
                    <a:gd name="T26" fmla="*/ 393 w 551"/>
                    <a:gd name="T27" fmla="*/ 333 h 339"/>
                    <a:gd name="T28" fmla="*/ 436 w 551"/>
                    <a:gd name="T29" fmla="*/ 321 h 339"/>
                    <a:gd name="T30" fmla="*/ 475 w 551"/>
                    <a:gd name="T31" fmla="*/ 302 h 339"/>
                    <a:gd name="T32" fmla="*/ 498 w 551"/>
                    <a:gd name="T33" fmla="*/ 286 h 339"/>
                    <a:gd name="T34" fmla="*/ 526 w 551"/>
                    <a:gd name="T35" fmla="*/ 262 h 339"/>
                    <a:gd name="T36" fmla="*/ 541 w 551"/>
                    <a:gd name="T37" fmla="*/ 243 h 339"/>
                    <a:gd name="T38" fmla="*/ 550 w 551"/>
                    <a:gd name="T39" fmla="*/ 226 h 339"/>
                    <a:gd name="T40" fmla="*/ 550 w 551"/>
                    <a:gd name="T41" fmla="*/ 208 h 339"/>
                    <a:gd name="T42" fmla="*/ 544 w 551"/>
                    <a:gd name="T43" fmla="*/ 187 h 339"/>
                    <a:gd name="T44" fmla="*/ 532 w 551"/>
                    <a:gd name="T45" fmla="*/ 170 h 339"/>
                    <a:gd name="T46" fmla="*/ 523 w 551"/>
                    <a:gd name="T47" fmla="*/ 135 h 339"/>
                    <a:gd name="T48" fmla="*/ 519 w 551"/>
                    <a:gd name="T49" fmla="*/ 116 h 339"/>
                    <a:gd name="T50" fmla="*/ 267 w 551"/>
                    <a:gd name="T51" fmla="*/ 132 h 339"/>
                    <a:gd name="T52" fmla="*/ 234 w 551"/>
                    <a:gd name="T53" fmla="*/ 126 h 339"/>
                    <a:gd name="T54" fmla="*/ 193 w 551"/>
                    <a:gd name="T55" fmla="*/ 113 h 339"/>
                    <a:gd name="T56" fmla="*/ 162 w 551"/>
                    <a:gd name="T57" fmla="*/ 97 h 339"/>
                    <a:gd name="T58" fmla="*/ 129 w 551"/>
                    <a:gd name="T59" fmla="*/ 77 h 339"/>
                    <a:gd name="T60" fmla="*/ 97 w 551"/>
                    <a:gd name="T61" fmla="*/ 48 h 339"/>
                    <a:gd name="T62" fmla="*/ 78 w 551"/>
                    <a:gd name="T63" fmla="*/ 24 h 339"/>
                    <a:gd name="T64" fmla="*/ 60 w 551"/>
                    <a:gd name="T65" fmla="*/ 0 h 339"/>
                    <a:gd name="T66" fmla="*/ 16 w 551"/>
                    <a:gd name="T67" fmla="*/ 53 h 33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" name="Freeform 18"/>
                <p:cNvSpPr>
                  <a:spLocks/>
                </p:cNvSpPr>
                <p:nvPr/>
              </p:nvSpPr>
              <p:spPr bwMode="ltGray">
                <a:xfrm>
                  <a:off x="134" y="119"/>
                  <a:ext cx="475" cy="552"/>
                </a:xfrm>
                <a:custGeom>
                  <a:avLst/>
                  <a:gdLst>
                    <a:gd name="T0" fmla="*/ 474 w 475"/>
                    <a:gd name="T1" fmla="*/ 0 h 552"/>
                    <a:gd name="T2" fmla="*/ 474 w 475"/>
                    <a:gd name="T3" fmla="*/ 294 h 552"/>
                    <a:gd name="T4" fmla="*/ 446 w 475"/>
                    <a:gd name="T5" fmla="*/ 291 h 552"/>
                    <a:gd name="T6" fmla="*/ 411 w 475"/>
                    <a:gd name="T7" fmla="*/ 293 h 552"/>
                    <a:gd name="T8" fmla="*/ 353 w 475"/>
                    <a:gd name="T9" fmla="*/ 299 h 552"/>
                    <a:gd name="T10" fmla="*/ 296 w 475"/>
                    <a:gd name="T11" fmla="*/ 310 h 552"/>
                    <a:gd name="T12" fmla="*/ 243 w 475"/>
                    <a:gd name="T13" fmla="*/ 323 h 552"/>
                    <a:gd name="T14" fmla="*/ 200 w 475"/>
                    <a:gd name="T15" fmla="*/ 339 h 552"/>
                    <a:gd name="T16" fmla="*/ 149 w 475"/>
                    <a:gd name="T17" fmla="*/ 364 h 552"/>
                    <a:gd name="T18" fmla="*/ 110 w 475"/>
                    <a:gd name="T19" fmla="*/ 390 h 552"/>
                    <a:gd name="T20" fmla="*/ 81 w 475"/>
                    <a:gd name="T21" fmla="*/ 415 h 552"/>
                    <a:gd name="T22" fmla="*/ 60 w 475"/>
                    <a:gd name="T23" fmla="*/ 439 h 552"/>
                    <a:gd name="T24" fmla="*/ 47 w 475"/>
                    <a:gd name="T25" fmla="*/ 461 h 552"/>
                    <a:gd name="T26" fmla="*/ 35 w 475"/>
                    <a:gd name="T27" fmla="*/ 488 h 552"/>
                    <a:gd name="T28" fmla="*/ 30 w 475"/>
                    <a:gd name="T29" fmla="*/ 513 h 552"/>
                    <a:gd name="T30" fmla="*/ 23 w 475"/>
                    <a:gd name="T31" fmla="*/ 551 h 552"/>
                    <a:gd name="T32" fmla="*/ 17 w 475"/>
                    <a:gd name="T33" fmla="*/ 518 h 552"/>
                    <a:gd name="T34" fmla="*/ 8 w 475"/>
                    <a:gd name="T35" fmla="*/ 481 h 552"/>
                    <a:gd name="T36" fmla="*/ 5 w 475"/>
                    <a:gd name="T37" fmla="*/ 453 h 552"/>
                    <a:gd name="T38" fmla="*/ 0 w 475"/>
                    <a:gd name="T39" fmla="*/ 420 h 552"/>
                    <a:gd name="T40" fmla="*/ 2 w 475"/>
                    <a:gd name="T41" fmla="*/ 393 h 552"/>
                    <a:gd name="T42" fmla="*/ 8 w 475"/>
                    <a:gd name="T43" fmla="*/ 361 h 552"/>
                    <a:gd name="T44" fmla="*/ 15 w 475"/>
                    <a:gd name="T45" fmla="*/ 317 h 552"/>
                    <a:gd name="T46" fmla="*/ 30 w 475"/>
                    <a:gd name="T47" fmla="*/ 279 h 552"/>
                    <a:gd name="T48" fmla="*/ 50 w 475"/>
                    <a:gd name="T49" fmla="*/ 238 h 552"/>
                    <a:gd name="T50" fmla="*/ 75 w 475"/>
                    <a:gd name="T51" fmla="*/ 196 h 552"/>
                    <a:gd name="T52" fmla="*/ 111 w 475"/>
                    <a:gd name="T53" fmla="*/ 152 h 552"/>
                    <a:gd name="T54" fmla="*/ 152 w 475"/>
                    <a:gd name="T55" fmla="*/ 116 h 552"/>
                    <a:gd name="T56" fmla="*/ 188 w 475"/>
                    <a:gd name="T57" fmla="*/ 87 h 552"/>
                    <a:gd name="T58" fmla="*/ 233 w 475"/>
                    <a:gd name="T59" fmla="*/ 60 h 552"/>
                    <a:gd name="T60" fmla="*/ 279 w 475"/>
                    <a:gd name="T61" fmla="*/ 40 h 552"/>
                    <a:gd name="T62" fmla="*/ 333 w 475"/>
                    <a:gd name="T63" fmla="*/ 21 h 552"/>
                    <a:gd name="T64" fmla="*/ 380 w 475"/>
                    <a:gd name="T65" fmla="*/ 10 h 552"/>
                    <a:gd name="T66" fmla="*/ 435 w 475"/>
                    <a:gd name="T67" fmla="*/ 3 h 552"/>
                    <a:gd name="T68" fmla="*/ 474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5" name="Freeform 19"/>
                <p:cNvSpPr>
                  <a:spLocks/>
                </p:cNvSpPr>
                <p:nvPr/>
              </p:nvSpPr>
              <p:spPr bwMode="ltGray">
                <a:xfrm>
                  <a:off x="422" y="687"/>
                  <a:ext cx="156" cy="117"/>
                </a:xfrm>
                <a:custGeom>
                  <a:avLst/>
                  <a:gdLst>
                    <a:gd name="T0" fmla="*/ 72 w 156"/>
                    <a:gd name="T1" fmla="*/ 0 h 117"/>
                    <a:gd name="T2" fmla="*/ 21 w 156"/>
                    <a:gd name="T3" fmla="*/ 19 h 117"/>
                    <a:gd name="T4" fmla="*/ 3 w 156"/>
                    <a:gd name="T5" fmla="*/ 45 h 117"/>
                    <a:gd name="T6" fmla="*/ 0 w 156"/>
                    <a:gd name="T7" fmla="*/ 70 h 117"/>
                    <a:gd name="T8" fmla="*/ 0 w 156"/>
                    <a:gd name="T9" fmla="*/ 83 h 117"/>
                    <a:gd name="T10" fmla="*/ 9 w 156"/>
                    <a:gd name="T11" fmla="*/ 99 h 117"/>
                    <a:gd name="T12" fmla="*/ 29 w 156"/>
                    <a:gd name="T13" fmla="*/ 107 h 117"/>
                    <a:gd name="T14" fmla="*/ 50 w 156"/>
                    <a:gd name="T15" fmla="*/ 113 h 117"/>
                    <a:gd name="T16" fmla="*/ 69 w 156"/>
                    <a:gd name="T17" fmla="*/ 116 h 117"/>
                    <a:gd name="T18" fmla="*/ 86 w 156"/>
                    <a:gd name="T19" fmla="*/ 116 h 117"/>
                    <a:gd name="T20" fmla="*/ 114 w 156"/>
                    <a:gd name="T21" fmla="*/ 111 h 117"/>
                    <a:gd name="T22" fmla="*/ 134 w 156"/>
                    <a:gd name="T23" fmla="*/ 106 h 117"/>
                    <a:gd name="T24" fmla="*/ 146 w 156"/>
                    <a:gd name="T25" fmla="*/ 98 h 117"/>
                    <a:gd name="T26" fmla="*/ 153 w 156"/>
                    <a:gd name="T27" fmla="*/ 89 h 117"/>
                    <a:gd name="T28" fmla="*/ 155 w 156"/>
                    <a:gd name="T29" fmla="*/ 78 h 117"/>
                    <a:gd name="T30" fmla="*/ 153 w 156"/>
                    <a:gd name="T31" fmla="*/ 60 h 117"/>
                    <a:gd name="T32" fmla="*/ 146 w 156"/>
                    <a:gd name="T33" fmla="*/ 11 h 117"/>
                    <a:gd name="T34" fmla="*/ 72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" name="Freeform 20"/>
                <p:cNvSpPr>
                  <a:spLocks/>
                </p:cNvSpPr>
                <p:nvPr/>
              </p:nvSpPr>
              <p:spPr bwMode="ltGray">
                <a:xfrm>
                  <a:off x="494" y="700"/>
                  <a:ext cx="88" cy="74"/>
                </a:xfrm>
                <a:custGeom>
                  <a:avLst/>
                  <a:gdLst>
                    <a:gd name="T0" fmla="*/ 87 w 88"/>
                    <a:gd name="T1" fmla="*/ 67 h 74"/>
                    <a:gd name="T2" fmla="*/ 76 w 88"/>
                    <a:gd name="T3" fmla="*/ 0 h 74"/>
                    <a:gd name="T4" fmla="*/ 33 w 88"/>
                    <a:gd name="T5" fmla="*/ 5 h 74"/>
                    <a:gd name="T6" fmla="*/ 0 w 88"/>
                    <a:gd name="T7" fmla="*/ 8 h 74"/>
                    <a:gd name="T8" fmla="*/ 9 w 88"/>
                    <a:gd name="T9" fmla="*/ 73 h 74"/>
                    <a:gd name="T10" fmla="*/ 12 w 88"/>
                    <a:gd name="T11" fmla="*/ 57 h 74"/>
                    <a:gd name="T12" fmla="*/ 22 w 88"/>
                    <a:gd name="T13" fmla="*/ 47 h 74"/>
                    <a:gd name="T14" fmla="*/ 40 w 88"/>
                    <a:gd name="T15" fmla="*/ 43 h 74"/>
                    <a:gd name="T16" fmla="*/ 60 w 88"/>
                    <a:gd name="T17" fmla="*/ 44 h 74"/>
                    <a:gd name="T18" fmla="*/ 76 w 88"/>
                    <a:gd name="T19" fmla="*/ 51 h 74"/>
                    <a:gd name="T20" fmla="*/ 87 w 88"/>
                    <a:gd name="T21" fmla="*/ 67 h 7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7" name="Freeform 21"/>
                <p:cNvSpPr>
                  <a:spLocks/>
                </p:cNvSpPr>
                <p:nvPr/>
              </p:nvSpPr>
              <p:spPr bwMode="ltGray">
                <a:xfrm>
                  <a:off x="386" y="479"/>
                  <a:ext cx="319" cy="286"/>
                </a:xfrm>
                <a:custGeom>
                  <a:avLst/>
                  <a:gdLst>
                    <a:gd name="T0" fmla="*/ 317 w 319"/>
                    <a:gd name="T1" fmla="*/ 275 h 286"/>
                    <a:gd name="T2" fmla="*/ 315 w 319"/>
                    <a:gd name="T3" fmla="*/ 254 h 286"/>
                    <a:gd name="T4" fmla="*/ 306 w 319"/>
                    <a:gd name="T5" fmla="*/ 235 h 286"/>
                    <a:gd name="T6" fmla="*/ 299 w 319"/>
                    <a:gd name="T7" fmla="*/ 219 h 286"/>
                    <a:gd name="T8" fmla="*/ 294 w 319"/>
                    <a:gd name="T9" fmla="*/ 194 h 286"/>
                    <a:gd name="T10" fmla="*/ 288 w 319"/>
                    <a:gd name="T11" fmla="*/ 161 h 286"/>
                    <a:gd name="T12" fmla="*/ 284 w 319"/>
                    <a:gd name="T13" fmla="*/ 126 h 286"/>
                    <a:gd name="T14" fmla="*/ 281 w 319"/>
                    <a:gd name="T15" fmla="*/ 94 h 286"/>
                    <a:gd name="T16" fmla="*/ 279 w 319"/>
                    <a:gd name="T17" fmla="*/ 67 h 286"/>
                    <a:gd name="T18" fmla="*/ 278 w 319"/>
                    <a:gd name="T19" fmla="*/ 43 h 286"/>
                    <a:gd name="T20" fmla="*/ 270 w 319"/>
                    <a:gd name="T21" fmla="*/ 29 h 286"/>
                    <a:gd name="T22" fmla="*/ 255 w 319"/>
                    <a:gd name="T23" fmla="*/ 16 h 286"/>
                    <a:gd name="T24" fmla="*/ 240 w 319"/>
                    <a:gd name="T25" fmla="*/ 9 h 286"/>
                    <a:gd name="T26" fmla="*/ 216 w 319"/>
                    <a:gd name="T27" fmla="*/ 2 h 286"/>
                    <a:gd name="T28" fmla="*/ 189 w 319"/>
                    <a:gd name="T29" fmla="*/ 0 h 286"/>
                    <a:gd name="T30" fmla="*/ 147 w 319"/>
                    <a:gd name="T31" fmla="*/ 0 h 286"/>
                    <a:gd name="T32" fmla="*/ 110 w 319"/>
                    <a:gd name="T33" fmla="*/ 2 h 286"/>
                    <a:gd name="T34" fmla="*/ 74 w 319"/>
                    <a:gd name="T35" fmla="*/ 9 h 286"/>
                    <a:gd name="T36" fmla="*/ 41 w 319"/>
                    <a:gd name="T37" fmla="*/ 21 h 286"/>
                    <a:gd name="T38" fmla="*/ 20 w 319"/>
                    <a:gd name="T39" fmla="*/ 35 h 286"/>
                    <a:gd name="T40" fmla="*/ 8 w 319"/>
                    <a:gd name="T41" fmla="*/ 47 h 286"/>
                    <a:gd name="T42" fmla="*/ 0 w 319"/>
                    <a:gd name="T43" fmla="*/ 61 h 286"/>
                    <a:gd name="T44" fmla="*/ 2 w 319"/>
                    <a:gd name="T45" fmla="*/ 75 h 286"/>
                    <a:gd name="T46" fmla="*/ 5 w 319"/>
                    <a:gd name="T47" fmla="*/ 89 h 286"/>
                    <a:gd name="T48" fmla="*/ 15 w 319"/>
                    <a:gd name="T49" fmla="*/ 104 h 286"/>
                    <a:gd name="T50" fmla="*/ 23 w 319"/>
                    <a:gd name="T51" fmla="*/ 123 h 286"/>
                    <a:gd name="T52" fmla="*/ 27 w 319"/>
                    <a:gd name="T53" fmla="*/ 149 h 286"/>
                    <a:gd name="T54" fmla="*/ 30 w 319"/>
                    <a:gd name="T55" fmla="*/ 176 h 286"/>
                    <a:gd name="T56" fmla="*/ 35 w 319"/>
                    <a:gd name="T57" fmla="*/ 200 h 286"/>
                    <a:gd name="T58" fmla="*/ 36 w 319"/>
                    <a:gd name="T59" fmla="*/ 235 h 286"/>
                    <a:gd name="T60" fmla="*/ 38 w 319"/>
                    <a:gd name="T61" fmla="*/ 265 h 286"/>
                    <a:gd name="T62" fmla="*/ 38 w 319"/>
                    <a:gd name="T63" fmla="*/ 285 h 286"/>
                    <a:gd name="T64" fmla="*/ 48 w 319"/>
                    <a:gd name="T65" fmla="*/ 260 h 286"/>
                    <a:gd name="T66" fmla="*/ 68 w 319"/>
                    <a:gd name="T67" fmla="*/ 248 h 286"/>
                    <a:gd name="T68" fmla="*/ 86 w 319"/>
                    <a:gd name="T69" fmla="*/ 241 h 286"/>
                    <a:gd name="T70" fmla="*/ 108 w 319"/>
                    <a:gd name="T71" fmla="*/ 236 h 286"/>
                    <a:gd name="T72" fmla="*/ 143 w 319"/>
                    <a:gd name="T73" fmla="*/ 229 h 286"/>
                    <a:gd name="T74" fmla="*/ 177 w 319"/>
                    <a:gd name="T75" fmla="*/ 228 h 286"/>
                    <a:gd name="T76" fmla="*/ 197 w 319"/>
                    <a:gd name="T77" fmla="*/ 228 h 286"/>
                    <a:gd name="T78" fmla="*/ 228 w 319"/>
                    <a:gd name="T79" fmla="*/ 230 h 286"/>
                    <a:gd name="T80" fmla="*/ 264 w 319"/>
                    <a:gd name="T81" fmla="*/ 237 h 286"/>
                    <a:gd name="T82" fmla="*/ 287 w 319"/>
                    <a:gd name="T83" fmla="*/ 246 h 286"/>
                    <a:gd name="T84" fmla="*/ 302 w 319"/>
                    <a:gd name="T85" fmla="*/ 255 h 286"/>
                    <a:gd name="T86" fmla="*/ 318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" name="Freeform 22"/>
                <p:cNvSpPr>
                  <a:spLocks/>
                </p:cNvSpPr>
                <p:nvPr/>
              </p:nvSpPr>
              <p:spPr bwMode="ltGray">
                <a:xfrm>
                  <a:off x="5101" y="537"/>
                  <a:ext cx="551" cy="335"/>
                </a:xfrm>
                <a:custGeom>
                  <a:avLst/>
                  <a:gdLst>
                    <a:gd name="T0" fmla="*/ 534 w 551"/>
                    <a:gd name="T1" fmla="*/ 48 h 335"/>
                    <a:gd name="T2" fmla="*/ 550 w 551"/>
                    <a:gd name="T3" fmla="*/ 117 h 335"/>
                    <a:gd name="T4" fmla="*/ 540 w 551"/>
                    <a:gd name="T5" fmla="*/ 142 h 335"/>
                    <a:gd name="T6" fmla="*/ 517 w 551"/>
                    <a:gd name="T7" fmla="*/ 179 h 335"/>
                    <a:gd name="T8" fmla="*/ 493 w 551"/>
                    <a:gd name="T9" fmla="*/ 212 h 335"/>
                    <a:gd name="T10" fmla="*/ 465 w 551"/>
                    <a:gd name="T11" fmla="*/ 239 h 335"/>
                    <a:gd name="T12" fmla="*/ 430 w 551"/>
                    <a:gd name="T13" fmla="*/ 267 h 335"/>
                    <a:gd name="T14" fmla="*/ 397 w 551"/>
                    <a:gd name="T15" fmla="*/ 286 h 335"/>
                    <a:gd name="T16" fmla="*/ 361 w 551"/>
                    <a:gd name="T17" fmla="*/ 304 h 335"/>
                    <a:gd name="T18" fmla="*/ 315 w 551"/>
                    <a:gd name="T19" fmla="*/ 320 h 335"/>
                    <a:gd name="T20" fmla="*/ 280 w 551"/>
                    <a:gd name="T21" fmla="*/ 328 h 335"/>
                    <a:gd name="T22" fmla="*/ 238 w 551"/>
                    <a:gd name="T23" fmla="*/ 334 h 335"/>
                    <a:gd name="T24" fmla="*/ 199 w 551"/>
                    <a:gd name="T25" fmla="*/ 334 h 335"/>
                    <a:gd name="T26" fmla="*/ 157 w 551"/>
                    <a:gd name="T27" fmla="*/ 329 h 335"/>
                    <a:gd name="T28" fmla="*/ 114 w 551"/>
                    <a:gd name="T29" fmla="*/ 317 h 335"/>
                    <a:gd name="T30" fmla="*/ 75 w 551"/>
                    <a:gd name="T31" fmla="*/ 298 h 335"/>
                    <a:gd name="T32" fmla="*/ 52 w 551"/>
                    <a:gd name="T33" fmla="*/ 282 h 335"/>
                    <a:gd name="T34" fmla="*/ 24 w 551"/>
                    <a:gd name="T35" fmla="*/ 258 h 335"/>
                    <a:gd name="T36" fmla="*/ 9 w 551"/>
                    <a:gd name="T37" fmla="*/ 238 h 335"/>
                    <a:gd name="T38" fmla="*/ 0 w 551"/>
                    <a:gd name="T39" fmla="*/ 222 h 335"/>
                    <a:gd name="T40" fmla="*/ 0 w 551"/>
                    <a:gd name="T41" fmla="*/ 204 h 335"/>
                    <a:gd name="T42" fmla="*/ 6 w 551"/>
                    <a:gd name="T43" fmla="*/ 182 h 335"/>
                    <a:gd name="T44" fmla="*/ 18 w 551"/>
                    <a:gd name="T45" fmla="*/ 166 h 335"/>
                    <a:gd name="T46" fmla="*/ 27 w 551"/>
                    <a:gd name="T47" fmla="*/ 131 h 335"/>
                    <a:gd name="T48" fmla="*/ 31 w 551"/>
                    <a:gd name="T49" fmla="*/ 112 h 335"/>
                    <a:gd name="T50" fmla="*/ 283 w 551"/>
                    <a:gd name="T51" fmla="*/ 128 h 335"/>
                    <a:gd name="T52" fmla="*/ 316 w 551"/>
                    <a:gd name="T53" fmla="*/ 122 h 335"/>
                    <a:gd name="T54" fmla="*/ 357 w 551"/>
                    <a:gd name="T55" fmla="*/ 109 h 335"/>
                    <a:gd name="T56" fmla="*/ 388 w 551"/>
                    <a:gd name="T57" fmla="*/ 93 h 335"/>
                    <a:gd name="T58" fmla="*/ 421 w 551"/>
                    <a:gd name="T59" fmla="*/ 73 h 335"/>
                    <a:gd name="T60" fmla="*/ 453 w 551"/>
                    <a:gd name="T61" fmla="*/ 44 h 335"/>
                    <a:gd name="T62" fmla="*/ 472 w 551"/>
                    <a:gd name="T63" fmla="*/ 19 h 335"/>
                    <a:gd name="T64" fmla="*/ 486 w 551"/>
                    <a:gd name="T65" fmla="*/ 0 h 335"/>
                    <a:gd name="T66" fmla="*/ 534 w 551"/>
                    <a:gd name="T67" fmla="*/ 48 h 33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" name="Freeform 23"/>
                <p:cNvSpPr>
                  <a:spLocks/>
                </p:cNvSpPr>
                <p:nvPr/>
              </p:nvSpPr>
              <p:spPr bwMode="ltGray">
                <a:xfrm>
                  <a:off x="5197" y="119"/>
                  <a:ext cx="475" cy="552"/>
                </a:xfrm>
                <a:custGeom>
                  <a:avLst/>
                  <a:gdLst>
                    <a:gd name="T0" fmla="*/ 0 w 475"/>
                    <a:gd name="T1" fmla="*/ 0 h 552"/>
                    <a:gd name="T2" fmla="*/ 0 w 475"/>
                    <a:gd name="T3" fmla="*/ 294 h 552"/>
                    <a:gd name="T4" fmla="*/ 28 w 475"/>
                    <a:gd name="T5" fmla="*/ 291 h 552"/>
                    <a:gd name="T6" fmla="*/ 63 w 475"/>
                    <a:gd name="T7" fmla="*/ 293 h 552"/>
                    <a:gd name="T8" fmla="*/ 121 w 475"/>
                    <a:gd name="T9" fmla="*/ 299 h 552"/>
                    <a:gd name="T10" fmla="*/ 178 w 475"/>
                    <a:gd name="T11" fmla="*/ 310 h 552"/>
                    <a:gd name="T12" fmla="*/ 231 w 475"/>
                    <a:gd name="T13" fmla="*/ 323 h 552"/>
                    <a:gd name="T14" fmla="*/ 274 w 475"/>
                    <a:gd name="T15" fmla="*/ 339 h 552"/>
                    <a:gd name="T16" fmla="*/ 325 w 475"/>
                    <a:gd name="T17" fmla="*/ 364 h 552"/>
                    <a:gd name="T18" fmla="*/ 364 w 475"/>
                    <a:gd name="T19" fmla="*/ 390 h 552"/>
                    <a:gd name="T20" fmla="*/ 393 w 475"/>
                    <a:gd name="T21" fmla="*/ 415 h 552"/>
                    <a:gd name="T22" fmla="*/ 414 w 475"/>
                    <a:gd name="T23" fmla="*/ 439 h 552"/>
                    <a:gd name="T24" fmla="*/ 427 w 475"/>
                    <a:gd name="T25" fmla="*/ 461 h 552"/>
                    <a:gd name="T26" fmla="*/ 439 w 475"/>
                    <a:gd name="T27" fmla="*/ 488 h 552"/>
                    <a:gd name="T28" fmla="*/ 444 w 475"/>
                    <a:gd name="T29" fmla="*/ 513 h 552"/>
                    <a:gd name="T30" fmla="*/ 451 w 475"/>
                    <a:gd name="T31" fmla="*/ 551 h 552"/>
                    <a:gd name="T32" fmla="*/ 457 w 475"/>
                    <a:gd name="T33" fmla="*/ 518 h 552"/>
                    <a:gd name="T34" fmla="*/ 466 w 475"/>
                    <a:gd name="T35" fmla="*/ 481 h 552"/>
                    <a:gd name="T36" fmla="*/ 469 w 475"/>
                    <a:gd name="T37" fmla="*/ 453 h 552"/>
                    <a:gd name="T38" fmla="*/ 474 w 475"/>
                    <a:gd name="T39" fmla="*/ 420 h 552"/>
                    <a:gd name="T40" fmla="*/ 472 w 475"/>
                    <a:gd name="T41" fmla="*/ 393 h 552"/>
                    <a:gd name="T42" fmla="*/ 466 w 475"/>
                    <a:gd name="T43" fmla="*/ 361 h 552"/>
                    <a:gd name="T44" fmla="*/ 459 w 475"/>
                    <a:gd name="T45" fmla="*/ 317 h 552"/>
                    <a:gd name="T46" fmla="*/ 444 w 475"/>
                    <a:gd name="T47" fmla="*/ 279 h 552"/>
                    <a:gd name="T48" fmla="*/ 424 w 475"/>
                    <a:gd name="T49" fmla="*/ 238 h 552"/>
                    <a:gd name="T50" fmla="*/ 399 w 475"/>
                    <a:gd name="T51" fmla="*/ 196 h 552"/>
                    <a:gd name="T52" fmla="*/ 363 w 475"/>
                    <a:gd name="T53" fmla="*/ 152 h 552"/>
                    <a:gd name="T54" fmla="*/ 322 w 475"/>
                    <a:gd name="T55" fmla="*/ 116 h 552"/>
                    <a:gd name="T56" fmla="*/ 286 w 475"/>
                    <a:gd name="T57" fmla="*/ 87 h 552"/>
                    <a:gd name="T58" fmla="*/ 241 w 475"/>
                    <a:gd name="T59" fmla="*/ 60 h 552"/>
                    <a:gd name="T60" fmla="*/ 195 w 475"/>
                    <a:gd name="T61" fmla="*/ 40 h 552"/>
                    <a:gd name="T62" fmla="*/ 141 w 475"/>
                    <a:gd name="T63" fmla="*/ 21 h 552"/>
                    <a:gd name="T64" fmla="*/ 94 w 475"/>
                    <a:gd name="T65" fmla="*/ 10 h 552"/>
                    <a:gd name="T66" fmla="*/ 39 w 475"/>
                    <a:gd name="T67" fmla="*/ 3 h 552"/>
                    <a:gd name="T68" fmla="*/ 0 w 475"/>
                    <a:gd name="T69" fmla="*/ 0 h 55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" name="Freeform 24"/>
                <p:cNvSpPr>
                  <a:spLocks/>
                </p:cNvSpPr>
                <p:nvPr/>
              </p:nvSpPr>
              <p:spPr bwMode="ltGray">
                <a:xfrm>
                  <a:off x="5228" y="687"/>
                  <a:ext cx="156" cy="117"/>
                </a:xfrm>
                <a:custGeom>
                  <a:avLst/>
                  <a:gdLst>
                    <a:gd name="T0" fmla="*/ 83 w 156"/>
                    <a:gd name="T1" fmla="*/ 0 h 117"/>
                    <a:gd name="T2" fmla="*/ 134 w 156"/>
                    <a:gd name="T3" fmla="*/ 19 h 117"/>
                    <a:gd name="T4" fmla="*/ 152 w 156"/>
                    <a:gd name="T5" fmla="*/ 45 h 117"/>
                    <a:gd name="T6" fmla="*/ 155 w 156"/>
                    <a:gd name="T7" fmla="*/ 70 h 117"/>
                    <a:gd name="T8" fmla="*/ 155 w 156"/>
                    <a:gd name="T9" fmla="*/ 83 h 117"/>
                    <a:gd name="T10" fmla="*/ 146 w 156"/>
                    <a:gd name="T11" fmla="*/ 99 h 117"/>
                    <a:gd name="T12" fmla="*/ 126 w 156"/>
                    <a:gd name="T13" fmla="*/ 107 h 117"/>
                    <a:gd name="T14" fmla="*/ 105 w 156"/>
                    <a:gd name="T15" fmla="*/ 113 h 117"/>
                    <a:gd name="T16" fmla="*/ 86 w 156"/>
                    <a:gd name="T17" fmla="*/ 116 h 117"/>
                    <a:gd name="T18" fmla="*/ 69 w 156"/>
                    <a:gd name="T19" fmla="*/ 116 h 117"/>
                    <a:gd name="T20" fmla="*/ 41 w 156"/>
                    <a:gd name="T21" fmla="*/ 111 h 117"/>
                    <a:gd name="T22" fmla="*/ 21 w 156"/>
                    <a:gd name="T23" fmla="*/ 106 h 117"/>
                    <a:gd name="T24" fmla="*/ 9 w 156"/>
                    <a:gd name="T25" fmla="*/ 98 h 117"/>
                    <a:gd name="T26" fmla="*/ 2 w 156"/>
                    <a:gd name="T27" fmla="*/ 89 h 117"/>
                    <a:gd name="T28" fmla="*/ 0 w 156"/>
                    <a:gd name="T29" fmla="*/ 78 h 117"/>
                    <a:gd name="T30" fmla="*/ 2 w 156"/>
                    <a:gd name="T31" fmla="*/ 60 h 117"/>
                    <a:gd name="T32" fmla="*/ 9 w 156"/>
                    <a:gd name="T33" fmla="*/ 11 h 117"/>
                    <a:gd name="T34" fmla="*/ 83 w 156"/>
                    <a:gd name="T35" fmla="*/ 0 h 11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1" name="Freeform 25"/>
                <p:cNvSpPr>
                  <a:spLocks/>
                </p:cNvSpPr>
                <p:nvPr/>
              </p:nvSpPr>
              <p:spPr bwMode="ltGray">
                <a:xfrm>
                  <a:off x="5224" y="699"/>
                  <a:ext cx="88" cy="75"/>
                </a:xfrm>
                <a:custGeom>
                  <a:avLst/>
                  <a:gdLst>
                    <a:gd name="T0" fmla="*/ 0 w 88"/>
                    <a:gd name="T1" fmla="*/ 69 h 75"/>
                    <a:gd name="T2" fmla="*/ 11 w 88"/>
                    <a:gd name="T3" fmla="*/ 0 h 75"/>
                    <a:gd name="T4" fmla="*/ 54 w 88"/>
                    <a:gd name="T5" fmla="*/ 5 h 75"/>
                    <a:gd name="T6" fmla="*/ 87 w 88"/>
                    <a:gd name="T7" fmla="*/ 9 h 75"/>
                    <a:gd name="T8" fmla="*/ 78 w 88"/>
                    <a:gd name="T9" fmla="*/ 74 h 75"/>
                    <a:gd name="T10" fmla="*/ 75 w 88"/>
                    <a:gd name="T11" fmla="*/ 59 h 75"/>
                    <a:gd name="T12" fmla="*/ 65 w 88"/>
                    <a:gd name="T13" fmla="*/ 48 h 75"/>
                    <a:gd name="T14" fmla="*/ 47 w 88"/>
                    <a:gd name="T15" fmla="*/ 44 h 75"/>
                    <a:gd name="T16" fmla="*/ 27 w 88"/>
                    <a:gd name="T17" fmla="*/ 45 h 75"/>
                    <a:gd name="T18" fmla="*/ 11 w 88"/>
                    <a:gd name="T19" fmla="*/ 52 h 75"/>
                    <a:gd name="T20" fmla="*/ 0 w 88"/>
                    <a:gd name="T21" fmla="*/ 69 h 7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2" name="Freeform 26"/>
                <p:cNvSpPr>
                  <a:spLocks/>
                </p:cNvSpPr>
                <p:nvPr/>
              </p:nvSpPr>
              <p:spPr bwMode="ltGray">
                <a:xfrm>
                  <a:off x="5101" y="479"/>
                  <a:ext cx="319" cy="286"/>
                </a:xfrm>
                <a:custGeom>
                  <a:avLst/>
                  <a:gdLst>
                    <a:gd name="T0" fmla="*/ 1 w 319"/>
                    <a:gd name="T1" fmla="*/ 275 h 286"/>
                    <a:gd name="T2" fmla="*/ 3 w 319"/>
                    <a:gd name="T3" fmla="*/ 254 h 286"/>
                    <a:gd name="T4" fmla="*/ 12 w 319"/>
                    <a:gd name="T5" fmla="*/ 235 h 286"/>
                    <a:gd name="T6" fmla="*/ 19 w 319"/>
                    <a:gd name="T7" fmla="*/ 219 h 286"/>
                    <a:gd name="T8" fmla="*/ 24 w 319"/>
                    <a:gd name="T9" fmla="*/ 194 h 286"/>
                    <a:gd name="T10" fmla="*/ 30 w 319"/>
                    <a:gd name="T11" fmla="*/ 161 h 286"/>
                    <a:gd name="T12" fmla="*/ 34 w 319"/>
                    <a:gd name="T13" fmla="*/ 126 h 286"/>
                    <a:gd name="T14" fmla="*/ 37 w 319"/>
                    <a:gd name="T15" fmla="*/ 94 h 286"/>
                    <a:gd name="T16" fmla="*/ 39 w 319"/>
                    <a:gd name="T17" fmla="*/ 67 h 286"/>
                    <a:gd name="T18" fmla="*/ 40 w 319"/>
                    <a:gd name="T19" fmla="*/ 43 h 286"/>
                    <a:gd name="T20" fmla="*/ 48 w 319"/>
                    <a:gd name="T21" fmla="*/ 29 h 286"/>
                    <a:gd name="T22" fmla="*/ 63 w 319"/>
                    <a:gd name="T23" fmla="*/ 16 h 286"/>
                    <a:gd name="T24" fmla="*/ 78 w 319"/>
                    <a:gd name="T25" fmla="*/ 9 h 286"/>
                    <a:gd name="T26" fmla="*/ 102 w 319"/>
                    <a:gd name="T27" fmla="*/ 2 h 286"/>
                    <a:gd name="T28" fmla="*/ 129 w 319"/>
                    <a:gd name="T29" fmla="*/ 0 h 286"/>
                    <a:gd name="T30" fmla="*/ 171 w 319"/>
                    <a:gd name="T31" fmla="*/ 0 h 286"/>
                    <a:gd name="T32" fmla="*/ 208 w 319"/>
                    <a:gd name="T33" fmla="*/ 2 h 286"/>
                    <a:gd name="T34" fmla="*/ 244 w 319"/>
                    <a:gd name="T35" fmla="*/ 9 h 286"/>
                    <a:gd name="T36" fmla="*/ 277 w 319"/>
                    <a:gd name="T37" fmla="*/ 21 h 286"/>
                    <a:gd name="T38" fmla="*/ 298 w 319"/>
                    <a:gd name="T39" fmla="*/ 35 h 286"/>
                    <a:gd name="T40" fmla="*/ 310 w 319"/>
                    <a:gd name="T41" fmla="*/ 47 h 286"/>
                    <a:gd name="T42" fmla="*/ 318 w 319"/>
                    <a:gd name="T43" fmla="*/ 61 h 286"/>
                    <a:gd name="T44" fmla="*/ 316 w 319"/>
                    <a:gd name="T45" fmla="*/ 75 h 286"/>
                    <a:gd name="T46" fmla="*/ 313 w 319"/>
                    <a:gd name="T47" fmla="*/ 89 h 286"/>
                    <a:gd name="T48" fmla="*/ 303 w 319"/>
                    <a:gd name="T49" fmla="*/ 104 h 286"/>
                    <a:gd name="T50" fmla="*/ 295 w 319"/>
                    <a:gd name="T51" fmla="*/ 123 h 286"/>
                    <a:gd name="T52" fmla="*/ 291 w 319"/>
                    <a:gd name="T53" fmla="*/ 149 h 286"/>
                    <a:gd name="T54" fmla="*/ 288 w 319"/>
                    <a:gd name="T55" fmla="*/ 176 h 286"/>
                    <a:gd name="T56" fmla="*/ 283 w 319"/>
                    <a:gd name="T57" fmla="*/ 200 h 286"/>
                    <a:gd name="T58" fmla="*/ 282 w 319"/>
                    <a:gd name="T59" fmla="*/ 235 h 286"/>
                    <a:gd name="T60" fmla="*/ 280 w 319"/>
                    <a:gd name="T61" fmla="*/ 265 h 286"/>
                    <a:gd name="T62" fmla="*/ 280 w 319"/>
                    <a:gd name="T63" fmla="*/ 285 h 286"/>
                    <a:gd name="T64" fmla="*/ 270 w 319"/>
                    <a:gd name="T65" fmla="*/ 260 h 286"/>
                    <a:gd name="T66" fmla="*/ 250 w 319"/>
                    <a:gd name="T67" fmla="*/ 248 h 286"/>
                    <a:gd name="T68" fmla="*/ 232 w 319"/>
                    <a:gd name="T69" fmla="*/ 241 h 286"/>
                    <a:gd name="T70" fmla="*/ 210 w 319"/>
                    <a:gd name="T71" fmla="*/ 236 h 286"/>
                    <a:gd name="T72" fmla="*/ 175 w 319"/>
                    <a:gd name="T73" fmla="*/ 229 h 286"/>
                    <a:gd name="T74" fmla="*/ 141 w 319"/>
                    <a:gd name="T75" fmla="*/ 228 h 286"/>
                    <a:gd name="T76" fmla="*/ 121 w 319"/>
                    <a:gd name="T77" fmla="*/ 228 h 286"/>
                    <a:gd name="T78" fmla="*/ 90 w 319"/>
                    <a:gd name="T79" fmla="*/ 230 h 286"/>
                    <a:gd name="T80" fmla="*/ 54 w 319"/>
                    <a:gd name="T81" fmla="*/ 237 h 286"/>
                    <a:gd name="T82" fmla="*/ 31 w 319"/>
                    <a:gd name="T83" fmla="*/ 246 h 286"/>
                    <a:gd name="T84" fmla="*/ 16 w 319"/>
                    <a:gd name="T85" fmla="*/ 255 h 286"/>
                    <a:gd name="T86" fmla="*/ 0 w 319"/>
                    <a:gd name="T87" fmla="*/ 268 h 28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" name="Freeform 27"/>
                <p:cNvSpPr>
                  <a:spLocks/>
                </p:cNvSpPr>
                <p:nvPr/>
              </p:nvSpPr>
              <p:spPr bwMode="ltGray">
                <a:xfrm>
                  <a:off x="4371" y="119"/>
                  <a:ext cx="832" cy="420"/>
                </a:xfrm>
                <a:custGeom>
                  <a:avLst/>
                  <a:gdLst>
                    <a:gd name="T0" fmla="*/ 0 w 832"/>
                    <a:gd name="T1" fmla="*/ 0 h 420"/>
                    <a:gd name="T2" fmla="*/ 0 w 832"/>
                    <a:gd name="T3" fmla="*/ 356 h 420"/>
                    <a:gd name="T4" fmla="*/ 84 w 832"/>
                    <a:gd name="T5" fmla="*/ 374 h 420"/>
                    <a:gd name="T6" fmla="*/ 153 w 832"/>
                    <a:gd name="T7" fmla="*/ 393 h 420"/>
                    <a:gd name="T8" fmla="*/ 210 w 832"/>
                    <a:gd name="T9" fmla="*/ 404 h 420"/>
                    <a:gd name="T10" fmla="*/ 258 w 832"/>
                    <a:gd name="T11" fmla="*/ 410 h 420"/>
                    <a:gd name="T12" fmla="*/ 312 w 832"/>
                    <a:gd name="T13" fmla="*/ 416 h 420"/>
                    <a:gd name="T14" fmla="*/ 402 w 832"/>
                    <a:gd name="T15" fmla="*/ 419 h 420"/>
                    <a:gd name="T16" fmla="*/ 485 w 832"/>
                    <a:gd name="T17" fmla="*/ 412 h 420"/>
                    <a:gd name="T18" fmla="*/ 570 w 832"/>
                    <a:gd name="T19" fmla="*/ 399 h 420"/>
                    <a:gd name="T20" fmla="*/ 652 w 832"/>
                    <a:gd name="T21" fmla="*/ 377 h 420"/>
                    <a:gd name="T22" fmla="*/ 724 w 832"/>
                    <a:gd name="T23" fmla="*/ 347 h 420"/>
                    <a:gd name="T24" fmla="*/ 784 w 832"/>
                    <a:gd name="T25" fmla="*/ 306 h 420"/>
                    <a:gd name="T26" fmla="*/ 829 w 832"/>
                    <a:gd name="T27" fmla="*/ 291 h 420"/>
                    <a:gd name="T28" fmla="*/ 831 w 832"/>
                    <a:gd name="T29" fmla="*/ 2 h 420"/>
                    <a:gd name="T30" fmla="*/ 786 w 832"/>
                    <a:gd name="T31" fmla="*/ 9 h 420"/>
                    <a:gd name="T32" fmla="*/ 726 w 832"/>
                    <a:gd name="T33" fmla="*/ 29 h 420"/>
                    <a:gd name="T34" fmla="*/ 654 w 832"/>
                    <a:gd name="T35" fmla="*/ 55 h 420"/>
                    <a:gd name="T36" fmla="*/ 585 w 832"/>
                    <a:gd name="T37" fmla="*/ 70 h 420"/>
                    <a:gd name="T38" fmla="*/ 515 w 832"/>
                    <a:gd name="T39" fmla="*/ 78 h 420"/>
                    <a:gd name="T40" fmla="*/ 468 w 832"/>
                    <a:gd name="T41" fmla="*/ 82 h 420"/>
                    <a:gd name="T42" fmla="*/ 428 w 832"/>
                    <a:gd name="T43" fmla="*/ 84 h 420"/>
                    <a:gd name="T44" fmla="*/ 358 w 832"/>
                    <a:gd name="T45" fmla="*/ 84 h 420"/>
                    <a:gd name="T46" fmla="*/ 314 w 832"/>
                    <a:gd name="T47" fmla="*/ 81 h 420"/>
                    <a:gd name="T48" fmla="*/ 274 w 832"/>
                    <a:gd name="T49" fmla="*/ 76 h 420"/>
                    <a:gd name="T50" fmla="*/ 229 w 832"/>
                    <a:gd name="T51" fmla="*/ 73 h 420"/>
                    <a:gd name="T52" fmla="*/ 190 w 832"/>
                    <a:gd name="T53" fmla="*/ 66 h 420"/>
                    <a:gd name="T54" fmla="*/ 140 w 832"/>
                    <a:gd name="T55" fmla="*/ 57 h 420"/>
                    <a:gd name="T56" fmla="*/ 96 w 832"/>
                    <a:gd name="T57" fmla="*/ 44 h 420"/>
                    <a:gd name="T58" fmla="*/ 49 w 832"/>
                    <a:gd name="T59" fmla="*/ 24 h 420"/>
                    <a:gd name="T60" fmla="*/ 0 w 832"/>
                    <a:gd name="T61" fmla="*/ 0 h 420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195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038" name="Freeform 29"/>
              <p:cNvSpPr>
                <a:spLocks/>
              </p:cNvSpPr>
              <p:nvPr/>
            </p:nvSpPr>
            <p:spPr bwMode="ltGray">
              <a:xfrm>
                <a:off x="5217" y="774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9" name="Freeform 30"/>
              <p:cNvSpPr>
                <a:spLocks/>
              </p:cNvSpPr>
              <p:nvPr/>
            </p:nvSpPr>
            <p:spPr bwMode="ltGray">
              <a:xfrm>
                <a:off x="5213" y="787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0" name="Freeform 31"/>
              <p:cNvSpPr>
                <a:spLocks/>
              </p:cNvSpPr>
              <p:nvPr/>
            </p:nvSpPr>
            <p:spPr bwMode="ltGray">
              <a:xfrm>
                <a:off x="423" y="765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Freeform 32"/>
              <p:cNvSpPr>
                <a:spLocks/>
              </p:cNvSpPr>
              <p:nvPr/>
            </p:nvSpPr>
            <p:spPr bwMode="ltGray">
              <a:xfrm>
                <a:off x="495" y="779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195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2" name="Line 33"/>
              <p:cNvSpPr>
                <a:spLocks noChangeShapeType="1"/>
              </p:cNvSpPr>
              <p:nvPr/>
            </p:nvSpPr>
            <p:spPr bwMode="ltGray">
              <a:xfrm flipV="1">
                <a:off x="1968" y="350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8" name="Freeform 34"/>
              <p:cNvSpPr>
                <a:spLocks/>
              </p:cNvSpPr>
              <p:nvPr/>
            </p:nvSpPr>
            <p:spPr bwMode="ltGray">
              <a:xfrm>
                <a:off x="1356" y="63"/>
                <a:ext cx="2967" cy="457"/>
              </a:xfrm>
              <a:custGeom>
                <a:avLst/>
                <a:gdLst>
                  <a:gd name="T0" fmla="*/ 0 w 2967"/>
                  <a:gd name="T1" fmla="*/ 122 h 457"/>
                  <a:gd name="T2" fmla="*/ 207 w 2967"/>
                  <a:gd name="T3" fmla="*/ 78 h 457"/>
                  <a:gd name="T4" fmla="*/ 442 w 2967"/>
                  <a:gd name="T5" fmla="*/ 48 h 457"/>
                  <a:gd name="T6" fmla="*/ 640 w 2967"/>
                  <a:gd name="T7" fmla="*/ 32 h 457"/>
                  <a:gd name="T8" fmla="*/ 897 w 2967"/>
                  <a:gd name="T9" fmla="*/ 16 h 457"/>
                  <a:gd name="T10" fmla="*/ 1215 w 2967"/>
                  <a:gd name="T11" fmla="*/ 2 h 457"/>
                  <a:gd name="T12" fmla="*/ 1392 w 2967"/>
                  <a:gd name="T13" fmla="*/ 0 h 457"/>
                  <a:gd name="T14" fmla="*/ 1710 w 2967"/>
                  <a:gd name="T15" fmla="*/ 0 h 457"/>
                  <a:gd name="T16" fmla="*/ 1997 w 2967"/>
                  <a:gd name="T17" fmla="*/ 10 h 457"/>
                  <a:gd name="T18" fmla="*/ 2258 w 2967"/>
                  <a:gd name="T19" fmla="*/ 21 h 457"/>
                  <a:gd name="T20" fmla="*/ 2493 w 2967"/>
                  <a:gd name="T21" fmla="*/ 38 h 457"/>
                  <a:gd name="T22" fmla="*/ 2674 w 2967"/>
                  <a:gd name="T23" fmla="*/ 54 h 457"/>
                  <a:gd name="T24" fmla="*/ 2828 w 2967"/>
                  <a:gd name="T25" fmla="*/ 73 h 457"/>
                  <a:gd name="T26" fmla="*/ 2966 w 2967"/>
                  <a:gd name="T27" fmla="*/ 92 h 457"/>
                  <a:gd name="T28" fmla="*/ 2966 w 2967"/>
                  <a:gd name="T29" fmla="*/ 456 h 457"/>
                  <a:gd name="T30" fmla="*/ 2833 w 2967"/>
                  <a:gd name="T31" fmla="*/ 434 h 457"/>
                  <a:gd name="T32" fmla="*/ 2563 w 2967"/>
                  <a:gd name="T33" fmla="*/ 399 h 457"/>
                  <a:gd name="T34" fmla="*/ 2382 w 2967"/>
                  <a:gd name="T35" fmla="*/ 382 h 457"/>
                  <a:gd name="T36" fmla="*/ 2134 w 2967"/>
                  <a:gd name="T37" fmla="*/ 366 h 457"/>
                  <a:gd name="T38" fmla="*/ 1944 w 2967"/>
                  <a:gd name="T39" fmla="*/ 358 h 457"/>
                  <a:gd name="T40" fmla="*/ 1746 w 2967"/>
                  <a:gd name="T41" fmla="*/ 350 h 457"/>
                  <a:gd name="T42" fmla="*/ 1529 w 2967"/>
                  <a:gd name="T43" fmla="*/ 350 h 457"/>
                  <a:gd name="T44" fmla="*/ 1295 w 2967"/>
                  <a:gd name="T45" fmla="*/ 350 h 457"/>
                  <a:gd name="T46" fmla="*/ 1047 w 2967"/>
                  <a:gd name="T47" fmla="*/ 355 h 457"/>
                  <a:gd name="T48" fmla="*/ 853 w 2967"/>
                  <a:gd name="T49" fmla="*/ 363 h 457"/>
                  <a:gd name="T50" fmla="*/ 654 w 2967"/>
                  <a:gd name="T51" fmla="*/ 374 h 457"/>
                  <a:gd name="T52" fmla="*/ 468 w 2967"/>
                  <a:gd name="T53" fmla="*/ 388 h 457"/>
                  <a:gd name="T54" fmla="*/ 296 w 2967"/>
                  <a:gd name="T55" fmla="*/ 404 h 457"/>
                  <a:gd name="T56" fmla="*/ 150 w 2967"/>
                  <a:gd name="T57" fmla="*/ 423 h 457"/>
                  <a:gd name="T58" fmla="*/ 13 w 2967"/>
                  <a:gd name="T59" fmla="*/ 445 h 457"/>
                  <a:gd name="T60" fmla="*/ 0 w 2967"/>
                  <a:gd name="T61" fmla="*/ 122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ltGray">
              <a:xfrm>
                <a:off x="555" y="159"/>
                <a:ext cx="823" cy="431"/>
              </a:xfrm>
              <a:custGeom>
                <a:avLst/>
                <a:gdLst>
                  <a:gd name="T0" fmla="*/ 815 w 823"/>
                  <a:gd name="T1" fmla="*/ 27 h 431"/>
                  <a:gd name="T2" fmla="*/ 822 w 823"/>
                  <a:gd name="T3" fmla="*/ 350 h 431"/>
                  <a:gd name="T4" fmla="*/ 746 w 823"/>
                  <a:gd name="T5" fmla="*/ 382 h 431"/>
                  <a:gd name="T6" fmla="*/ 676 w 823"/>
                  <a:gd name="T7" fmla="*/ 404 h 431"/>
                  <a:gd name="T8" fmla="*/ 619 w 823"/>
                  <a:gd name="T9" fmla="*/ 415 h 431"/>
                  <a:gd name="T10" fmla="*/ 571 w 823"/>
                  <a:gd name="T11" fmla="*/ 421 h 431"/>
                  <a:gd name="T12" fmla="*/ 517 w 823"/>
                  <a:gd name="T13" fmla="*/ 427 h 431"/>
                  <a:gd name="T14" fmla="*/ 427 w 823"/>
                  <a:gd name="T15" fmla="*/ 430 h 431"/>
                  <a:gd name="T16" fmla="*/ 344 w 823"/>
                  <a:gd name="T17" fmla="*/ 423 h 431"/>
                  <a:gd name="T18" fmla="*/ 259 w 823"/>
                  <a:gd name="T19" fmla="*/ 410 h 431"/>
                  <a:gd name="T20" fmla="*/ 177 w 823"/>
                  <a:gd name="T21" fmla="*/ 388 h 431"/>
                  <a:gd name="T22" fmla="*/ 105 w 823"/>
                  <a:gd name="T23" fmla="*/ 358 h 431"/>
                  <a:gd name="T24" fmla="*/ 41 w 823"/>
                  <a:gd name="T25" fmla="*/ 325 h 431"/>
                  <a:gd name="T26" fmla="*/ 0 w 823"/>
                  <a:gd name="T27" fmla="*/ 294 h 431"/>
                  <a:gd name="T28" fmla="*/ 0 w 823"/>
                  <a:gd name="T29" fmla="*/ 0 h 431"/>
                  <a:gd name="T30" fmla="*/ 46 w 823"/>
                  <a:gd name="T31" fmla="*/ 25 h 431"/>
                  <a:gd name="T32" fmla="*/ 105 w 823"/>
                  <a:gd name="T33" fmla="*/ 47 h 431"/>
                  <a:gd name="T34" fmla="*/ 175 w 823"/>
                  <a:gd name="T35" fmla="*/ 66 h 431"/>
                  <a:gd name="T36" fmla="*/ 244 w 823"/>
                  <a:gd name="T37" fmla="*/ 81 h 431"/>
                  <a:gd name="T38" fmla="*/ 314 w 823"/>
                  <a:gd name="T39" fmla="*/ 89 h 431"/>
                  <a:gd name="T40" fmla="*/ 361 w 823"/>
                  <a:gd name="T41" fmla="*/ 93 h 431"/>
                  <a:gd name="T42" fmla="*/ 401 w 823"/>
                  <a:gd name="T43" fmla="*/ 95 h 431"/>
                  <a:gd name="T44" fmla="*/ 471 w 823"/>
                  <a:gd name="T45" fmla="*/ 95 h 431"/>
                  <a:gd name="T46" fmla="*/ 515 w 823"/>
                  <a:gd name="T47" fmla="*/ 92 h 431"/>
                  <a:gd name="T48" fmla="*/ 555 w 823"/>
                  <a:gd name="T49" fmla="*/ 87 h 431"/>
                  <a:gd name="T50" fmla="*/ 600 w 823"/>
                  <a:gd name="T51" fmla="*/ 84 h 431"/>
                  <a:gd name="T52" fmla="*/ 640 w 823"/>
                  <a:gd name="T53" fmla="*/ 76 h 431"/>
                  <a:gd name="T54" fmla="*/ 689 w 823"/>
                  <a:gd name="T55" fmla="*/ 67 h 431"/>
                  <a:gd name="T56" fmla="*/ 733 w 823"/>
                  <a:gd name="T57" fmla="*/ 55 h 431"/>
                  <a:gd name="T58" fmla="*/ 777 w 823"/>
                  <a:gd name="T59" fmla="*/ 41 h 431"/>
                  <a:gd name="T60" fmla="*/ 815 w 823"/>
                  <a:gd name="T61" fmla="*/ 2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" name="Freeform 36"/>
              <p:cNvSpPr>
                <a:spLocks/>
              </p:cNvSpPr>
              <p:nvPr/>
            </p:nvSpPr>
            <p:spPr bwMode="ltGray">
              <a:xfrm>
                <a:off x="102" y="573"/>
                <a:ext cx="551" cy="340"/>
              </a:xfrm>
              <a:custGeom>
                <a:avLst/>
                <a:gdLst>
                  <a:gd name="T0" fmla="*/ 16 w 551"/>
                  <a:gd name="T1" fmla="*/ 53 h 340"/>
                  <a:gd name="T2" fmla="*/ 0 w 551"/>
                  <a:gd name="T3" fmla="*/ 122 h 340"/>
                  <a:gd name="T4" fmla="*/ 10 w 551"/>
                  <a:gd name="T5" fmla="*/ 146 h 340"/>
                  <a:gd name="T6" fmla="*/ 33 w 551"/>
                  <a:gd name="T7" fmla="*/ 184 h 340"/>
                  <a:gd name="T8" fmla="*/ 57 w 551"/>
                  <a:gd name="T9" fmla="*/ 217 h 340"/>
                  <a:gd name="T10" fmla="*/ 85 w 551"/>
                  <a:gd name="T11" fmla="*/ 244 h 340"/>
                  <a:gd name="T12" fmla="*/ 120 w 551"/>
                  <a:gd name="T13" fmla="*/ 271 h 340"/>
                  <a:gd name="T14" fmla="*/ 153 w 551"/>
                  <a:gd name="T15" fmla="*/ 290 h 340"/>
                  <a:gd name="T16" fmla="*/ 189 w 551"/>
                  <a:gd name="T17" fmla="*/ 309 h 340"/>
                  <a:gd name="T18" fmla="*/ 235 w 551"/>
                  <a:gd name="T19" fmla="*/ 325 h 340"/>
                  <a:gd name="T20" fmla="*/ 270 w 551"/>
                  <a:gd name="T21" fmla="*/ 333 h 340"/>
                  <a:gd name="T22" fmla="*/ 312 w 551"/>
                  <a:gd name="T23" fmla="*/ 339 h 340"/>
                  <a:gd name="T24" fmla="*/ 351 w 551"/>
                  <a:gd name="T25" fmla="*/ 339 h 340"/>
                  <a:gd name="T26" fmla="*/ 393 w 551"/>
                  <a:gd name="T27" fmla="*/ 334 h 340"/>
                  <a:gd name="T28" fmla="*/ 436 w 551"/>
                  <a:gd name="T29" fmla="*/ 322 h 340"/>
                  <a:gd name="T30" fmla="*/ 475 w 551"/>
                  <a:gd name="T31" fmla="*/ 303 h 340"/>
                  <a:gd name="T32" fmla="*/ 498 w 551"/>
                  <a:gd name="T33" fmla="*/ 287 h 340"/>
                  <a:gd name="T34" fmla="*/ 526 w 551"/>
                  <a:gd name="T35" fmla="*/ 263 h 340"/>
                  <a:gd name="T36" fmla="*/ 541 w 551"/>
                  <a:gd name="T37" fmla="*/ 243 h 340"/>
                  <a:gd name="T38" fmla="*/ 550 w 551"/>
                  <a:gd name="T39" fmla="*/ 227 h 340"/>
                  <a:gd name="T40" fmla="*/ 550 w 551"/>
                  <a:gd name="T41" fmla="*/ 209 h 340"/>
                  <a:gd name="T42" fmla="*/ 544 w 551"/>
                  <a:gd name="T43" fmla="*/ 187 h 340"/>
                  <a:gd name="T44" fmla="*/ 532 w 551"/>
                  <a:gd name="T45" fmla="*/ 171 h 340"/>
                  <a:gd name="T46" fmla="*/ 523 w 551"/>
                  <a:gd name="T47" fmla="*/ 135 h 340"/>
                  <a:gd name="T48" fmla="*/ 519 w 551"/>
                  <a:gd name="T49" fmla="*/ 116 h 340"/>
                  <a:gd name="T50" fmla="*/ 267 w 551"/>
                  <a:gd name="T51" fmla="*/ 133 h 340"/>
                  <a:gd name="T52" fmla="*/ 234 w 551"/>
                  <a:gd name="T53" fmla="*/ 126 h 340"/>
                  <a:gd name="T54" fmla="*/ 193 w 551"/>
                  <a:gd name="T55" fmla="*/ 114 h 340"/>
                  <a:gd name="T56" fmla="*/ 162 w 551"/>
                  <a:gd name="T57" fmla="*/ 97 h 340"/>
                  <a:gd name="T58" fmla="*/ 129 w 551"/>
                  <a:gd name="T59" fmla="*/ 77 h 340"/>
                  <a:gd name="T60" fmla="*/ 97 w 551"/>
                  <a:gd name="T61" fmla="*/ 48 h 340"/>
                  <a:gd name="T62" fmla="*/ 78 w 551"/>
                  <a:gd name="T63" fmla="*/ 24 h 340"/>
                  <a:gd name="T64" fmla="*/ 60 w 551"/>
                  <a:gd name="T65" fmla="*/ 0 h 340"/>
                  <a:gd name="T66" fmla="*/ 16 w 551"/>
                  <a:gd name="T67" fmla="*/ 53 h 3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ltGray">
              <a:xfrm>
                <a:off x="82" y="160"/>
                <a:ext cx="475" cy="552"/>
              </a:xfrm>
              <a:custGeom>
                <a:avLst/>
                <a:gdLst>
                  <a:gd name="T0" fmla="*/ 474 w 475"/>
                  <a:gd name="T1" fmla="*/ 0 h 552"/>
                  <a:gd name="T2" fmla="*/ 474 w 475"/>
                  <a:gd name="T3" fmla="*/ 294 h 552"/>
                  <a:gd name="T4" fmla="*/ 446 w 475"/>
                  <a:gd name="T5" fmla="*/ 291 h 552"/>
                  <a:gd name="T6" fmla="*/ 411 w 475"/>
                  <a:gd name="T7" fmla="*/ 293 h 552"/>
                  <a:gd name="T8" fmla="*/ 353 w 475"/>
                  <a:gd name="T9" fmla="*/ 299 h 552"/>
                  <a:gd name="T10" fmla="*/ 296 w 475"/>
                  <a:gd name="T11" fmla="*/ 310 h 552"/>
                  <a:gd name="T12" fmla="*/ 243 w 475"/>
                  <a:gd name="T13" fmla="*/ 323 h 552"/>
                  <a:gd name="T14" fmla="*/ 200 w 475"/>
                  <a:gd name="T15" fmla="*/ 339 h 552"/>
                  <a:gd name="T16" fmla="*/ 149 w 475"/>
                  <a:gd name="T17" fmla="*/ 364 h 552"/>
                  <a:gd name="T18" fmla="*/ 110 w 475"/>
                  <a:gd name="T19" fmla="*/ 390 h 552"/>
                  <a:gd name="T20" fmla="*/ 81 w 475"/>
                  <a:gd name="T21" fmla="*/ 415 h 552"/>
                  <a:gd name="T22" fmla="*/ 60 w 475"/>
                  <a:gd name="T23" fmla="*/ 439 h 552"/>
                  <a:gd name="T24" fmla="*/ 47 w 475"/>
                  <a:gd name="T25" fmla="*/ 461 h 552"/>
                  <a:gd name="T26" fmla="*/ 35 w 475"/>
                  <a:gd name="T27" fmla="*/ 488 h 552"/>
                  <a:gd name="T28" fmla="*/ 30 w 475"/>
                  <a:gd name="T29" fmla="*/ 513 h 552"/>
                  <a:gd name="T30" fmla="*/ 23 w 475"/>
                  <a:gd name="T31" fmla="*/ 551 h 552"/>
                  <a:gd name="T32" fmla="*/ 17 w 475"/>
                  <a:gd name="T33" fmla="*/ 518 h 552"/>
                  <a:gd name="T34" fmla="*/ 8 w 475"/>
                  <a:gd name="T35" fmla="*/ 481 h 552"/>
                  <a:gd name="T36" fmla="*/ 5 w 475"/>
                  <a:gd name="T37" fmla="*/ 453 h 552"/>
                  <a:gd name="T38" fmla="*/ 0 w 475"/>
                  <a:gd name="T39" fmla="*/ 420 h 552"/>
                  <a:gd name="T40" fmla="*/ 2 w 475"/>
                  <a:gd name="T41" fmla="*/ 393 h 552"/>
                  <a:gd name="T42" fmla="*/ 8 w 475"/>
                  <a:gd name="T43" fmla="*/ 361 h 552"/>
                  <a:gd name="T44" fmla="*/ 15 w 475"/>
                  <a:gd name="T45" fmla="*/ 317 h 552"/>
                  <a:gd name="T46" fmla="*/ 30 w 475"/>
                  <a:gd name="T47" fmla="*/ 279 h 552"/>
                  <a:gd name="T48" fmla="*/ 50 w 475"/>
                  <a:gd name="T49" fmla="*/ 238 h 552"/>
                  <a:gd name="T50" fmla="*/ 75 w 475"/>
                  <a:gd name="T51" fmla="*/ 196 h 552"/>
                  <a:gd name="T52" fmla="*/ 111 w 475"/>
                  <a:gd name="T53" fmla="*/ 152 h 552"/>
                  <a:gd name="T54" fmla="*/ 152 w 475"/>
                  <a:gd name="T55" fmla="*/ 116 h 552"/>
                  <a:gd name="T56" fmla="*/ 188 w 475"/>
                  <a:gd name="T57" fmla="*/ 87 h 552"/>
                  <a:gd name="T58" fmla="*/ 233 w 475"/>
                  <a:gd name="T59" fmla="*/ 60 h 552"/>
                  <a:gd name="T60" fmla="*/ 279 w 475"/>
                  <a:gd name="T61" fmla="*/ 40 h 552"/>
                  <a:gd name="T62" fmla="*/ 333 w 475"/>
                  <a:gd name="T63" fmla="*/ 21 h 552"/>
                  <a:gd name="T64" fmla="*/ 380 w 475"/>
                  <a:gd name="T65" fmla="*/ 10 h 552"/>
                  <a:gd name="T66" fmla="*/ 435 w 475"/>
                  <a:gd name="T67" fmla="*/ 3 h 552"/>
                  <a:gd name="T68" fmla="*/ 474 w 475"/>
                  <a:gd name="T6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7" name="Freeform 38"/>
              <p:cNvSpPr>
                <a:spLocks/>
              </p:cNvSpPr>
              <p:nvPr/>
            </p:nvSpPr>
            <p:spPr bwMode="ltGray">
              <a:xfrm>
                <a:off x="370" y="727"/>
                <a:ext cx="156" cy="118"/>
              </a:xfrm>
              <a:custGeom>
                <a:avLst/>
                <a:gdLst>
                  <a:gd name="T0" fmla="*/ 72 w 156"/>
                  <a:gd name="T1" fmla="*/ 0 h 118"/>
                  <a:gd name="T2" fmla="*/ 21 w 156"/>
                  <a:gd name="T3" fmla="*/ 19 h 118"/>
                  <a:gd name="T4" fmla="*/ 3 w 156"/>
                  <a:gd name="T5" fmla="*/ 46 h 118"/>
                  <a:gd name="T6" fmla="*/ 0 w 156"/>
                  <a:gd name="T7" fmla="*/ 70 h 118"/>
                  <a:gd name="T8" fmla="*/ 0 w 156"/>
                  <a:gd name="T9" fmla="*/ 84 h 118"/>
                  <a:gd name="T10" fmla="*/ 9 w 156"/>
                  <a:gd name="T11" fmla="*/ 100 h 118"/>
                  <a:gd name="T12" fmla="*/ 29 w 156"/>
                  <a:gd name="T13" fmla="*/ 108 h 118"/>
                  <a:gd name="T14" fmla="*/ 50 w 156"/>
                  <a:gd name="T15" fmla="*/ 114 h 118"/>
                  <a:gd name="T16" fmla="*/ 69 w 156"/>
                  <a:gd name="T17" fmla="*/ 117 h 118"/>
                  <a:gd name="T18" fmla="*/ 86 w 156"/>
                  <a:gd name="T19" fmla="*/ 117 h 118"/>
                  <a:gd name="T20" fmla="*/ 114 w 156"/>
                  <a:gd name="T21" fmla="*/ 112 h 118"/>
                  <a:gd name="T22" fmla="*/ 134 w 156"/>
                  <a:gd name="T23" fmla="*/ 107 h 118"/>
                  <a:gd name="T24" fmla="*/ 146 w 156"/>
                  <a:gd name="T25" fmla="*/ 98 h 118"/>
                  <a:gd name="T26" fmla="*/ 153 w 156"/>
                  <a:gd name="T27" fmla="*/ 90 h 118"/>
                  <a:gd name="T28" fmla="*/ 155 w 156"/>
                  <a:gd name="T29" fmla="*/ 78 h 118"/>
                  <a:gd name="T30" fmla="*/ 153 w 156"/>
                  <a:gd name="T31" fmla="*/ 60 h 118"/>
                  <a:gd name="T32" fmla="*/ 146 w 156"/>
                  <a:gd name="T33" fmla="*/ 11 h 118"/>
                  <a:gd name="T34" fmla="*/ 72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ltGray">
              <a:xfrm>
                <a:off x="442" y="741"/>
                <a:ext cx="88" cy="74"/>
              </a:xfrm>
              <a:custGeom>
                <a:avLst/>
                <a:gdLst>
                  <a:gd name="T0" fmla="*/ 87 w 88"/>
                  <a:gd name="T1" fmla="*/ 67 h 74"/>
                  <a:gd name="T2" fmla="*/ 76 w 88"/>
                  <a:gd name="T3" fmla="*/ 0 h 74"/>
                  <a:gd name="T4" fmla="*/ 33 w 88"/>
                  <a:gd name="T5" fmla="*/ 5 h 74"/>
                  <a:gd name="T6" fmla="*/ 0 w 88"/>
                  <a:gd name="T7" fmla="*/ 8 h 74"/>
                  <a:gd name="T8" fmla="*/ 9 w 88"/>
                  <a:gd name="T9" fmla="*/ 73 h 74"/>
                  <a:gd name="T10" fmla="*/ 12 w 88"/>
                  <a:gd name="T11" fmla="*/ 57 h 74"/>
                  <a:gd name="T12" fmla="*/ 22 w 88"/>
                  <a:gd name="T13" fmla="*/ 47 h 74"/>
                  <a:gd name="T14" fmla="*/ 40 w 88"/>
                  <a:gd name="T15" fmla="*/ 43 h 74"/>
                  <a:gd name="T16" fmla="*/ 60 w 88"/>
                  <a:gd name="T17" fmla="*/ 44 h 74"/>
                  <a:gd name="T18" fmla="*/ 76 w 88"/>
                  <a:gd name="T19" fmla="*/ 51 h 74"/>
                  <a:gd name="T20" fmla="*/ 87 w 88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ltGray">
              <a:xfrm>
                <a:off x="334" y="520"/>
                <a:ext cx="319" cy="286"/>
              </a:xfrm>
              <a:custGeom>
                <a:avLst/>
                <a:gdLst>
                  <a:gd name="T0" fmla="*/ 317 w 319"/>
                  <a:gd name="T1" fmla="*/ 275 h 286"/>
                  <a:gd name="T2" fmla="*/ 315 w 319"/>
                  <a:gd name="T3" fmla="*/ 254 h 286"/>
                  <a:gd name="T4" fmla="*/ 306 w 319"/>
                  <a:gd name="T5" fmla="*/ 235 h 286"/>
                  <a:gd name="T6" fmla="*/ 299 w 319"/>
                  <a:gd name="T7" fmla="*/ 219 h 286"/>
                  <a:gd name="T8" fmla="*/ 294 w 319"/>
                  <a:gd name="T9" fmla="*/ 194 h 286"/>
                  <a:gd name="T10" fmla="*/ 288 w 319"/>
                  <a:gd name="T11" fmla="*/ 161 h 286"/>
                  <a:gd name="T12" fmla="*/ 284 w 319"/>
                  <a:gd name="T13" fmla="*/ 126 h 286"/>
                  <a:gd name="T14" fmla="*/ 281 w 319"/>
                  <a:gd name="T15" fmla="*/ 94 h 286"/>
                  <a:gd name="T16" fmla="*/ 279 w 319"/>
                  <a:gd name="T17" fmla="*/ 67 h 286"/>
                  <a:gd name="T18" fmla="*/ 278 w 319"/>
                  <a:gd name="T19" fmla="*/ 43 h 286"/>
                  <a:gd name="T20" fmla="*/ 270 w 319"/>
                  <a:gd name="T21" fmla="*/ 29 h 286"/>
                  <a:gd name="T22" fmla="*/ 255 w 319"/>
                  <a:gd name="T23" fmla="*/ 16 h 286"/>
                  <a:gd name="T24" fmla="*/ 240 w 319"/>
                  <a:gd name="T25" fmla="*/ 9 h 286"/>
                  <a:gd name="T26" fmla="*/ 216 w 319"/>
                  <a:gd name="T27" fmla="*/ 2 h 286"/>
                  <a:gd name="T28" fmla="*/ 189 w 319"/>
                  <a:gd name="T29" fmla="*/ 0 h 286"/>
                  <a:gd name="T30" fmla="*/ 147 w 319"/>
                  <a:gd name="T31" fmla="*/ 0 h 286"/>
                  <a:gd name="T32" fmla="*/ 110 w 319"/>
                  <a:gd name="T33" fmla="*/ 2 h 286"/>
                  <a:gd name="T34" fmla="*/ 74 w 319"/>
                  <a:gd name="T35" fmla="*/ 9 h 286"/>
                  <a:gd name="T36" fmla="*/ 41 w 319"/>
                  <a:gd name="T37" fmla="*/ 21 h 286"/>
                  <a:gd name="T38" fmla="*/ 20 w 319"/>
                  <a:gd name="T39" fmla="*/ 35 h 286"/>
                  <a:gd name="T40" fmla="*/ 8 w 319"/>
                  <a:gd name="T41" fmla="*/ 47 h 286"/>
                  <a:gd name="T42" fmla="*/ 0 w 319"/>
                  <a:gd name="T43" fmla="*/ 61 h 286"/>
                  <a:gd name="T44" fmla="*/ 2 w 319"/>
                  <a:gd name="T45" fmla="*/ 75 h 286"/>
                  <a:gd name="T46" fmla="*/ 5 w 319"/>
                  <a:gd name="T47" fmla="*/ 89 h 286"/>
                  <a:gd name="T48" fmla="*/ 15 w 319"/>
                  <a:gd name="T49" fmla="*/ 104 h 286"/>
                  <a:gd name="T50" fmla="*/ 23 w 319"/>
                  <a:gd name="T51" fmla="*/ 123 h 286"/>
                  <a:gd name="T52" fmla="*/ 27 w 319"/>
                  <a:gd name="T53" fmla="*/ 149 h 286"/>
                  <a:gd name="T54" fmla="*/ 30 w 319"/>
                  <a:gd name="T55" fmla="*/ 176 h 286"/>
                  <a:gd name="T56" fmla="*/ 35 w 319"/>
                  <a:gd name="T57" fmla="*/ 200 h 286"/>
                  <a:gd name="T58" fmla="*/ 36 w 319"/>
                  <a:gd name="T59" fmla="*/ 235 h 286"/>
                  <a:gd name="T60" fmla="*/ 38 w 319"/>
                  <a:gd name="T61" fmla="*/ 265 h 286"/>
                  <a:gd name="T62" fmla="*/ 38 w 319"/>
                  <a:gd name="T63" fmla="*/ 285 h 286"/>
                  <a:gd name="T64" fmla="*/ 48 w 319"/>
                  <a:gd name="T65" fmla="*/ 260 h 286"/>
                  <a:gd name="T66" fmla="*/ 68 w 319"/>
                  <a:gd name="T67" fmla="*/ 248 h 286"/>
                  <a:gd name="T68" fmla="*/ 86 w 319"/>
                  <a:gd name="T69" fmla="*/ 241 h 286"/>
                  <a:gd name="T70" fmla="*/ 108 w 319"/>
                  <a:gd name="T71" fmla="*/ 236 h 286"/>
                  <a:gd name="T72" fmla="*/ 143 w 319"/>
                  <a:gd name="T73" fmla="*/ 229 h 286"/>
                  <a:gd name="T74" fmla="*/ 177 w 319"/>
                  <a:gd name="T75" fmla="*/ 228 h 286"/>
                  <a:gd name="T76" fmla="*/ 197 w 319"/>
                  <a:gd name="T77" fmla="*/ 228 h 286"/>
                  <a:gd name="T78" fmla="*/ 228 w 319"/>
                  <a:gd name="T79" fmla="*/ 230 h 286"/>
                  <a:gd name="T80" fmla="*/ 264 w 319"/>
                  <a:gd name="T81" fmla="*/ 237 h 286"/>
                  <a:gd name="T82" fmla="*/ 287 w 319"/>
                  <a:gd name="T83" fmla="*/ 246 h 286"/>
                  <a:gd name="T84" fmla="*/ 302 w 319"/>
                  <a:gd name="T85" fmla="*/ 255 h 286"/>
                  <a:gd name="T86" fmla="*/ 318 w 319"/>
                  <a:gd name="T87" fmla="*/ 26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0" name="Freeform 41"/>
              <p:cNvSpPr>
                <a:spLocks/>
              </p:cNvSpPr>
              <p:nvPr/>
            </p:nvSpPr>
            <p:spPr bwMode="ltGray">
              <a:xfrm>
                <a:off x="5049" y="578"/>
                <a:ext cx="551" cy="335"/>
              </a:xfrm>
              <a:custGeom>
                <a:avLst/>
                <a:gdLst>
                  <a:gd name="T0" fmla="*/ 534 w 551"/>
                  <a:gd name="T1" fmla="*/ 48 h 335"/>
                  <a:gd name="T2" fmla="*/ 550 w 551"/>
                  <a:gd name="T3" fmla="*/ 117 h 335"/>
                  <a:gd name="T4" fmla="*/ 540 w 551"/>
                  <a:gd name="T5" fmla="*/ 142 h 335"/>
                  <a:gd name="T6" fmla="*/ 517 w 551"/>
                  <a:gd name="T7" fmla="*/ 179 h 335"/>
                  <a:gd name="T8" fmla="*/ 493 w 551"/>
                  <a:gd name="T9" fmla="*/ 212 h 335"/>
                  <a:gd name="T10" fmla="*/ 465 w 551"/>
                  <a:gd name="T11" fmla="*/ 239 h 335"/>
                  <a:gd name="T12" fmla="*/ 430 w 551"/>
                  <a:gd name="T13" fmla="*/ 267 h 335"/>
                  <a:gd name="T14" fmla="*/ 397 w 551"/>
                  <a:gd name="T15" fmla="*/ 286 h 335"/>
                  <a:gd name="T16" fmla="*/ 361 w 551"/>
                  <a:gd name="T17" fmla="*/ 304 h 335"/>
                  <a:gd name="T18" fmla="*/ 315 w 551"/>
                  <a:gd name="T19" fmla="*/ 320 h 335"/>
                  <a:gd name="T20" fmla="*/ 280 w 551"/>
                  <a:gd name="T21" fmla="*/ 328 h 335"/>
                  <a:gd name="T22" fmla="*/ 238 w 551"/>
                  <a:gd name="T23" fmla="*/ 334 h 335"/>
                  <a:gd name="T24" fmla="*/ 199 w 551"/>
                  <a:gd name="T25" fmla="*/ 334 h 335"/>
                  <a:gd name="T26" fmla="*/ 157 w 551"/>
                  <a:gd name="T27" fmla="*/ 329 h 335"/>
                  <a:gd name="T28" fmla="*/ 114 w 551"/>
                  <a:gd name="T29" fmla="*/ 317 h 335"/>
                  <a:gd name="T30" fmla="*/ 75 w 551"/>
                  <a:gd name="T31" fmla="*/ 298 h 335"/>
                  <a:gd name="T32" fmla="*/ 52 w 551"/>
                  <a:gd name="T33" fmla="*/ 282 h 335"/>
                  <a:gd name="T34" fmla="*/ 24 w 551"/>
                  <a:gd name="T35" fmla="*/ 258 h 335"/>
                  <a:gd name="T36" fmla="*/ 9 w 551"/>
                  <a:gd name="T37" fmla="*/ 238 h 335"/>
                  <a:gd name="T38" fmla="*/ 0 w 551"/>
                  <a:gd name="T39" fmla="*/ 222 h 335"/>
                  <a:gd name="T40" fmla="*/ 0 w 551"/>
                  <a:gd name="T41" fmla="*/ 204 h 335"/>
                  <a:gd name="T42" fmla="*/ 6 w 551"/>
                  <a:gd name="T43" fmla="*/ 182 h 335"/>
                  <a:gd name="T44" fmla="*/ 18 w 551"/>
                  <a:gd name="T45" fmla="*/ 166 h 335"/>
                  <a:gd name="T46" fmla="*/ 27 w 551"/>
                  <a:gd name="T47" fmla="*/ 131 h 335"/>
                  <a:gd name="T48" fmla="*/ 31 w 551"/>
                  <a:gd name="T49" fmla="*/ 112 h 335"/>
                  <a:gd name="T50" fmla="*/ 283 w 551"/>
                  <a:gd name="T51" fmla="*/ 128 h 335"/>
                  <a:gd name="T52" fmla="*/ 316 w 551"/>
                  <a:gd name="T53" fmla="*/ 122 h 335"/>
                  <a:gd name="T54" fmla="*/ 357 w 551"/>
                  <a:gd name="T55" fmla="*/ 109 h 335"/>
                  <a:gd name="T56" fmla="*/ 388 w 551"/>
                  <a:gd name="T57" fmla="*/ 93 h 335"/>
                  <a:gd name="T58" fmla="*/ 421 w 551"/>
                  <a:gd name="T59" fmla="*/ 73 h 335"/>
                  <a:gd name="T60" fmla="*/ 453 w 551"/>
                  <a:gd name="T61" fmla="*/ 44 h 335"/>
                  <a:gd name="T62" fmla="*/ 472 w 551"/>
                  <a:gd name="T63" fmla="*/ 19 h 335"/>
                  <a:gd name="T64" fmla="*/ 486 w 551"/>
                  <a:gd name="T65" fmla="*/ 0 h 335"/>
                  <a:gd name="T66" fmla="*/ 534 w 551"/>
                  <a:gd name="T67" fmla="*/ 48 h 33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6" name="Freeform 42"/>
              <p:cNvSpPr>
                <a:spLocks/>
              </p:cNvSpPr>
              <p:nvPr/>
            </p:nvSpPr>
            <p:spPr bwMode="ltGray">
              <a:xfrm>
                <a:off x="5145" y="160"/>
                <a:ext cx="475" cy="552"/>
              </a:xfrm>
              <a:custGeom>
                <a:avLst/>
                <a:gdLst>
                  <a:gd name="T0" fmla="*/ 0 w 475"/>
                  <a:gd name="T1" fmla="*/ 0 h 552"/>
                  <a:gd name="T2" fmla="*/ 0 w 475"/>
                  <a:gd name="T3" fmla="*/ 294 h 552"/>
                  <a:gd name="T4" fmla="*/ 28 w 475"/>
                  <a:gd name="T5" fmla="*/ 291 h 552"/>
                  <a:gd name="T6" fmla="*/ 63 w 475"/>
                  <a:gd name="T7" fmla="*/ 293 h 552"/>
                  <a:gd name="T8" fmla="*/ 121 w 475"/>
                  <a:gd name="T9" fmla="*/ 299 h 552"/>
                  <a:gd name="T10" fmla="*/ 178 w 475"/>
                  <a:gd name="T11" fmla="*/ 310 h 552"/>
                  <a:gd name="T12" fmla="*/ 231 w 475"/>
                  <a:gd name="T13" fmla="*/ 323 h 552"/>
                  <a:gd name="T14" fmla="*/ 274 w 475"/>
                  <a:gd name="T15" fmla="*/ 339 h 552"/>
                  <a:gd name="T16" fmla="*/ 325 w 475"/>
                  <a:gd name="T17" fmla="*/ 364 h 552"/>
                  <a:gd name="T18" fmla="*/ 364 w 475"/>
                  <a:gd name="T19" fmla="*/ 390 h 552"/>
                  <a:gd name="T20" fmla="*/ 393 w 475"/>
                  <a:gd name="T21" fmla="*/ 415 h 552"/>
                  <a:gd name="T22" fmla="*/ 414 w 475"/>
                  <a:gd name="T23" fmla="*/ 439 h 552"/>
                  <a:gd name="T24" fmla="*/ 427 w 475"/>
                  <a:gd name="T25" fmla="*/ 461 h 552"/>
                  <a:gd name="T26" fmla="*/ 439 w 475"/>
                  <a:gd name="T27" fmla="*/ 488 h 552"/>
                  <a:gd name="T28" fmla="*/ 444 w 475"/>
                  <a:gd name="T29" fmla="*/ 513 h 552"/>
                  <a:gd name="T30" fmla="*/ 451 w 475"/>
                  <a:gd name="T31" fmla="*/ 551 h 552"/>
                  <a:gd name="T32" fmla="*/ 457 w 475"/>
                  <a:gd name="T33" fmla="*/ 518 h 552"/>
                  <a:gd name="T34" fmla="*/ 466 w 475"/>
                  <a:gd name="T35" fmla="*/ 481 h 552"/>
                  <a:gd name="T36" fmla="*/ 469 w 475"/>
                  <a:gd name="T37" fmla="*/ 453 h 552"/>
                  <a:gd name="T38" fmla="*/ 474 w 475"/>
                  <a:gd name="T39" fmla="*/ 420 h 552"/>
                  <a:gd name="T40" fmla="*/ 472 w 475"/>
                  <a:gd name="T41" fmla="*/ 393 h 552"/>
                  <a:gd name="T42" fmla="*/ 466 w 475"/>
                  <a:gd name="T43" fmla="*/ 361 h 552"/>
                  <a:gd name="T44" fmla="*/ 459 w 475"/>
                  <a:gd name="T45" fmla="*/ 317 h 552"/>
                  <a:gd name="T46" fmla="*/ 444 w 475"/>
                  <a:gd name="T47" fmla="*/ 279 h 552"/>
                  <a:gd name="T48" fmla="*/ 424 w 475"/>
                  <a:gd name="T49" fmla="*/ 238 h 552"/>
                  <a:gd name="T50" fmla="*/ 399 w 475"/>
                  <a:gd name="T51" fmla="*/ 196 h 552"/>
                  <a:gd name="T52" fmla="*/ 363 w 475"/>
                  <a:gd name="T53" fmla="*/ 152 h 552"/>
                  <a:gd name="T54" fmla="*/ 322 w 475"/>
                  <a:gd name="T55" fmla="*/ 116 h 552"/>
                  <a:gd name="T56" fmla="*/ 286 w 475"/>
                  <a:gd name="T57" fmla="*/ 87 h 552"/>
                  <a:gd name="T58" fmla="*/ 241 w 475"/>
                  <a:gd name="T59" fmla="*/ 60 h 552"/>
                  <a:gd name="T60" fmla="*/ 195 w 475"/>
                  <a:gd name="T61" fmla="*/ 40 h 552"/>
                  <a:gd name="T62" fmla="*/ 141 w 475"/>
                  <a:gd name="T63" fmla="*/ 21 h 552"/>
                  <a:gd name="T64" fmla="*/ 94 w 475"/>
                  <a:gd name="T65" fmla="*/ 10 h 552"/>
                  <a:gd name="T66" fmla="*/ 39 w 475"/>
                  <a:gd name="T67" fmla="*/ 3 h 552"/>
                  <a:gd name="T68" fmla="*/ 0 w 475"/>
                  <a:gd name="T6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2" name="Freeform 43"/>
              <p:cNvSpPr>
                <a:spLocks/>
              </p:cNvSpPr>
              <p:nvPr/>
            </p:nvSpPr>
            <p:spPr bwMode="ltGray">
              <a:xfrm>
                <a:off x="5176" y="727"/>
                <a:ext cx="156" cy="118"/>
              </a:xfrm>
              <a:custGeom>
                <a:avLst/>
                <a:gdLst>
                  <a:gd name="T0" fmla="*/ 83 w 156"/>
                  <a:gd name="T1" fmla="*/ 0 h 118"/>
                  <a:gd name="T2" fmla="*/ 134 w 156"/>
                  <a:gd name="T3" fmla="*/ 19 h 118"/>
                  <a:gd name="T4" fmla="*/ 152 w 156"/>
                  <a:gd name="T5" fmla="*/ 46 h 118"/>
                  <a:gd name="T6" fmla="*/ 155 w 156"/>
                  <a:gd name="T7" fmla="*/ 70 h 118"/>
                  <a:gd name="T8" fmla="*/ 155 w 156"/>
                  <a:gd name="T9" fmla="*/ 84 h 118"/>
                  <a:gd name="T10" fmla="*/ 146 w 156"/>
                  <a:gd name="T11" fmla="*/ 100 h 118"/>
                  <a:gd name="T12" fmla="*/ 126 w 156"/>
                  <a:gd name="T13" fmla="*/ 108 h 118"/>
                  <a:gd name="T14" fmla="*/ 105 w 156"/>
                  <a:gd name="T15" fmla="*/ 114 h 118"/>
                  <a:gd name="T16" fmla="*/ 86 w 156"/>
                  <a:gd name="T17" fmla="*/ 117 h 118"/>
                  <a:gd name="T18" fmla="*/ 69 w 156"/>
                  <a:gd name="T19" fmla="*/ 117 h 118"/>
                  <a:gd name="T20" fmla="*/ 41 w 156"/>
                  <a:gd name="T21" fmla="*/ 112 h 118"/>
                  <a:gd name="T22" fmla="*/ 21 w 156"/>
                  <a:gd name="T23" fmla="*/ 107 h 118"/>
                  <a:gd name="T24" fmla="*/ 9 w 156"/>
                  <a:gd name="T25" fmla="*/ 98 h 118"/>
                  <a:gd name="T26" fmla="*/ 2 w 156"/>
                  <a:gd name="T27" fmla="*/ 90 h 118"/>
                  <a:gd name="T28" fmla="*/ 0 w 156"/>
                  <a:gd name="T29" fmla="*/ 78 h 118"/>
                  <a:gd name="T30" fmla="*/ 2 w 156"/>
                  <a:gd name="T31" fmla="*/ 60 h 118"/>
                  <a:gd name="T32" fmla="*/ 9 w 156"/>
                  <a:gd name="T33" fmla="*/ 11 h 118"/>
                  <a:gd name="T34" fmla="*/ 83 w 156"/>
                  <a:gd name="T35" fmla="*/ 0 h 11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8" name="Freeform 44"/>
              <p:cNvSpPr>
                <a:spLocks/>
              </p:cNvSpPr>
              <p:nvPr/>
            </p:nvSpPr>
            <p:spPr bwMode="ltGray">
              <a:xfrm>
                <a:off x="5172" y="740"/>
                <a:ext cx="88" cy="74"/>
              </a:xfrm>
              <a:custGeom>
                <a:avLst/>
                <a:gdLst>
                  <a:gd name="T0" fmla="*/ 0 w 88"/>
                  <a:gd name="T1" fmla="*/ 68 h 74"/>
                  <a:gd name="T2" fmla="*/ 11 w 88"/>
                  <a:gd name="T3" fmla="*/ 0 h 74"/>
                  <a:gd name="T4" fmla="*/ 54 w 88"/>
                  <a:gd name="T5" fmla="*/ 5 h 74"/>
                  <a:gd name="T6" fmla="*/ 87 w 88"/>
                  <a:gd name="T7" fmla="*/ 9 h 74"/>
                  <a:gd name="T8" fmla="*/ 78 w 88"/>
                  <a:gd name="T9" fmla="*/ 73 h 74"/>
                  <a:gd name="T10" fmla="*/ 75 w 88"/>
                  <a:gd name="T11" fmla="*/ 58 h 74"/>
                  <a:gd name="T12" fmla="*/ 65 w 88"/>
                  <a:gd name="T13" fmla="*/ 47 h 74"/>
                  <a:gd name="T14" fmla="*/ 47 w 88"/>
                  <a:gd name="T15" fmla="*/ 44 h 74"/>
                  <a:gd name="T16" fmla="*/ 27 w 88"/>
                  <a:gd name="T17" fmla="*/ 45 h 74"/>
                  <a:gd name="T18" fmla="*/ 11 w 88"/>
                  <a:gd name="T19" fmla="*/ 52 h 74"/>
                  <a:gd name="T20" fmla="*/ 0 w 88"/>
                  <a:gd name="T21" fmla="*/ 6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9" name="Freeform 45"/>
              <p:cNvSpPr>
                <a:spLocks/>
              </p:cNvSpPr>
              <p:nvPr/>
            </p:nvSpPr>
            <p:spPr bwMode="ltGray">
              <a:xfrm>
                <a:off x="5049" y="520"/>
                <a:ext cx="319" cy="286"/>
              </a:xfrm>
              <a:custGeom>
                <a:avLst/>
                <a:gdLst>
                  <a:gd name="T0" fmla="*/ 1 w 319"/>
                  <a:gd name="T1" fmla="*/ 275 h 286"/>
                  <a:gd name="T2" fmla="*/ 3 w 319"/>
                  <a:gd name="T3" fmla="*/ 254 h 286"/>
                  <a:gd name="T4" fmla="*/ 12 w 319"/>
                  <a:gd name="T5" fmla="*/ 235 h 286"/>
                  <a:gd name="T6" fmla="*/ 19 w 319"/>
                  <a:gd name="T7" fmla="*/ 219 h 286"/>
                  <a:gd name="T8" fmla="*/ 24 w 319"/>
                  <a:gd name="T9" fmla="*/ 194 h 286"/>
                  <a:gd name="T10" fmla="*/ 30 w 319"/>
                  <a:gd name="T11" fmla="*/ 161 h 286"/>
                  <a:gd name="T12" fmla="*/ 34 w 319"/>
                  <a:gd name="T13" fmla="*/ 126 h 286"/>
                  <a:gd name="T14" fmla="*/ 37 w 319"/>
                  <a:gd name="T15" fmla="*/ 94 h 286"/>
                  <a:gd name="T16" fmla="*/ 39 w 319"/>
                  <a:gd name="T17" fmla="*/ 67 h 286"/>
                  <a:gd name="T18" fmla="*/ 40 w 319"/>
                  <a:gd name="T19" fmla="*/ 43 h 286"/>
                  <a:gd name="T20" fmla="*/ 48 w 319"/>
                  <a:gd name="T21" fmla="*/ 29 h 286"/>
                  <a:gd name="T22" fmla="*/ 63 w 319"/>
                  <a:gd name="T23" fmla="*/ 16 h 286"/>
                  <a:gd name="T24" fmla="*/ 78 w 319"/>
                  <a:gd name="T25" fmla="*/ 9 h 286"/>
                  <a:gd name="T26" fmla="*/ 102 w 319"/>
                  <a:gd name="T27" fmla="*/ 2 h 286"/>
                  <a:gd name="T28" fmla="*/ 129 w 319"/>
                  <a:gd name="T29" fmla="*/ 0 h 286"/>
                  <a:gd name="T30" fmla="*/ 171 w 319"/>
                  <a:gd name="T31" fmla="*/ 0 h 286"/>
                  <a:gd name="T32" fmla="*/ 208 w 319"/>
                  <a:gd name="T33" fmla="*/ 2 h 286"/>
                  <a:gd name="T34" fmla="*/ 244 w 319"/>
                  <a:gd name="T35" fmla="*/ 9 h 286"/>
                  <a:gd name="T36" fmla="*/ 277 w 319"/>
                  <a:gd name="T37" fmla="*/ 21 h 286"/>
                  <a:gd name="T38" fmla="*/ 298 w 319"/>
                  <a:gd name="T39" fmla="*/ 35 h 286"/>
                  <a:gd name="T40" fmla="*/ 310 w 319"/>
                  <a:gd name="T41" fmla="*/ 47 h 286"/>
                  <a:gd name="T42" fmla="*/ 318 w 319"/>
                  <a:gd name="T43" fmla="*/ 61 h 286"/>
                  <a:gd name="T44" fmla="*/ 316 w 319"/>
                  <a:gd name="T45" fmla="*/ 75 h 286"/>
                  <a:gd name="T46" fmla="*/ 313 w 319"/>
                  <a:gd name="T47" fmla="*/ 89 h 286"/>
                  <a:gd name="T48" fmla="*/ 303 w 319"/>
                  <a:gd name="T49" fmla="*/ 104 h 286"/>
                  <a:gd name="T50" fmla="*/ 295 w 319"/>
                  <a:gd name="T51" fmla="*/ 123 h 286"/>
                  <a:gd name="T52" fmla="*/ 291 w 319"/>
                  <a:gd name="T53" fmla="*/ 149 h 286"/>
                  <a:gd name="T54" fmla="*/ 288 w 319"/>
                  <a:gd name="T55" fmla="*/ 176 h 286"/>
                  <a:gd name="T56" fmla="*/ 283 w 319"/>
                  <a:gd name="T57" fmla="*/ 200 h 286"/>
                  <a:gd name="T58" fmla="*/ 282 w 319"/>
                  <a:gd name="T59" fmla="*/ 235 h 286"/>
                  <a:gd name="T60" fmla="*/ 280 w 319"/>
                  <a:gd name="T61" fmla="*/ 265 h 286"/>
                  <a:gd name="T62" fmla="*/ 280 w 319"/>
                  <a:gd name="T63" fmla="*/ 285 h 286"/>
                  <a:gd name="T64" fmla="*/ 270 w 319"/>
                  <a:gd name="T65" fmla="*/ 260 h 286"/>
                  <a:gd name="T66" fmla="*/ 250 w 319"/>
                  <a:gd name="T67" fmla="*/ 248 h 286"/>
                  <a:gd name="T68" fmla="*/ 232 w 319"/>
                  <a:gd name="T69" fmla="*/ 241 h 286"/>
                  <a:gd name="T70" fmla="*/ 210 w 319"/>
                  <a:gd name="T71" fmla="*/ 236 h 286"/>
                  <a:gd name="T72" fmla="*/ 175 w 319"/>
                  <a:gd name="T73" fmla="*/ 229 h 286"/>
                  <a:gd name="T74" fmla="*/ 141 w 319"/>
                  <a:gd name="T75" fmla="*/ 228 h 286"/>
                  <a:gd name="T76" fmla="*/ 121 w 319"/>
                  <a:gd name="T77" fmla="*/ 228 h 286"/>
                  <a:gd name="T78" fmla="*/ 90 w 319"/>
                  <a:gd name="T79" fmla="*/ 230 h 286"/>
                  <a:gd name="T80" fmla="*/ 54 w 319"/>
                  <a:gd name="T81" fmla="*/ 237 h 286"/>
                  <a:gd name="T82" fmla="*/ 31 w 319"/>
                  <a:gd name="T83" fmla="*/ 246 h 286"/>
                  <a:gd name="T84" fmla="*/ 16 w 319"/>
                  <a:gd name="T85" fmla="*/ 255 h 286"/>
                  <a:gd name="T86" fmla="*/ 0 w 319"/>
                  <a:gd name="T87" fmla="*/ 26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0" name="Freeform 46"/>
              <p:cNvSpPr>
                <a:spLocks/>
              </p:cNvSpPr>
              <p:nvPr/>
            </p:nvSpPr>
            <p:spPr bwMode="ltGray">
              <a:xfrm>
                <a:off x="4319" y="160"/>
                <a:ext cx="832" cy="420"/>
              </a:xfrm>
              <a:custGeom>
                <a:avLst/>
                <a:gdLst>
                  <a:gd name="T0" fmla="*/ 0 w 832"/>
                  <a:gd name="T1" fmla="*/ 0 h 420"/>
                  <a:gd name="T2" fmla="*/ 0 w 832"/>
                  <a:gd name="T3" fmla="*/ 356 h 420"/>
                  <a:gd name="T4" fmla="*/ 84 w 832"/>
                  <a:gd name="T5" fmla="*/ 374 h 420"/>
                  <a:gd name="T6" fmla="*/ 153 w 832"/>
                  <a:gd name="T7" fmla="*/ 393 h 420"/>
                  <a:gd name="T8" fmla="*/ 210 w 832"/>
                  <a:gd name="T9" fmla="*/ 404 h 420"/>
                  <a:gd name="T10" fmla="*/ 258 w 832"/>
                  <a:gd name="T11" fmla="*/ 410 h 420"/>
                  <a:gd name="T12" fmla="*/ 312 w 832"/>
                  <a:gd name="T13" fmla="*/ 416 h 420"/>
                  <a:gd name="T14" fmla="*/ 402 w 832"/>
                  <a:gd name="T15" fmla="*/ 419 h 420"/>
                  <a:gd name="T16" fmla="*/ 485 w 832"/>
                  <a:gd name="T17" fmla="*/ 412 h 420"/>
                  <a:gd name="T18" fmla="*/ 570 w 832"/>
                  <a:gd name="T19" fmla="*/ 399 h 420"/>
                  <a:gd name="T20" fmla="*/ 652 w 832"/>
                  <a:gd name="T21" fmla="*/ 377 h 420"/>
                  <a:gd name="T22" fmla="*/ 724 w 832"/>
                  <a:gd name="T23" fmla="*/ 347 h 420"/>
                  <a:gd name="T24" fmla="*/ 784 w 832"/>
                  <a:gd name="T25" fmla="*/ 306 h 420"/>
                  <a:gd name="T26" fmla="*/ 829 w 832"/>
                  <a:gd name="T27" fmla="*/ 291 h 420"/>
                  <a:gd name="T28" fmla="*/ 831 w 832"/>
                  <a:gd name="T29" fmla="*/ 2 h 420"/>
                  <a:gd name="T30" fmla="*/ 786 w 832"/>
                  <a:gd name="T31" fmla="*/ 9 h 420"/>
                  <a:gd name="T32" fmla="*/ 726 w 832"/>
                  <a:gd name="T33" fmla="*/ 29 h 420"/>
                  <a:gd name="T34" fmla="*/ 654 w 832"/>
                  <a:gd name="T35" fmla="*/ 55 h 420"/>
                  <a:gd name="T36" fmla="*/ 585 w 832"/>
                  <a:gd name="T37" fmla="*/ 70 h 420"/>
                  <a:gd name="T38" fmla="*/ 515 w 832"/>
                  <a:gd name="T39" fmla="*/ 78 h 420"/>
                  <a:gd name="T40" fmla="*/ 468 w 832"/>
                  <a:gd name="T41" fmla="*/ 82 h 420"/>
                  <a:gd name="T42" fmla="*/ 428 w 832"/>
                  <a:gd name="T43" fmla="*/ 84 h 420"/>
                  <a:gd name="T44" fmla="*/ 358 w 832"/>
                  <a:gd name="T45" fmla="*/ 84 h 420"/>
                  <a:gd name="T46" fmla="*/ 314 w 832"/>
                  <a:gd name="T47" fmla="*/ 81 h 420"/>
                  <a:gd name="T48" fmla="*/ 274 w 832"/>
                  <a:gd name="T49" fmla="*/ 76 h 420"/>
                  <a:gd name="T50" fmla="*/ 229 w 832"/>
                  <a:gd name="T51" fmla="*/ 73 h 420"/>
                  <a:gd name="T52" fmla="*/ 190 w 832"/>
                  <a:gd name="T53" fmla="*/ 66 h 420"/>
                  <a:gd name="T54" fmla="*/ 140 w 832"/>
                  <a:gd name="T55" fmla="*/ 57 h 420"/>
                  <a:gd name="T56" fmla="*/ 96 w 832"/>
                  <a:gd name="T57" fmla="*/ 44 h 420"/>
                  <a:gd name="T58" fmla="*/ 49 w 832"/>
                  <a:gd name="T59" fmla="*/ 24 h 420"/>
                  <a:gd name="T60" fmla="*/ 0 w 832"/>
                  <a:gd name="T6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73" name="Rectangle 4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2052" name="Rectangle 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75" name="Rectangle 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61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618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6A4D38D7-6FD6-4AD8-98F8-4368088AE9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1071546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ru-RU" b="1" u="sng" dirty="0" smtClean="0"/>
              <a:t>Греки и Персы</a:t>
            </a:r>
            <a:endParaRPr lang="ru-RU" dirty="0" smtClean="0"/>
          </a:p>
        </p:txBody>
      </p:sp>
      <p:pic>
        <p:nvPicPr>
          <p:cNvPr id="4" name="Picture 4" descr="фермопылы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285992"/>
            <a:ext cx="6366129" cy="34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Багетная рамка 5"/>
          <p:cNvSpPr/>
          <p:nvPr/>
        </p:nvSpPr>
        <p:spPr bwMode="auto">
          <a:xfrm>
            <a:off x="3143240" y="5929330"/>
            <a:ext cx="3286148" cy="714380"/>
          </a:xfrm>
          <a:prstGeom prst="bevel">
            <a:avLst/>
          </a:prstGeom>
          <a:noFill/>
          <a:ln w="9525" cap="flat" cmpd="sng" algn="ctr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6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8243887" cy="61833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12291" name="Group 77"/>
          <p:cNvGrpSpPr>
            <a:grpSpLocks/>
          </p:cNvGrpSpPr>
          <p:nvPr/>
        </p:nvGrpSpPr>
        <p:grpSpPr bwMode="auto">
          <a:xfrm>
            <a:off x="539750" y="981075"/>
            <a:ext cx="1785938" cy="2089150"/>
            <a:chOff x="4604" y="1706"/>
            <a:chExt cx="1125" cy="1316"/>
          </a:xfrm>
        </p:grpSpPr>
        <p:pic>
          <p:nvPicPr>
            <p:cNvPr id="12329" name="Picture 78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4" y="170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0" name="Picture 7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184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1" name="Picture 8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" y="197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32" name="Picture 81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12" y="21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3.Фермопильское сражение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2293" name="Group 4"/>
          <p:cNvGrpSpPr>
            <a:grpSpLocks/>
          </p:cNvGrpSpPr>
          <p:nvPr/>
        </p:nvGrpSpPr>
        <p:grpSpPr bwMode="auto">
          <a:xfrm>
            <a:off x="2667000" y="5029200"/>
            <a:ext cx="973138" cy="1066800"/>
            <a:chOff x="1643" y="3072"/>
            <a:chExt cx="613" cy="672"/>
          </a:xfrm>
        </p:grpSpPr>
        <p:sp>
          <p:nvSpPr>
            <p:cNvPr id="12327" name="AutoShape 5"/>
            <p:cNvSpPr>
              <a:spLocks noChangeArrowheads="1"/>
            </p:cNvSpPr>
            <p:nvPr/>
          </p:nvSpPr>
          <p:spPr bwMode="auto">
            <a:xfrm rot="-3672917">
              <a:off x="1680" y="3072"/>
              <a:ext cx="57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12328" name="AutoShape 6"/>
            <p:cNvSpPr>
              <a:spLocks noChangeArrowheads="1"/>
            </p:cNvSpPr>
            <p:nvPr/>
          </p:nvSpPr>
          <p:spPr bwMode="auto">
            <a:xfrm rot="-3672917">
              <a:off x="1668" y="3193"/>
              <a:ext cx="52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</p:grp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3810000" y="2362200"/>
            <a:ext cx="3338513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Малиакский залив</a:t>
            </a:r>
          </a:p>
        </p:txBody>
      </p:sp>
      <p:sp>
        <p:nvSpPr>
          <p:cNvPr id="12295" name="AutoShape 8"/>
          <p:cNvSpPr>
            <a:spLocks noChangeArrowheads="1"/>
          </p:cNvSpPr>
          <p:nvPr/>
        </p:nvSpPr>
        <p:spPr bwMode="auto">
          <a:xfrm>
            <a:off x="1295400" y="3124200"/>
            <a:ext cx="685800" cy="7620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ru-RU"/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2133600" y="31242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19531" name="Text Box 75" descr="Голубая тисненая бумага"/>
          <p:cNvSpPr txBox="1">
            <a:spLocks noChangeArrowheads="1"/>
          </p:cNvSpPr>
          <p:nvPr/>
        </p:nvSpPr>
        <p:spPr bwMode="auto">
          <a:xfrm>
            <a:off x="228600" y="1141413"/>
            <a:ext cx="8858250" cy="1601787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Греки по приказу Леонида разделились надвое-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Леонид и 300 спартанцев остались защищать проход,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а остальная армия начала отступление.</a:t>
            </a:r>
            <a:endParaRPr lang="ru-RU">
              <a:solidFill>
                <a:srgbClr val="CC0066"/>
              </a:solidFill>
            </a:endParaRPr>
          </a:p>
        </p:txBody>
      </p:sp>
      <p:grpSp>
        <p:nvGrpSpPr>
          <p:cNvPr id="12298" name="Group 82"/>
          <p:cNvGrpSpPr>
            <a:grpSpLocks/>
          </p:cNvGrpSpPr>
          <p:nvPr/>
        </p:nvGrpSpPr>
        <p:grpSpPr bwMode="auto">
          <a:xfrm>
            <a:off x="625475" y="3716338"/>
            <a:ext cx="2001838" cy="2305050"/>
            <a:chOff x="521" y="2614"/>
            <a:chExt cx="1261" cy="1452"/>
          </a:xfrm>
        </p:grpSpPr>
        <p:pic>
          <p:nvPicPr>
            <p:cNvPr id="12322" name="Picture 83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" y="26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3" name="Picture 8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275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4" name="Picture 85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88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5" name="Picture 86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" y="302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6" name="Picture 87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315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299" name="Group 88"/>
          <p:cNvGrpSpPr>
            <a:grpSpLocks/>
          </p:cNvGrpSpPr>
          <p:nvPr/>
        </p:nvGrpSpPr>
        <p:grpSpPr bwMode="auto">
          <a:xfrm>
            <a:off x="6084888" y="4797425"/>
            <a:ext cx="1354137" cy="1657350"/>
            <a:chOff x="4785" y="2568"/>
            <a:chExt cx="853" cy="1044"/>
          </a:xfrm>
        </p:grpSpPr>
        <p:pic>
          <p:nvPicPr>
            <p:cNvPr id="12320" name="Picture 8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5" y="256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21" name="Picture 9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921" y="270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4500563" y="4694238"/>
            <a:ext cx="1943100" cy="2163762"/>
            <a:chOff x="2472" y="2840"/>
            <a:chExt cx="1224" cy="1363"/>
          </a:xfrm>
        </p:grpSpPr>
        <p:grpSp>
          <p:nvGrpSpPr>
            <p:cNvPr id="12311" name="Group 92"/>
            <p:cNvGrpSpPr>
              <a:grpSpLocks/>
            </p:cNvGrpSpPr>
            <p:nvPr/>
          </p:nvGrpSpPr>
          <p:grpSpPr bwMode="auto">
            <a:xfrm flipH="1">
              <a:off x="2472" y="2840"/>
              <a:ext cx="960" cy="1091"/>
              <a:chOff x="4422" y="3113"/>
              <a:chExt cx="960" cy="1091"/>
            </a:xfrm>
          </p:grpSpPr>
          <p:pic>
            <p:nvPicPr>
              <p:cNvPr id="12318" name="Picture 93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319" name="Line 94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12" name="Group 95"/>
            <p:cNvGrpSpPr>
              <a:grpSpLocks/>
            </p:cNvGrpSpPr>
            <p:nvPr/>
          </p:nvGrpSpPr>
          <p:grpSpPr bwMode="auto">
            <a:xfrm flipH="1">
              <a:off x="2608" y="2976"/>
              <a:ext cx="960" cy="1091"/>
              <a:chOff x="4422" y="3113"/>
              <a:chExt cx="960" cy="1091"/>
            </a:xfrm>
          </p:grpSpPr>
          <p:pic>
            <p:nvPicPr>
              <p:cNvPr id="12316" name="Picture 96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317" name="Line 97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13" name="Group 98"/>
            <p:cNvGrpSpPr>
              <a:grpSpLocks/>
            </p:cNvGrpSpPr>
            <p:nvPr/>
          </p:nvGrpSpPr>
          <p:grpSpPr bwMode="auto">
            <a:xfrm flipH="1">
              <a:off x="2736" y="3112"/>
              <a:ext cx="960" cy="1091"/>
              <a:chOff x="4422" y="3113"/>
              <a:chExt cx="960" cy="1091"/>
            </a:xfrm>
          </p:grpSpPr>
          <p:pic>
            <p:nvPicPr>
              <p:cNvPr id="12314" name="Picture 99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315" name="Line 100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301" name="Group 102"/>
          <p:cNvGrpSpPr>
            <a:grpSpLocks/>
          </p:cNvGrpSpPr>
          <p:nvPr/>
        </p:nvGrpSpPr>
        <p:grpSpPr bwMode="auto">
          <a:xfrm>
            <a:off x="3059113" y="5013325"/>
            <a:ext cx="1524000" cy="1731963"/>
            <a:chOff x="4422" y="3113"/>
            <a:chExt cx="960" cy="1091"/>
          </a:xfrm>
        </p:grpSpPr>
        <p:pic>
          <p:nvPicPr>
            <p:cNvPr id="12309" name="Picture 103" descr="Рисунок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22" y="3113"/>
              <a:ext cx="960" cy="1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10" name="Line 104"/>
            <p:cNvSpPr>
              <a:spLocks noChangeShapeType="1"/>
            </p:cNvSpPr>
            <p:nvPr/>
          </p:nvSpPr>
          <p:spPr bwMode="auto">
            <a:xfrm>
              <a:off x="4468" y="3248"/>
              <a:ext cx="816" cy="227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111"/>
          <p:cNvGrpSpPr>
            <a:grpSpLocks/>
          </p:cNvGrpSpPr>
          <p:nvPr/>
        </p:nvGrpSpPr>
        <p:grpSpPr bwMode="auto">
          <a:xfrm>
            <a:off x="3275013" y="5229225"/>
            <a:ext cx="1739900" cy="1947863"/>
            <a:chOff x="2063" y="3294"/>
            <a:chExt cx="1096" cy="1227"/>
          </a:xfrm>
        </p:grpSpPr>
        <p:grpSp>
          <p:nvGrpSpPr>
            <p:cNvPr id="12303" name="Group 105"/>
            <p:cNvGrpSpPr>
              <a:grpSpLocks/>
            </p:cNvGrpSpPr>
            <p:nvPr/>
          </p:nvGrpSpPr>
          <p:grpSpPr bwMode="auto">
            <a:xfrm flipH="1">
              <a:off x="2063" y="3294"/>
              <a:ext cx="960" cy="1091"/>
              <a:chOff x="4422" y="3113"/>
              <a:chExt cx="960" cy="1091"/>
            </a:xfrm>
          </p:grpSpPr>
          <p:pic>
            <p:nvPicPr>
              <p:cNvPr id="12307" name="Picture 106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308" name="Line 107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04" name="Group 108"/>
            <p:cNvGrpSpPr>
              <a:grpSpLocks/>
            </p:cNvGrpSpPr>
            <p:nvPr/>
          </p:nvGrpSpPr>
          <p:grpSpPr bwMode="auto">
            <a:xfrm flipH="1">
              <a:off x="2199" y="3430"/>
              <a:ext cx="960" cy="1091"/>
              <a:chOff x="4422" y="3113"/>
              <a:chExt cx="960" cy="1091"/>
            </a:xfrm>
          </p:grpSpPr>
          <p:pic>
            <p:nvPicPr>
              <p:cNvPr id="12305" name="Picture 109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306" name="Line 110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0.44878 -0.01042 " pathEditMode="relative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85185E-6 L 0.32292 0.010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3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5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8243887" cy="61833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2" name="Group 57"/>
          <p:cNvGrpSpPr>
            <a:grpSpLocks/>
          </p:cNvGrpSpPr>
          <p:nvPr/>
        </p:nvGrpSpPr>
        <p:grpSpPr bwMode="auto">
          <a:xfrm>
            <a:off x="6084888" y="4797425"/>
            <a:ext cx="1354137" cy="1657350"/>
            <a:chOff x="4785" y="2568"/>
            <a:chExt cx="853" cy="1044"/>
          </a:xfrm>
        </p:grpSpPr>
        <p:pic>
          <p:nvPicPr>
            <p:cNvPr id="13348" name="Picture 58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5" y="256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9" name="Picture 5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921" y="270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667000" y="5029200"/>
            <a:ext cx="973138" cy="1066800"/>
            <a:chOff x="1643" y="3072"/>
            <a:chExt cx="613" cy="672"/>
          </a:xfrm>
        </p:grpSpPr>
        <p:sp>
          <p:nvSpPr>
            <p:cNvPr id="13346" name="AutoShape 5"/>
            <p:cNvSpPr>
              <a:spLocks noChangeArrowheads="1"/>
            </p:cNvSpPr>
            <p:nvPr/>
          </p:nvSpPr>
          <p:spPr bwMode="auto">
            <a:xfrm rot="-3672917">
              <a:off x="1680" y="3072"/>
              <a:ext cx="57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13347" name="AutoShape 6"/>
            <p:cNvSpPr>
              <a:spLocks noChangeArrowheads="1"/>
            </p:cNvSpPr>
            <p:nvPr/>
          </p:nvSpPr>
          <p:spPr bwMode="auto">
            <a:xfrm rot="-3672917">
              <a:off x="1668" y="3193"/>
              <a:ext cx="52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</p:grpSp>
      <p:grpSp>
        <p:nvGrpSpPr>
          <p:cNvPr id="13317" name="Group 46"/>
          <p:cNvGrpSpPr>
            <a:grpSpLocks/>
          </p:cNvGrpSpPr>
          <p:nvPr/>
        </p:nvGrpSpPr>
        <p:grpSpPr bwMode="auto">
          <a:xfrm>
            <a:off x="539750" y="981075"/>
            <a:ext cx="1785938" cy="2089150"/>
            <a:chOff x="4604" y="1706"/>
            <a:chExt cx="1125" cy="1316"/>
          </a:xfrm>
        </p:grpSpPr>
        <p:pic>
          <p:nvPicPr>
            <p:cNvPr id="13342" name="Picture 47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4" y="170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3" name="Picture 48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184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4" name="Picture 4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" y="197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45" name="Picture 5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12" y="21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8" name="Group 63"/>
          <p:cNvGrpSpPr>
            <a:grpSpLocks/>
          </p:cNvGrpSpPr>
          <p:nvPr/>
        </p:nvGrpSpPr>
        <p:grpSpPr bwMode="auto">
          <a:xfrm>
            <a:off x="3059113" y="5013325"/>
            <a:ext cx="1524000" cy="1731963"/>
            <a:chOff x="4422" y="3113"/>
            <a:chExt cx="960" cy="1091"/>
          </a:xfrm>
        </p:grpSpPr>
        <p:pic>
          <p:nvPicPr>
            <p:cNvPr id="13340" name="Picture 64" descr="Рисунок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22" y="3113"/>
              <a:ext cx="960" cy="1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41" name="Line 65"/>
            <p:cNvSpPr>
              <a:spLocks noChangeShapeType="1"/>
            </p:cNvSpPr>
            <p:nvPr/>
          </p:nvSpPr>
          <p:spPr bwMode="auto">
            <a:xfrm>
              <a:off x="4468" y="3248"/>
              <a:ext cx="816" cy="227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3.Фермопильское сражение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20" name="Text Box 7"/>
          <p:cNvSpPr txBox="1">
            <a:spLocks noChangeArrowheads="1"/>
          </p:cNvSpPr>
          <p:nvPr/>
        </p:nvSpPr>
        <p:spPr bwMode="auto">
          <a:xfrm>
            <a:off x="3810000" y="2362200"/>
            <a:ext cx="3338513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Малиакский залив</a:t>
            </a:r>
          </a:p>
        </p:txBody>
      </p:sp>
      <p:sp>
        <p:nvSpPr>
          <p:cNvPr id="13321" name="AutoShape 8"/>
          <p:cNvSpPr>
            <a:spLocks noChangeArrowheads="1"/>
          </p:cNvSpPr>
          <p:nvPr/>
        </p:nvSpPr>
        <p:spPr bwMode="auto">
          <a:xfrm>
            <a:off x="1295400" y="3124200"/>
            <a:ext cx="685800" cy="7620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ru-RU"/>
          </a:p>
        </p:txBody>
      </p:sp>
      <p:sp>
        <p:nvSpPr>
          <p:cNvPr id="13322" name="Text Box 9"/>
          <p:cNvSpPr txBox="1">
            <a:spLocks noChangeArrowheads="1"/>
          </p:cNvSpPr>
          <p:nvPr/>
        </p:nvSpPr>
        <p:spPr bwMode="auto">
          <a:xfrm>
            <a:off x="2133600" y="31242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3584" name="AutoShape 32"/>
          <p:cNvSpPr>
            <a:spLocks noChangeArrowheads="1"/>
          </p:cNvSpPr>
          <p:nvPr/>
        </p:nvSpPr>
        <p:spPr bwMode="auto">
          <a:xfrm flipH="1">
            <a:off x="3135313" y="56689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5" name="AutoShape 33"/>
          <p:cNvSpPr>
            <a:spLocks noChangeArrowheads="1"/>
          </p:cNvSpPr>
          <p:nvPr/>
        </p:nvSpPr>
        <p:spPr bwMode="auto">
          <a:xfrm flipH="1">
            <a:off x="3059113" y="56689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6" name="AutoShape 34"/>
          <p:cNvSpPr>
            <a:spLocks noChangeArrowheads="1"/>
          </p:cNvSpPr>
          <p:nvPr/>
        </p:nvSpPr>
        <p:spPr bwMode="auto">
          <a:xfrm flipH="1">
            <a:off x="3135313" y="56689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7" name="AutoShape 35"/>
          <p:cNvSpPr>
            <a:spLocks noChangeArrowheads="1"/>
          </p:cNvSpPr>
          <p:nvPr/>
        </p:nvSpPr>
        <p:spPr bwMode="auto">
          <a:xfrm flipH="1">
            <a:off x="3059113" y="56689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8" name="AutoShape 36"/>
          <p:cNvSpPr>
            <a:spLocks noChangeArrowheads="1"/>
          </p:cNvSpPr>
          <p:nvPr/>
        </p:nvSpPr>
        <p:spPr bwMode="auto">
          <a:xfrm flipH="1">
            <a:off x="3059113" y="56689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9" name="AutoShape 37"/>
          <p:cNvSpPr>
            <a:spLocks noChangeArrowheads="1"/>
          </p:cNvSpPr>
          <p:nvPr/>
        </p:nvSpPr>
        <p:spPr bwMode="auto">
          <a:xfrm>
            <a:off x="4049713" y="55165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0" name="AutoShape 38"/>
          <p:cNvSpPr>
            <a:spLocks noChangeArrowheads="1"/>
          </p:cNvSpPr>
          <p:nvPr/>
        </p:nvSpPr>
        <p:spPr bwMode="auto">
          <a:xfrm>
            <a:off x="4202113" y="55165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1" name="AutoShape 39"/>
          <p:cNvSpPr>
            <a:spLocks noChangeArrowheads="1"/>
          </p:cNvSpPr>
          <p:nvPr/>
        </p:nvSpPr>
        <p:spPr bwMode="auto">
          <a:xfrm>
            <a:off x="4125913" y="55165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2" name="AutoShape 40"/>
          <p:cNvSpPr>
            <a:spLocks noChangeArrowheads="1"/>
          </p:cNvSpPr>
          <p:nvPr/>
        </p:nvSpPr>
        <p:spPr bwMode="auto">
          <a:xfrm>
            <a:off x="4202113" y="55165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3" name="AutoShape 41"/>
          <p:cNvSpPr>
            <a:spLocks noChangeArrowheads="1"/>
          </p:cNvSpPr>
          <p:nvPr/>
        </p:nvSpPr>
        <p:spPr bwMode="auto">
          <a:xfrm>
            <a:off x="4125913" y="5516563"/>
            <a:ext cx="976312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96" name="Text Box 44" descr="Голубая тисненая бумага"/>
          <p:cNvSpPr txBox="1">
            <a:spLocks noChangeArrowheads="1"/>
          </p:cNvSpPr>
          <p:nvPr/>
        </p:nvSpPr>
        <p:spPr bwMode="auto">
          <a:xfrm>
            <a:off x="142875" y="1052513"/>
            <a:ext cx="8910638" cy="1089025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300 спартанцев, приняв верную смерть, прикрывая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отход армии, совершили подвиг, оставшийся в веках.</a:t>
            </a:r>
            <a:endParaRPr lang="ru-RU">
              <a:solidFill>
                <a:srgbClr val="CC0066"/>
              </a:solidFill>
            </a:endParaRPr>
          </a:p>
        </p:txBody>
      </p:sp>
      <p:grpSp>
        <p:nvGrpSpPr>
          <p:cNvPr id="13334" name="Group 51"/>
          <p:cNvGrpSpPr>
            <a:grpSpLocks/>
          </p:cNvGrpSpPr>
          <p:nvPr/>
        </p:nvGrpSpPr>
        <p:grpSpPr bwMode="auto">
          <a:xfrm>
            <a:off x="625475" y="3716338"/>
            <a:ext cx="2001838" cy="2305050"/>
            <a:chOff x="521" y="2614"/>
            <a:chExt cx="1261" cy="1452"/>
          </a:xfrm>
        </p:grpSpPr>
        <p:pic>
          <p:nvPicPr>
            <p:cNvPr id="13335" name="Picture 52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" y="26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6" name="Picture 53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275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7" name="Picture 5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88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8" name="Picture 55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" y="302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9" name="Picture 56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315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E-6 2.22222E-6 L -0.14185 0.03171 " pathEditMode="relative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7"/>
                                            </p:cond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84" grpId="0" animBg="1"/>
      <p:bldP spid="23585" grpId="0" animBg="1"/>
      <p:bldP spid="23586" grpId="0" animBg="1"/>
      <p:bldP spid="23587" grpId="0" animBg="1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59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памятни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38163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 descr="памятни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60350"/>
            <a:ext cx="381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468313" y="4221163"/>
            <a:ext cx="38163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b="1">
                <a:solidFill>
                  <a:schemeClr val="tx2"/>
                </a:solidFill>
              </a:rPr>
              <a:t>« Путник, весть отнеси всем гражданам Лакедомона:честно исполнив долг, здесь мы в могиле лежим».</a:t>
            </a:r>
          </a:p>
          <a:p>
            <a:pPr>
              <a:spcBef>
                <a:spcPct val="50000"/>
              </a:spcBef>
              <a:buFontTx/>
              <a:buNone/>
            </a:pPr>
            <a:endParaRPr lang="ru-RU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фермопылы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484313"/>
            <a:ext cx="8207375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фермопилы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412875"/>
            <a:ext cx="73437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фермопилы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484313"/>
            <a:ext cx="74882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фермопылы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844675"/>
            <a:ext cx="777557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джерад батл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341438"/>
            <a:ext cx="4098925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5292725" y="1341438"/>
            <a:ext cx="33115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ru-RU" b="1"/>
              <a:t>Джерард Батлер –актер, сыгравший в фильме роль царя Леонида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9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Фермопильское сражение</a:t>
            </a:r>
          </a:p>
        </p:txBody>
      </p:sp>
      <p:sp>
        <p:nvSpPr>
          <p:cNvPr id="20484" name="AutoShape 5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5" name="AutoShape 6"/>
          <p:cNvSpPr>
            <a:spLocks noChangeArrowheads="1"/>
          </p:cNvSpPr>
          <p:nvPr/>
        </p:nvSpPr>
        <p:spPr bwMode="auto">
          <a:xfrm rot="-10570181">
            <a:off x="6172200" y="2057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 rot="-9839336">
            <a:off x="5334000" y="1752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7" name="AutoShape 8"/>
          <p:cNvSpPr>
            <a:spLocks noChangeArrowheads="1"/>
          </p:cNvSpPr>
          <p:nvPr/>
        </p:nvSpPr>
        <p:spPr bwMode="auto">
          <a:xfrm rot="10215331">
            <a:off x="4419600" y="1676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AutoShape 9"/>
          <p:cNvSpPr>
            <a:spLocks noChangeArrowheads="1"/>
          </p:cNvSpPr>
          <p:nvPr/>
        </p:nvSpPr>
        <p:spPr bwMode="auto">
          <a:xfrm rot="15437205" flipH="1">
            <a:off x="2816225" y="189230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9" name="AutoShape 10"/>
          <p:cNvSpPr>
            <a:spLocks noChangeArrowheads="1"/>
          </p:cNvSpPr>
          <p:nvPr/>
        </p:nvSpPr>
        <p:spPr bwMode="auto">
          <a:xfrm rot="8464642">
            <a:off x="2514600" y="3352800"/>
            <a:ext cx="485775" cy="1066800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9656548 h 21600"/>
              <a:gd name="T4" fmla="*/ 1637219 w 21600"/>
              <a:gd name="T5" fmla="*/ 52688072 h 21600"/>
              <a:gd name="T6" fmla="*/ 10924876 w 21600"/>
              <a:gd name="T7" fmla="*/ 1482827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0" name="AutoShape 11"/>
          <p:cNvSpPr>
            <a:spLocks noChangeArrowheads="1"/>
          </p:cNvSpPr>
          <p:nvPr/>
        </p:nvSpPr>
        <p:spPr bwMode="auto">
          <a:xfrm rot="6561234">
            <a:off x="2209800" y="2895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 rot="2480753">
            <a:off x="2895600" y="4495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 rot="2869988">
            <a:off x="3429000" y="49530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3" name="AutoShape 14"/>
          <p:cNvSpPr>
            <a:spLocks noChangeArrowheads="1"/>
          </p:cNvSpPr>
          <p:nvPr/>
        </p:nvSpPr>
        <p:spPr bwMode="auto">
          <a:xfrm rot="14648790" flipH="1">
            <a:off x="3790950" y="177165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4" name="AutoShape 15"/>
          <p:cNvSpPr>
            <a:spLocks noChangeArrowheads="1"/>
          </p:cNvSpPr>
          <p:nvPr/>
        </p:nvSpPr>
        <p:spPr bwMode="auto">
          <a:xfrm rot="-9561051">
            <a:off x="3429000" y="21336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5" name="AutoShape 27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77" name="AutoShape 33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7" name="AutoShape 34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AutoShape 35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80" name="AutoShape 36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81" name="AutoShape 37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82" name="AutoShape 38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83" name="AutoShape 39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3" name="AutoShape 40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4" name="AutoShape 41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5" name="AutoShape 42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6" name="AutoShape 43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7" name="AutoShape 44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8" name="AutoShape 45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90" name="Text Box 46" descr="Голубая тисненая бумага"/>
          <p:cNvSpPr txBox="1">
            <a:spLocks noChangeArrowheads="1"/>
          </p:cNvSpPr>
          <p:nvPr/>
        </p:nvSpPr>
        <p:spPr bwMode="auto">
          <a:xfrm>
            <a:off x="368300" y="1447800"/>
            <a:ext cx="8526463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Пройдя Фермопилы, персы разорили Аттику, и без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 труда взяли Афины.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0510" name="Text Box 50"/>
          <p:cNvSpPr txBox="1">
            <a:spLocks noChangeArrowheads="1"/>
          </p:cNvSpPr>
          <p:nvPr/>
        </p:nvSpPr>
        <p:spPr bwMode="auto">
          <a:xfrm>
            <a:off x="300038" y="4318000"/>
            <a:ext cx="2471737" cy="898525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Фермопильское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сражение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animBg="1"/>
      <p:bldP spid="31757" grpId="0" animBg="1"/>
      <p:bldP spid="31777" grpId="0" animBg="1"/>
      <p:bldP spid="31780" grpId="0" animBg="1"/>
      <p:bldP spid="31781" grpId="0" animBg="1"/>
      <p:bldP spid="31782" grpId="0" animBg="1"/>
      <p:bldP spid="31783" grpId="0" animBg="1"/>
      <p:bldP spid="31790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074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Битва при Саламине</a:t>
            </a:r>
          </a:p>
        </p:txBody>
      </p:sp>
      <p:sp>
        <p:nvSpPr>
          <p:cNvPr id="21508" name="AutoShape 1029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09" name="AutoShape 1030"/>
          <p:cNvSpPr>
            <a:spLocks noChangeArrowheads="1"/>
          </p:cNvSpPr>
          <p:nvPr/>
        </p:nvSpPr>
        <p:spPr bwMode="auto">
          <a:xfrm rot="-10570181">
            <a:off x="6172200" y="2057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" name="AutoShape 1031"/>
          <p:cNvSpPr>
            <a:spLocks noChangeArrowheads="1"/>
          </p:cNvSpPr>
          <p:nvPr/>
        </p:nvSpPr>
        <p:spPr bwMode="auto">
          <a:xfrm rot="-9839336">
            <a:off x="5334000" y="1752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1" name="AutoShape 1032"/>
          <p:cNvSpPr>
            <a:spLocks noChangeArrowheads="1"/>
          </p:cNvSpPr>
          <p:nvPr/>
        </p:nvSpPr>
        <p:spPr bwMode="auto">
          <a:xfrm rot="10215331">
            <a:off x="4419600" y="1676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AutoShape 1033"/>
          <p:cNvSpPr>
            <a:spLocks noChangeArrowheads="1"/>
          </p:cNvSpPr>
          <p:nvPr/>
        </p:nvSpPr>
        <p:spPr bwMode="auto">
          <a:xfrm rot="15437205" flipH="1">
            <a:off x="2816225" y="189230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3" name="AutoShape 1034"/>
          <p:cNvSpPr>
            <a:spLocks noChangeArrowheads="1"/>
          </p:cNvSpPr>
          <p:nvPr/>
        </p:nvSpPr>
        <p:spPr bwMode="auto">
          <a:xfrm rot="8464642">
            <a:off x="2514600" y="3352800"/>
            <a:ext cx="485775" cy="1066800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9656548 h 21600"/>
              <a:gd name="T4" fmla="*/ 1637219 w 21600"/>
              <a:gd name="T5" fmla="*/ 52688072 h 21600"/>
              <a:gd name="T6" fmla="*/ 10924876 w 21600"/>
              <a:gd name="T7" fmla="*/ 1482827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AutoShape 1035"/>
          <p:cNvSpPr>
            <a:spLocks noChangeArrowheads="1"/>
          </p:cNvSpPr>
          <p:nvPr/>
        </p:nvSpPr>
        <p:spPr bwMode="auto">
          <a:xfrm rot="6561234">
            <a:off x="2209800" y="2895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AutoShape 1036"/>
          <p:cNvSpPr>
            <a:spLocks noChangeArrowheads="1"/>
          </p:cNvSpPr>
          <p:nvPr/>
        </p:nvSpPr>
        <p:spPr bwMode="auto">
          <a:xfrm rot="2480753">
            <a:off x="2895600" y="4495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AutoShape 1037"/>
          <p:cNvSpPr>
            <a:spLocks noChangeArrowheads="1"/>
          </p:cNvSpPr>
          <p:nvPr/>
        </p:nvSpPr>
        <p:spPr bwMode="auto">
          <a:xfrm rot="2869988">
            <a:off x="3429000" y="49530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7" name="AutoShape 1038"/>
          <p:cNvSpPr>
            <a:spLocks noChangeArrowheads="1"/>
          </p:cNvSpPr>
          <p:nvPr/>
        </p:nvSpPr>
        <p:spPr bwMode="auto">
          <a:xfrm rot="14648790" flipH="1">
            <a:off x="3790950" y="177165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8" name="AutoShape 1039"/>
          <p:cNvSpPr>
            <a:spLocks noChangeArrowheads="1"/>
          </p:cNvSpPr>
          <p:nvPr/>
        </p:nvSpPr>
        <p:spPr bwMode="auto">
          <a:xfrm rot="-9561051">
            <a:off x="3429000" y="21336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5" name="AutoShape 1041"/>
          <p:cNvSpPr>
            <a:spLocks noChangeArrowheads="1"/>
          </p:cNvSpPr>
          <p:nvPr/>
        </p:nvSpPr>
        <p:spPr bwMode="auto">
          <a:xfrm rot="-10170616">
            <a:off x="51054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6" name="AutoShape 1042"/>
          <p:cNvSpPr>
            <a:spLocks noChangeArrowheads="1"/>
          </p:cNvSpPr>
          <p:nvPr/>
        </p:nvSpPr>
        <p:spPr bwMode="auto">
          <a:xfrm rot="9405717">
            <a:off x="40386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7" name="AutoShape 1043"/>
          <p:cNvSpPr>
            <a:spLocks noChangeArrowheads="1"/>
          </p:cNvSpPr>
          <p:nvPr/>
        </p:nvSpPr>
        <p:spPr bwMode="auto">
          <a:xfrm rot="8989549">
            <a:off x="4114800" y="2590800"/>
            <a:ext cx="381000" cy="838200"/>
          </a:xfrm>
          <a:custGeom>
            <a:avLst/>
            <a:gdLst>
              <a:gd name="T0" fmla="*/ 2877961 w 21600"/>
              <a:gd name="T1" fmla="*/ 0 h 21600"/>
              <a:gd name="T2" fmla="*/ 950507 w 21600"/>
              <a:gd name="T3" fmla="*/ 32526815 h 21600"/>
              <a:gd name="T4" fmla="*/ 3025740 w 21600"/>
              <a:gd name="T5" fmla="*/ 12513783 h 21600"/>
              <a:gd name="T6" fmla="*/ 4872920 w 21600"/>
              <a:gd name="T7" fmla="*/ 21511357 h 21600"/>
              <a:gd name="T8" fmla="*/ 6720416 w 21600"/>
              <a:gd name="T9" fmla="*/ 12513783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lnTo>
                  <a:pt x="15662" y="14285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8" name="AutoShape 1044"/>
          <p:cNvSpPr>
            <a:spLocks noChangeArrowheads="1"/>
          </p:cNvSpPr>
          <p:nvPr/>
        </p:nvSpPr>
        <p:spPr bwMode="auto">
          <a:xfrm rot="7202232">
            <a:off x="3619500" y="26289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9" name="AutoShape 1045"/>
          <p:cNvSpPr>
            <a:spLocks noChangeArrowheads="1"/>
          </p:cNvSpPr>
          <p:nvPr/>
        </p:nvSpPr>
        <p:spPr bwMode="auto">
          <a:xfrm rot="8024853">
            <a:off x="3162300" y="21717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0" name="AutoShape 1046"/>
          <p:cNvSpPr>
            <a:spLocks noChangeArrowheads="1"/>
          </p:cNvSpPr>
          <p:nvPr/>
        </p:nvSpPr>
        <p:spPr bwMode="auto">
          <a:xfrm rot="-1457231">
            <a:off x="3200400" y="2362200"/>
            <a:ext cx="228600" cy="1357313"/>
          </a:xfrm>
          <a:prstGeom prst="downArrow">
            <a:avLst>
              <a:gd name="adj1" fmla="val 50000"/>
              <a:gd name="adj2" fmla="val 148438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1" name="AutoShape 1047"/>
          <p:cNvSpPr>
            <a:spLocks noChangeArrowheads="1"/>
          </p:cNvSpPr>
          <p:nvPr/>
        </p:nvSpPr>
        <p:spPr bwMode="auto">
          <a:xfrm rot="-2523051">
            <a:off x="3733800" y="35814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2" name="AutoShape 1048"/>
          <p:cNvSpPr>
            <a:spLocks noChangeArrowheads="1"/>
          </p:cNvSpPr>
          <p:nvPr/>
        </p:nvSpPr>
        <p:spPr bwMode="auto">
          <a:xfrm rot="7636396">
            <a:off x="4471988" y="4214812"/>
            <a:ext cx="304800" cy="866775"/>
          </a:xfrm>
          <a:custGeom>
            <a:avLst/>
            <a:gdLst>
              <a:gd name="T0" fmla="*/ 3011946 w 21600"/>
              <a:gd name="T1" fmla="*/ 0 h 21600"/>
              <a:gd name="T2" fmla="*/ 3011946 w 21600"/>
              <a:gd name="T3" fmla="*/ 19577957 h 21600"/>
              <a:gd name="T4" fmla="*/ 644567 w 21600"/>
              <a:gd name="T5" fmla="*/ 34782354 h 21600"/>
              <a:gd name="T6" fmla="*/ 4301067 w 21600"/>
              <a:gd name="T7" fmla="*/ 97889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3" name="AutoShape 1049"/>
          <p:cNvSpPr>
            <a:spLocks noChangeArrowheads="1"/>
          </p:cNvSpPr>
          <p:nvPr/>
        </p:nvSpPr>
        <p:spPr bwMode="auto">
          <a:xfrm rot="528312">
            <a:off x="4724400" y="48768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4" name="AutoShape 1050"/>
          <p:cNvSpPr>
            <a:spLocks noChangeArrowheads="1"/>
          </p:cNvSpPr>
          <p:nvPr/>
        </p:nvSpPr>
        <p:spPr bwMode="auto">
          <a:xfrm rot="1278014">
            <a:off x="3886200" y="56388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29" name="AutoShape 1051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01" name="AutoShape 1057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31" name="AutoShape 1058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32" name="AutoShape 1059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04" name="AutoShape 1060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05" name="AutoShape 1061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06" name="AutoShape 1062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07" name="AutoShape 1063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37" name="AutoShape 1064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38" name="AutoShape 1065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39" name="AutoShape 1066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40" name="AutoShape 1067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41" name="AutoShape 1068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42" name="AutoShape 1069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814" name="Text Box 1070" descr="Голубая тисненая бумага"/>
          <p:cNvSpPr txBox="1">
            <a:spLocks noChangeArrowheads="1"/>
          </p:cNvSpPr>
          <p:nvPr/>
        </p:nvSpPr>
        <p:spPr bwMode="auto">
          <a:xfrm>
            <a:off x="685800" y="1273175"/>
            <a:ext cx="7823200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А в это время флот персов подошел к проливу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между о.Саламином и Аттикой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32815" name="Text Box 1071" descr="Голубая тисненая бумага"/>
          <p:cNvSpPr txBox="1">
            <a:spLocks noChangeArrowheads="1"/>
          </p:cNvSpPr>
          <p:nvPr/>
        </p:nvSpPr>
        <p:spPr bwMode="auto">
          <a:xfrm>
            <a:off x="1066800" y="1273175"/>
            <a:ext cx="7035800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Здесь его поджидал флот греков-началось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знаменитое Саламинское сражение. 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1545" name="Text Box 1075"/>
          <p:cNvSpPr txBox="1">
            <a:spLocks noChangeArrowheads="1"/>
          </p:cNvSpPr>
          <p:nvPr/>
        </p:nvSpPr>
        <p:spPr bwMode="auto">
          <a:xfrm>
            <a:off x="300038" y="4318000"/>
            <a:ext cx="2471737" cy="898525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Фермопильское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сражение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0"/>
                                            </p:cond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5" grpId="0" animBg="1"/>
      <p:bldP spid="32786" grpId="0" animBg="1"/>
      <p:bldP spid="32787" grpId="0" animBg="1"/>
      <p:bldP spid="32788" grpId="0" animBg="1"/>
      <p:bldP spid="32789" grpId="0" animBg="1"/>
      <p:bldP spid="32790" grpId="0" animBg="1"/>
      <p:bldP spid="32791" grpId="0" animBg="1"/>
      <p:bldP spid="32792" grpId="0" animBg="1"/>
      <p:bldP spid="32793" grpId="0" animBg="1"/>
      <p:bldP spid="32794" grpId="0" animBg="1"/>
      <p:bldP spid="32801" grpId="0" animBg="1"/>
      <p:bldP spid="32804" grpId="0" animBg="1"/>
      <p:bldP spid="32805" grpId="0" animBg="1"/>
      <p:bldP spid="32806" grpId="0" animBg="1"/>
      <p:bldP spid="32807" grpId="0" animBg="1"/>
      <p:bldP spid="32814" grpId="0" animBg="1" autoUpdateAnimBg="0"/>
      <p:bldP spid="32815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042988" y="836613"/>
            <a:ext cx="7129462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u="sng" dirty="0">
                <a:solidFill>
                  <a:schemeClr val="tx2"/>
                </a:solidFill>
              </a:rPr>
              <a:t>Задача для учащихся: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ru-RU" sz="3200" b="1" dirty="0">
                <a:solidFill>
                  <a:schemeClr val="tx2"/>
                </a:solidFill>
              </a:rPr>
              <a:t>Почему Греция- небольшая по размерам страна, к тому же разделенная на десятки государств- сумела дать отпор могущественной персидской державе?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8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01713"/>
            <a:ext cx="7848600" cy="57404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762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Битва при Саламине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743325" y="981075"/>
            <a:ext cx="1781175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АТТИКА</a:t>
            </a:r>
            <a:endParaRPr lang="ru-RU" b="1">
              <a:solidFill>
                <a:schemeClr val="accent1"/>
              </a:solidFill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 rot="25916">
            <a:off x="685800" y="5029200"/>
            <a:ext cx="2058988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о.Саламин</a:t>
            </a:r>
          </a:p>
        </p:txBody>
      </p:sp>
      <p:sp>
        <p:nvSpPr>
          <p:cNvPr id="22534" name="AutoShape 8"/>
          <p:cNvSpPr>
            <a:spLocks noChangeArrowheads="1"/>
          </p:cNvSpPr>
          <p:nvPr/>
        </p:nvSpPr>
        <p:spPr bwMode="auto">
          <a:xfrm>
            <a:off x="685800" y="3733800"/>
            <a:ext cx="1042988" cy="104298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35" name="Text Box 9"/>
          <p:cNvSpPr txBox="1">
            <a:spLocks noChangeArrowheads="1"/>
          </p:cNvSpPr>
          <p:nvPr/>
        </p:nvSpPr>
        <p:spPr bwMode="auto">
          <a:xfrm>
            <a:off x="746125" y="3114675"/>
            <a:ext cx="206533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Фемистокл</a:t>
            </a:r>
            <a:endParaRPr lang="ru-RU" b="1">
              <a:solidFill>
                <a:schemeClr val="bg1"/>
              </a:solidFill>
            </a:endParaRPr>
          </a:p>
        </p:txBody>
      </p:sp>
      <p:grpSp>
        <p:nvGrpSpPr>
          <p:cNvPr id="2" name="Group 94"/>
          <p:cNvGrpSpPr>
            <a:grpSpLocks/>
          </p:cNvGrpSpPr>
          <p:nvPr/>
        </p:nvGrpSpPr>
        <p:grpSpPr bwMode="auto">
          <a:xfrm>
            <a:off x="5675313" y="2565400"/>
            <a:ext cx="2209800" cy="1936750"/>
            <a:chOff x="3575" y="1616"/>
            <a:chExt cx="1392" cy="1220"/>
          </a:xfrm>
        </p:grpSpPr>
        <p:pic>
          <p:nvPicPr>
            <p:cNvPr id="22584" name="Picture 87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5" y="161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5" name="Picture 88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11" y="175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6" name="Picture 89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7" y="1888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7" name="Picture 90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83" y="202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8" name="Picture 91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19" y="216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9" name="Picture 92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55" y="229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90" name="Picture 93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91" y="243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04"/>
          <p:cNvGrpSpPr>
            <a:grpSpLocks/>
          </p:cNvGrpSpPr>
          <p:nvPr/>
        </p:nvGrpSpPr>
        <p:grpSpPr bwMode="auto">
          <a:xfrm>
            <a:off x="5386388" y="2852738"/>
            <a:ext cx="2209800" cy="1936750"/>
            <a:chOff x="3575" y="1616"/>
            <a:chExt cx="1392" cy="1220"/>
          </a:xfrm>
        </p:grpSpPr>
        <p:pic>
          <p:nvPicPr>
            <p:cNvPr id="22577" name="Picture 105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5" y="161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8" name="Picture 106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11" y="175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9" name="Picture 107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7" y="1888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0" name="Picture 108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83" y="202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1" name="Picture 109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19" y="216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2" name="Picture 110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55" y="229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3" name="Picture 111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91" y="243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12"/>
          <p:cNvGrpSpPr>
            <a:grpSpLocks/>
          </p:cNvGrpSpPr>
          <p:nvPr/>
        </p:nvGrpSpPr>
        <p:grpSpPr bwMode="auto">
          <a:xfrm>
            <a:off x="5148263" y="3141663"/>
            <a:ext cx="2209800" cy="1936750"/>
            <a:chOff x="3575" y="1616"/>
            <a:chExt cx="1392" cy="1220"/>
          </a:xfrm>
        </p:grpSpPr>
        <p:pic>
          <p:nvPicPr>
            <p:cNvPr id="22570" name="Picture 113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75" y="161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1" name="Picture 114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11" y="175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2" name="Picture 115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7" y="1888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3" name="Picture 116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83" y="202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4" name="Picture 117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19" y="216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5" name="Picture 118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55" y="229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6" name="Picture 119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91" y="243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39" name="Group 122"/>
          <p:cNvGrpSpPr>
            <a:grpSpLocks/>
          </p:cNvGrpSpPr>
          <p:nvPr/>
        </p:nvGrpSpPr>
        <p:grpSpPr bwMode="auto">
          <a:xfrm>
            <a:off x="7186613" y="5524500"/>
            <a:ext cx="1346200" cy="1073150"/>
            <a:chOff x="4527" y="3480"/>
            <a:chExt cx="848" cy="676"/>
          </a:xfrm>
        </p:grpSpPr>
        <p:pic>
          <p:nvPicPr>
            <p:cNvPr id="22567" name="Picture 95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7" y="348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8" name="Picture 120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63" y="361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9" name="Picture 121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9" y="375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40" name="Group 127"/>
          <p:cNvGrpSpPr>
            <a:grpSpLocks/>
          </p:cNvGrpSpPr>
          <p:nvPr/>
        </p:nvGrpSpPr>
        <p:grpSpPr bwMode="auto">
          <a:xfrm>
            <a:off x="5508625" y="4724400"/>
            <a:ext cx="1562100" cy="1289050"/>
            <a:chOff x="3470" y="2976"/>
            <a:chExt cx="984" cy="812"/>
          </a:xfrm>
        </p:grpSpPr>
        <p:pic>
          <p:nvPicPr>
            <p:cNvPr id="22563" name="Picture 123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70" y="297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4" name="Picture 124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6" y="311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5" name="Picture 125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2" y="3248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6" name="Picture 126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8" y="338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139"/>
          <p:cNvGrpSpPr>
            <a:grpSpLocks/>
          </p:cNvGrpSpPr>
          <p:nvPr/>
        </p:nvGrpSpPr>
        <p:grpSpPr bwMode="auto">
          <a:xfrm>
            <a:off x="2484438" y="3429000"/>
            <a:ext cx="2154237" cy="1927225"/>
            <a:chOff x="1565" y="2160"/>
            <a:chExt cx="1357" cy="1214"/>
          </a:xfrm>
        </p:grpSpPr>
        <p:pic>
          <p:nvPicPr>
            <p:cNvPr id="22557" name="Picture 86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8" name="Picture 128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9" name="Picture 129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0" name="Picture 130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1" name="Picture 131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2" name="Picture 138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42" name="AutoShape 147"/>
          <p:cNvSpPr>
            <a:spLocks noChangeArrowheads="1"/>
          </p:cNvSpPr>
          <p:nvPr/>
        </p:nvSpPr>
        <p:spPr bwMode="auto">
          <a:xfrm>
            <a:off x="5029200" y="1676400"/>
            <a:ext cx="914400" cy="9144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3" name="Text Box 148"/>
          <p:cNvSpPr txBox="1">
            <a:spLocks noChangeArrowheads="1"/>
          </p:cNvSpPr>
          <p:nvPr/>
        </p:nvSpPr>
        <p:spPr bwMode="auto">
          <a:xfrm>
            <a:off x="6172200" y="19050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676" name="Text Box 76" descr="Голубая тисненая бумага"/>
          <p:cNvSpPr txBox="1">
            <a:spLocks noChangeArrowheads="1"/>
          </p:cNvSpPr>
          <p:nvPr/>
        </p:nvSpPr>
        <p:spPr bwMode="auto">
          <a:xfrm>
            <a:off x="900113" y="908050"/>
            <a:ext cx="7469187" cy="1089025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Битва при Саламине состоялась 27 сентября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 480 г до н.э.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678" name="Text Box 78" descr="Голубая тисненая бумага"/>
          <p:cNvSpPr txBox="1">
            <a:spLocks noChangeArrowheads="1"/>
          </p:cNvSpPr>
          <p:nvPr/>
        </p:nvSpPr>
        <p:spPr bwMode="auto">
          <a:xfrm>
            <a:off x="1816100" y="908050"/>
            <a:ext cx="5640388" cy="1089025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У персов было 800 кораблей ,рас-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положенных тремя группами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679" name="Text Box 79" descr="Голубая тисненая бумага"/>
          <p:cNvSpPr txBox="1">
            <a:spLocks noChangeArrowheads="1"/>
          </p:cNvSpPr>
          <p:nvPr/>
        </p:nvSpPr>
        <p:spPr bwMode="auto">
          <a:xfrm>
            <a:off x="1539875" y="908050"/>
            <a:ext cx="6192838" cy="576263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У греков-200,построенных в 2 линии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682" name="Text Box 82" descr="Голубая тисненая бумага"/>
          <p:cNvSpPr txBox="1">
            <a:spLocks noChangeArrowheads="1"/>
          </p:cNvSpPr>
          <p:nvPr/>
        </p:nvSpPr>
        <p:spPr bwMode="auto">
          <a:xfrm>
            <a:off x="1581150" y="908050"/>
            <a:ext cx="6108700" cy="1089025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Фемистокл отдал приказ отаковать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левый фланг персов</a:t>
            </a:r>
            <a:endParaRPr lang="ru-RU">
              <a:solidFill>
                <a:srgbClr val="CC0066"/>
              </a:solidFill>
            </a:endParaRPr>
          </a:p>
        </p:txBody>
      </p:sp>
      <p:grpSp>
        <p:nvGrpSpPr>
          <p:cNvPr id="8" name="Group 140"/>
          <p:cNvGrpSpPr>
            <a:grpSpLocks/>
          </p:cNvGrpSpPr>
          <p:nvPr/>
        </p:nvGrpSpPr>
        <p:grpSpPr bwMode="auto">
          <a:xfrm>
            <a:off x="3348038" y="3429000"/>
            <a:ext cx="2154237" cy="1927225"/>
            <a:chOff x="1565" y="2160"/>
            <a:chExt cx="1357" cy="1214"/>
          </a:xfrm>
        </p:grpSpPr>
        <p:pic>
          <p:nvPicPr>
            <p:cNvPr id="22551" name="Picture 141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2" name="Picture 142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3" name="Picture 143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4" name="Picture 144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5" name="Picture 145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6" name="Picture 146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750" name="Text Box 150" descr="Голубая тисненая бумага"/>
          <p:cNvSpPr txBox="1">
            <a:spLocks noChangeArrowheads="1"/>
          </p:cNvSpPr>
          <p:nvPr/>
        </p:nvSpPr>
        <p:spPr bwMode="auto">
          <a:xfrm>
            <a:off x="698500" y="981075"/>
            <a:ext cx="7747000" cy="1601788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Греческие корабли таранили персидские, а те,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прижатые друг к другу,не могли разогнаться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и не причиняли грекам никакого вреда.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751" name="Text Box 151" descr="Голубая тисненая бумага"/>
          <p:cNvSpPr txBox="1">
            <a:spLocks noChangeArrowheads="1"/>
          </p:cNvSpPr>
          <p:nvPr/>
        </p:nvSpPr>
        <p:spPr bwMode="auto">
          <a:xfrm>
            <a:off x="669925" y="908050"/>
            <a:ext cx="7907338" cy="1601788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Вскоре персов атаковали греческий центр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и  правый фланг. Персы в панике двинулись к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проливам, забитым своими же судами. </a:t>
            </a:r>
            <a:endParaRPr lang="ru-RU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C 0.00174 -0.04144 0.00209 -0.08264 0.01164 -0.1132 C 0.01424 -0.13657 0.01424 -0.14306 0.02205 -0.15116 C 0.02726 -0.17685 0.02344 -0.16574 0.03559 -0.17824 C 0.03716 -0.18009 0.04063 -0.18357 0.04063 -0.1831 C 0.06528 -0.23495 0.10921 -0.18056 0.13907 -0.16759 C 0.15 -0.15625 0.14931 -0.16852 0.14931 -0.15116 " pathEditMode="relative" rAng="0" ptsTypes="ffffff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361 0.09445 " pathEditMode="relative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361 0.09445 " pathEditMode="relative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2361 0.09445 " pathEditMode="relative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31 -0.15115 L 0.25955 -0.05648 " pathEditMode="relative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C 0.01076 -0.00509 0.01753 -0.00625 0.02986 -0.0081 C 0.04184 -0.01343 0.05399 -0.01875 0.06597 -0.02407 C 0.06996 -0.02593 0.07395 -0.02755 0.07795 -0.0294 C 0.08003 -0.03032 0.08402 -0.03194 0.08402 -0.03194 C 0.10329 -0.03102 0.12274 -0.03102 0.14201 -0.0294 C 0.16145 -0.02778 0.17986 -0.01042 0.19791 -0.00278 C 0.20399 0.00255 0.2092 0.00995 0.21597 0.01319 C 0.22795 0.01875 0.23993 0.02384 0.25191 0.0294 C 0.25642 0.03843 0.26128 0.04259 0.26996 0.04259 " pathEditMode="relative" ptsTypes="fffffffff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76" grpId="0" animBg="1" autoUpdateAnimBg="0"/>
      <p:bldP spid="25678" grpId="0" animBg="1"/>
      <p:bldP spid="25679" grpId="0" animBg="1"/>
      <p:bldP spid="25682" grpId="0" animBg="1"/>
      <p:bldP spid="25750" grpId="0" animBg="1"/>
      <p:bldP spid="25751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Битва при Саламине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5" name="Text Box 7" descr="Голубая тисненая бумага"/>
          <p:cNvSpPr>
            <a:spLocks noChangeArrowheads="1"/>
          </p:cNvSpPr>
          <p:nvPr>
            <p:ph type="body" sz="half" idx="2"/>
          </p:nvPr>
        </p:nvSpPr>
        <p:spPr>
          <a:xfrm>
            <a:off x="457200" y="5300663"/>
            <a:ext cx="8305800" cy="1143000"/>
          </a:xfrm>
          <a:blipFill dpi="0" rotWithShape="0">
            <a:blip r:embed="rId2" cstate="print"/>
            <a:srcRect/>
            <a:tile tx="0" ty="0" sx="100000" sy="100000" flip="none" algn="tl"/>
          </a:blipFill>
          <a:ln w="57150" cap="flat">
            <a:solidFill>
              <a:schemeClr val="bg2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b="1" smtClean="0">
                <a:solidFill>
                  <a:srgbClr val="CC0066"/>
                </a:solidFill>
              </a:rPr>
              <a:t>Греческие корабли таранят персидские галеры.</a:t>
            </a:r>
            <a:endParaRPr lang="ru-RU" smtClean="0">
              <a:solidFill>
                <a:srgbClr val="CC0066"/>
              </a:solidFill>
            </a:endParaRPr>
          </a:p>
        </p:txBody>
      </p:sp>
      <p:pic>
        <p:nvPicPr>
          <p:cNvPr id="23556" name="Picture 10" descr="1"/>
          <p:cNvPicPr>
            <a:picLocks noChangeAspect="1" noChangeArrowheads="1"/>
          </p:cNvPicPr>
          <p:nvPr/>
        </p:nvPicPr>
        <p:blipFill>
          <a:blip r:embed="rId3" cstate="print">
            <a:lum bright="6000" contrast="24000"/>
          </a:blip>
          <a:srcRect/>
          <a:stretch>
            <a:fillRect/>
          </a:stretch>
        </p:blipFill>
        <p:spPr bwMode="auto">
          <a:xfrm>
            <a:off x="1547813" y="1773238"/>
            <a:ext cx="5976937" cy="293211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саламин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276350"/>
            <a:ext cx="6985000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01713"/>
            <a:ext cx="7848600" cy="57404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762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Битва при Саламине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124200" y="1447800"/>
            <a:ext cx="1781175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АТТИКА</a:t>
            </a:r>
            <a:endParaRPr lang="ru-RU" b="1">
              <a:solidFill>
                <a:schemeClr val="accent1"/>
              </a:solidFill>
            </a:endParaRP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5029200" y="1676400"/>
            <a:ext cx="914400" cy="9144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172200" y="19050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 rot="25916">
            <a:off x="685800" y="5029200"/>
            <a:ext cx="2058988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о.Саламин</a:t>
            </a:r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>
            <a:off x="685800" y="3733800"/>
            <a:ext cx="1042988" cy="104298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746125" y="3114675"/>
            <a:ext cx="206533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Фемистокл</a:t>
            </a:r>
            <a:endParaRPr lang="ru-RU" b="1">
              <a:solidFill>
                <a:schemeClr val="bg1"/>
              </a:solidFill>
            </a:endParaRPr>
          </a:p>
        </p:txBody>
      </p:sp>
      <p:grpSp>
        <p:nvGrpSpPr>
          <p:cNvPr id="25610" name="Group 73"/>
          <p:cNvGrpSpPr>
            <a:grpSpLocks/>
          </p:cNvGrpSpPr>
          <p:nvPr/>
        </p:nvGrpSpPr>
        <p:grpSpPr bwMode="auto">
          <a:xfrm>
            <a:off x="7186613" y="5524500"/>
            <a:ext cx="1346200" cy="1073150"/>
            <a:chOff x="4527" y="3480"/>
            <a:chExt cx="848" cy="676"/>
          </a:xfrm>
        </p:grpSpPr>
        <p:pic>
          <p:nvPicPr>
            <p:cNvPr id="25630" name="Picture 74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7" y="348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1" name="Picture 75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63" y="361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2" name="Picture 76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9" y="375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11" name="Group 77"/>
          <p:cNvGrpSpPr>
            <a:grpSpLocks/>
          </p:cNvGrpSpPr>
          <p:nvPr/>
        </p:nvGrpSpPr>
        <p:grpSpPr bwMode="auto">
          <a:xfrm>
            <a:off x="5508625" y="4724400"/>
            <a:ext cx="1562100" cy="1289050"/>
            <a:chOff x="3470" y="2976"/>
            <a:chExt cx="984" cy="812"/>
          </a:xfrm>
        </p:grpSpPr>
        <p:pic>
          <p:nvPicPr>
            <p:cNvPr id="25626" name="Picture 78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70" y="2976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7" name="Picture 79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6" y="3112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8" name="Picture 80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2" y="3248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9" name="Picture 81" descr="Рисунок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2"/>
                </a:clrFrom>
                <a:clrTo>
                  <a:srgbClr val="00000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8" y="3384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82"/>
          <p:cNvGrpSpPr>
            <a:grpSpLocks/>
          </p:cNvGrpSpPr>
          <p:nvPr/>
        </p:nvGrpSpPr>
        <p:grpSpPr bwMode="auto">
          <a:xfrm>
            <a:off x="5730875" y="3230563"/>
            <a:ext cx="2154238" cy="1927225"/>
            <a:chOff x="1565" y="2160"/>
            <a:chExt cx="1357" cy="1214"/>
          </a:xfrm>
        </p:grpSpPr>
        <p:pic>
          <p:nvPicPr>
            <p:cNvPr id="25620" name="Picture 83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1" name="Picture 84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2" name="Picture 85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3" name="Picture 86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4" name="Picture 87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25" name="Picture 88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89"/>
          <p:cNvGrpSpPr>
            <a:grpSpLocks/>
          </p:cNvGrpSpPr>
          <p:nvPr/>
        </p:nvGrpSpPr>
        <p:grpSpPr bwMode="auto">
          <a:xfrm>
            <a:off x="4859338" y="3141663"/>
            <a:ext cx="2154237" cy="1927225"/>
            <a:chOff x="1565" y="2160"/>
            <a:chExt cx="1357" cy="1214"/>
          </a:xfrm>
        </p:grpSpPr>
        <p:pic>
          <p:nvPicPr>
            <p:cNvPr id="25614" name="Picture 90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5" name="Picture 91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6" name="Picture 92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7" name="Picture 93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94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9" name="Picture 95" descr="Рисунок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1.85185E-6 L 0.04723 0.12593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5.18519E-6 L 0.01581 0.13658 " pathEditMode="relative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9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01713"/>
            <a:ext cx="7848600" cy="57404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762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Битва при Саламине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124200" y="1447800"/>
            <a:ext cx="1781175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АТТИКА</a:t>
            </a:r>
            <a:endParaRPr lang="ru-RU" b="1">
              <a:solidFill>
                <a:schemeClr val="accent1"/>
              </a:solidFill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5029200" y="1676400"/>
            <a:ext cx="914400" cy="9144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172200" y="19050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 rot="25916">
            <a:off x="685800" y="5029200"/>
            <a:ext cx="2058988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о.Саламин</a:t>
            </a:r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685800" y="3733800"/>
            <a:ext cx="1042988" cy="1042988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746125" y="3114675"/>
            <a:ext cx="206533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Фемистокл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6634" name="Text Box 47" descr="Голубая тисненая бумага"/>
          <p:cNvSpPr txBox="1">
            <a:spLocks noChangeArrowheads="1"/>
          </p:cNvSpPr>
          <p:nvPr/>
        </p:nvSpPr>
        <p:spPr bwMode="auto">
          <a:xfrm>
            <a:off x="509588" y="981075"/>
            <a:ext cx="8166100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В итоге этой грандиозной битвы персы потеряли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более 200 кораблей, а греки-только 40.</a:t>
            </a:r>
            <a:endParaRPr lang="ru-RU">
              <a:solidFill>
                <a:srgbClr val="CC0066"/>
              </a:solidFill>
            </a:endParaRPr>
          </a:p>
        </p:txBody>
      </p:sp>
      <p:pic>
        <p:nvPicPr>
          <p:cNvPr id="26635" name="Picture 51" descr="Рисунок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5524500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52" descr="Рисунок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6216650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53" descr="Рисунок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2"/>
              </a:clrFrom>
              <a:clrTo>
                <a:srgbClr val="0000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6027738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8" name="Group 58"/>
          <p:cNvGrpSpPr>
            <a:grpSpLocks/>
          </p:cNvGrpSpPr>
          <p:nvPr/>
        </p:nvGrpSpPr>
        <p:grpSpPr bwMode="auto">
          <a:xfrm>
            <a:off x="6305550" y="3806825"/>
            <a:ext cx="2154238" cy="1927225"/>
            <a:chOff x="1565" y="2160"/>
            <a:chExt cx="1357" cy="1214"/>
          </a:xfrm>
        </p:grpSpPr>
        <p:pic>
          <p:nvPicPr>
            <p:cNvPr id="26646" name="Picture 59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60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61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9" name="Picture 62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0" name="Picture 63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51" name="Picture 64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9" name="Group 65"/>
          <p:cNvGrpSpPr>
            <a:grpSpLocks/>
          </p:cNvGrpSpPr>
          <p:nvPr/>
        </p:nvGrpSpPr>
        <p:grpSpPr bwMode="auto">
          <a:xfrm>
            <a:off x="4865688" y="3878263"/>
            <a:ext cx="2154237" cy="1927225"/>
            <a:chOff x="1565" y="2160"/>
            <a:chExt cx="1357" cy="1214"/>
          </a:xfrm>
        </p:grpSpPr>
        <p:pic>
          <p:nvPicPr>
            <p:cNvPr id="26640" name="Picture 66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216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1" name="Picture 67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01" y="2296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2" name="Picture 68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7" y="2432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3" name="Picture 69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73" y="2568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4" name="Picture 70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09" y="2704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5" name="Picture 71" descr="Рисунок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5" y="2840"/>
              <a:ext cx="677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9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534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</a:t>
            </a: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Битва при Саламине</a:t>
            </a:r>
          </a:p>
        </p:txBody>
      </p:sp>
      <p:sp>
        <p:nvSpPr>
          <p:cNvPr id="27652" name="AutoShape 5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AutoShape 6"/>
          <p:cNvSpPr>
            <a:spLocks noChangeArrowheads="1"/>
          </p:cNvSpPr>
          <p:nvPr/>
        </p:nvSpPr>
        <p:spPr bwMode="auto">
          <a:xfrm rot="-10570181">
            <a:off x="6172200" y="2057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4" name="AutoShape 7"/>
          <p:cNvSpPr>
            <a:spLocks noChangeArrowheads="1"/>
          </p:cNvSpPr>
          <p:nvPr/>
        </p:nvSpPr>
        <p:spPr bwMode="auto">
          <a:xfrm rot="-9839336">
            <a:off x="5334000" y="1752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5" name="AutoShape 8"/>
          <p:cNvSpPr>
            <a:spLocks noChangeArrowheads="1"/>
          </p:cNvSpPr>
          <p:nvPr/>
        </p:nvSpPr>
        <p:spPr bwMode="auto">
          <a:xfrm rot="10215331">
            <a:off x="4419600" y="1676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6" name="AutoShape 9"/>
          <p:cNvSpPr>
            <a:spLocks noChangeArrowheads="1"/>
          </p:cNvSpPr>
          <p:nvPr/>
        </p:nvSpPr>
        <p:spPr bwMode="auto">
          <a:xfrm rot="15437205" flipH="1">
            <a:off x="2816225" y="189230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AutoShape 10"/>
          <p:cNvSpPr>
            <a:spLocks noChangeArrowheads="1"/>
          </p:cNvSpPr>
          <p:nvPr/>
        </p:nvSpPr>
        <p:spPr bwMode="auto">
          <a:xfrm rot="8464642">
            <a:off x="2514600" y="3352800"/>
            <a:ext cx="485775" cy="1066800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9656548 h 21600"/>
              <a:gd name="T4" fmla="*/ 1637219 w 21600"/>
              <a:gd name="T5" fmla="*/ 52688072 h 21600"/>
              <a:gd name="T6" fmla="*/ 10924876 w 21600"/>
              <a:gd name="T7" fmla="*/ 1482827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8" name="AutoShape 11"/>
          <p:cNvSpPr>
            <a:spLocks noChangeArrowheads="1"/>
          </p:cNvSpPr>
          <p:nvPr/>
        </p:nvSpPr>
        <p:spPr bwMode="auto">
          <a:xfrm rot="6561234">
            <a:off x="2209800" y="2895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9" name="AutoShape 12"/>
          <p:cNvSpPr>
            <a:spLocks noChangeArrowheads="1"/>
          </p:cNvSpPr>
          <p:nvPr/>
        </p:nvSpPr>
        <p:spPr bwMode="auto">
          <a:xfrm rot="2480753">
            <a:off x="2895600" y="4495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0" name="AutoShape 13"/>
          <p:cNvSpPr>
            <a:spLocks noChangeArrowheads="1"/>
          </p:cNvSpPr>
          <p:nvPr/>
        </p:nvSpPr>
        <p:spPr bwMode="auto">
          <a:xfrm rot="2869988">
            <a:off x="3429000" y="49530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1" name="AutoShape 14"/>
          <p:cNvSpPr>
            <a:spLocks noChangeArrowheads="1"/>
          </p:cNvSpPr>
          <p:nvPr/>
        </p:nvSpPr>
        <p:spPr bwMode="auto">
          <a:xfrm rot="14648790" flipH="1">
            <a:off x="3790950" y="177165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AutoShape 15"/>
          <p:cNvSpPr>
            <a:spLocks noChangeArrowheads="1"/>
          </p:cNvSpPr>
          <p:nvPr/>
        </p:nvSpPr>
        <p:spPr bwMode="auto">
          <a:xfrm rot="-9561051">
            <a:off x="3429000" y="21336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3" name="Text Box 16"/>
          <p:cNvSpPr txBox="1">
            <a:spLocks noChangeArrowheads="1"/>
          </p:cNvSpPr>
          <p:nvPr/>
        </p:nvSpPr>
        <p:spPr bwMode="auto">
          <a:xfrm>
            <a:off x="300038" y="4318000"/>
            <a:ext cx="2471737" cy="898525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Фермопильское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сражение</a:t>
            </a:r>
          </a:p>
        </p:txBody>
      </p:sp>
      <p:sp>
        <p:nvSpPr>
          <p:cNvPr id="27664" name="AutoShape 17"/>
          <p:cNvSpPr>
            <a:spLocks noChangeArrowheads="1"/>
          </p:cNvSpPr>
          <p:nvPr/>
        </p:nvSpPr>
        <p:spPr bwMode="auto">
          <a:xfrm rot="-10170616">
            <a:off x="51054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5" name="AutoShape 18"/>
          <p:cNvSpPr>
            <a:spLocks noChangeArrowheads="1"/>
          </p:cNvSpPr>
          <p:nvPr/>
        </p:nvSpPr>
        <p:spPr bwMode="auto">
          <a:xfrm rot="9405717">
            <a:off x="40386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6" name="AutoShape 19"/>
          <p:cNvSpPr>
            <a:spLocks noChangeArrowheads="1"/>
          </p:cNvSpPr>
          <p:nvPr/>
        </p:nvSpPr>
        <p:spPr bwMode="auto">
          <a:xfrm rot="8989549">
            <a:off x="4114800" y="2590800"/>
            <a:ext cx="381000" cy="838200"/>
          </a:xfrm>
          <a:custGeom>
            <a:avLst/>
            <a:gdLst>
              <a:gd name="T0" fmla="*/ 2877961 w 21600"/>
              <a:gd name="T1" fmla="*/ 0 h 21600"/>
              <a:gd name="T2" fmla="*/ 950507 w 21600"/>
              <a:gd name="T3" fmla="*/ 32526815 h 21600"/>
              <a:gd name="T4" fmla="*/ 3025740 w 21600"/>
              <a:gd name="T5" fmla="*/ 12513783 h 21600"/>
              <a:gd name="T6" fmla="*/ 4872920 w 21600"/>
              <a:gd name="T7" fmla="*/ 21511357 h 21600"/>
              <a:gd name="T8" fmla="*/ 6720416 w 21600"/>
              <a:gd name="T9" fmla="*/ 12513783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lnTo>
                  <a:pt x="15662" y="14285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7" name="AutoShape 20"/>
          <p:cNvSpPr>
            <a:spLocks noChangeArrowheads="1"/>
          </p:cNvSpPr>
          <p:nvPr/>
        </p:nvSpPr>
        <p:spPr bwMode="auto">
          <a:xfrm rot="7202232">
            <a:off x="3619500" y="26289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8" name="AutoShape 21"/>
          <p:cNvSpPr>
            <a:spLocks noChangeArrowheads="1"/>
          </p:cNvSpPr>
          <p:nvPr/>
        </p:nvSpPr>
        <p:spPr bwMode="auto">
          <a:xfrm rot="8024853">
            <a:off x="3162300" y="21717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69" name="AutoShape 22"/>
          <p:cNvSpPr>
            <a:spLocks noChangeArrowheads="1"/>
          </p:cNvSpPr>
          <p:nvPr/>
        </p:nvSpPr>
        <p:spPr bwMode="auto">
          <a:xfrm rot="-1457231">
            <a:off x="3200400" y="2362200"/>
            <a:ext cx="228600" cy="1357313"/>
          </a:xfrm>
          <a:prstGeom prst="downArrow">
            <a:avLst>
              <a:gd name="adj1" fmla="val 50000"/>
              <a:gd name="adj2" fmla="val 148438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0" name="AutoShape 23"/>
          <p:cNvSpPr>
            <a:spLocks noChangeArrowheads="1"/>
          </p:cNvSpPr>
          <p:nvPr/>
        </p:nvSpPr>
        <p:spPr bwMode="auto">
          <a:xfrm rot="-2523051">
            <a:off x="3733800" y="35814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1" name="AutoShape 24"/>
          <p:cNvSpPr>
            <a:spLocks noChangeArrowheads="1"/>
          </p:cNvSpPr>
          <p:nvPr/>
        </p:nvSpPr>
        <p:spPr bwMode="auto">
          <a:xfrm rot="7636396">
            <a:off x="4471988" y="4214812"/>
            <a:ext cx="304800" cy="866775"/>
          </a:xfrm>
          <a:custGeom>
            <a:avLst/>
            <a:gdLst>
              <a:gd name="T0" fmla="*/ 3011946 w 21600"/>
              <a:gd name="T1" fmla="*/ 0 h 21600"/>
              <a:gd name="T2" fmla="*/ 3011946 w 21600"/>
              <a:gd name="T3" fmla="*/ 19577957 h 21600"/>
              <a:gd name="T4" fmla="*/ 644567 w 21600"/>
              <a:gd name="T5" fmla="*/ 34782354 h 21600"/>
              <a:gd name="T6" fmla="*/ 4301067 w 21600"/>
              <a:gd name="T7" fmla="*/ 97889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2" name="AutoShape 25"/>
          <p:cNvSpPr>
            <a:spLocks noChangeArrowheads="1"/>
          </p:cNvSpPr>
          <p:nvPr/>
        </p:nvSpPr>
        <p:spPr bwMode="auto">
          <a:xfrm rot="528312">
            <a:off x="4724400" y="48768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3" name="AutoShape 26"/>
          <p:cNvSpPr>
            <a:spLocks noChangeArrowheads="1"/>
          </p:cNvSpPr>
          <p:nvPr/>
        </p:nvSpPr>
        <p:spPr bwMode="auto">
          <a:xfrm rot="1278014">
            <a:off x="3886200" y="56388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74" name="AutoShape 27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0" name="AutoShape 28"/>
          <p:cNvSpPr>
            <a:spLocks noChangeArrowheads="1"/>
          </p:cNvSpPr>
          <p:nvPr/>
        </p:nvSpPr>
        <p:spPr bwMode="auto">
          <a:xfrm rot="563294" flipV="1">
            <a:off x="4343400" y="59436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 rot="20515597" flipV="1">
            <a:off x="5029200" y="60198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2" name="AutoShape 30"/>
          <p:cNvSpPr>
            <a:spLocks noChangeArrowheads="1"/>
          </p:cNvSpPr>
          <p:nvPr/>
        </p:nvSpPr>
        <p:spPr bwMode="auto">
          <a:xfrm rot="21481692" flipV="1">
            <a:off x="5715000" y="57912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3" name="AutoShape 31"/>
          <p:cNvSpPr>
            <a:spLocks noChangeArrowheads="1"/>
          </p:cNvSpPr>
          <p:nvPr/>
        </p:nvSpPr>
        <p:spPr bwMode="auto">
          <a:xfrm rot="20603078" flipV="1">
            <a:off x="6553200" y="57150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 rot="2645682" flipV="1">
            <a:off x="3619500" y="559435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0" name="AutoShape 33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1" name="AutoShape 34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2" name="AutoShape 35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3" name="AutoShape 36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4" name="AutoShape 37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5" name="AutoShape 38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6" name="AutoShape 39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7" name="AutoShape 40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8" name="AutoShape 41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89" name="AutoShape 42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90" name="AutoShape 43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91" name="AutoShape 44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92" name="AutoShape 45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838" name="Text Box 46" descr="Голубая тисненая бумага"/>
          <p:cNvSpPr txBox="1">
            <a:spLocks noChangeArrowheads="1"/>
          </p:cNvSpPr>
          <p:nvPr/>
        </p:nvSpPr>
        <p:spPr bwMode="auto">
          <a:xfrm>
            <a:off x="319088" y="1370013"/>
            <a:ext cx="8564562" cy="1601787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После поражения Ксеркс покинул Грецию, оставив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там часть армии.Через год и она была разбита.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Так Греция отстояла свою независимость.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27694" name="Text Box 50"/>
          <p:cNvSpPr txBox="1">
            <a:spLocks noChangeArrowheads="1"/>
          </p:cNvSpPr>
          <p:nvPr/>
        </p:nvSpPr>
        <p:spPr bwMode="auto">
          <a:xfrm>
            <a:off x="1479550" y="5445125"/>
            <a:ext cx="1703388" cy="898525"/>
          </a:xfrm>
          <a:prstGeom prst="rect">
            <a:avLst/>
          </a:prstGeom>
          <a:solidFill>
            <a:schemeClr val="tx1"/>
          </a:solidFill>
          <a:ln w="76200">
            <a:solidFill>
              <a:srgbClr val="CC0066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660033"/>
                </a:solidFill>
              </a:rPr>
              <a:t>Битва при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rgbClr val="660033"/>
                </a:solidFill>
              </a:rPr>
              <a:t>Саламине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0" grpId="0" animBg="1"/>
      <p:bldP spid="33821" grpId="0" animBg="1"/>
      <p:bldP spid="33822" grpId="0" animBg="1"/>
      <p:bldP spid="33823" grpId="0" animBg="1"/>
      <p:bldP spid="33824" grpId="0" animBg="1"/>
      <p:bldP spid="33838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02550" cy="1052513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1.Подготовка греков к войне с персами</a:t>
            </a:r>
            <a:endParaRPr lang="ru-RU" sz="5400" b="1" smtClean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4" name="Rectangle 1028" descr="Газетная бумага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295400"/>
            <a:ext cx="4495800" cy="5562600"/>
          </a:xfrm>
          <a:blipFill dpi="0" rotWithShape="0">
            <a:blip r:embed="rId2" cstate="print"/>
            <a:srcRect/>
            <a:tile tx="0" ty="0" sx="100000" sy="100000" flip="none" algn="tl"/>
          </a:blipFill>
          <a:ln w="76200">
            <a:solidFill>
              <a:srgbClr val="FF00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 b="1" smtClean="0">
                <a:solidFill>
                  <a:srgbClr val="CC0066"/>
                </a:solidFill>
              </a:rPr>
              <a:t>После Марафонской бит-вы угроза со стороны Персии сохранялась.</a:t>
            </a:r>
          </a:p>
          <a:p>
            <a:pPr>
              <a:buFontTx/>
              <a:buNone/>
            </a:pPr>
            <a:r>
              <a:rPr lang="ru-RU" sz="2800" b="1" smtClean="0">
                <a:solidFill>
                  <a:srgbClr val="CC0066"/>
                </a:solidFill>
              </a:rPr>
              <a:t>Это прекрасно понимал Фемистокл.</a:t>
            </a:r>
          </a:p>
          <a:p>
            <a:pPr>
              <a:buFontTx/>
              <a:buNone/>
            </a:pPr>
            <a:r>
              <a:rPr lang="ru-RU" sz="2800" b="1" smtClean="0">
                <a:solidFill>
                  <a:srgbClr val="CC0066"/>
                </a:solidFill>
              </a:rPr>
              <a:t>По его предложению афи-няне построили флот в 200 триер.</a:t>
            </a:r>
          </a:p>
          <a:p>
            <a:pPr>
              <a:buFontTx/>
              <a:buNone/>
            </a:pPr>
            <a:r>
              <a:rPr lang="ru-RU" sz="2800" b="1" smtClean="0">
                <a:solidFill>
                  <a:srgbClr val="CC0066"/>
                </a:solidFill>
              </a:rPr>
              <a:t>Благодаря Фемистоклу 30 эллинских государств  создали союз против персов.</a:t>
            </a:r>
            <a:endParaRPr lang="ru-RU" sz="2800" b="1" smtClean="0"/>
          </a:p>
        </p:txBody>
      </p:sp>
      <p:pic>
        <p:nvPicPr>
          <p:cNvPr id="6148" name="Picture 1033" descr="1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827088" y="1341438"/>
            <a:ext cx="3113087" cy="4143375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149" name="Text Box 1034"/>
          <p:cNvSpPr txBox="1">
            <a:spLocks noChangeArrowheads="1"/>
          </p:cNvSpPr>
          <p:nvPr/>
        </p:nvSpPr>
        <p:spPr bwMode="auto">
          <a:xfrm>
            <a:off x="1187450" y="5516563"/>
            <a:ext cx="26289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2400" b="1"/>
              <a:t>Фемистокл.</a:t>
            </a:r>
          </a:p>
          <a:p>
            <a:pPr algn="ctr">
              <a:buFontTx/>
              <a:buNone/>
            </a:pPr>
            <a:r>
              <a:rPr lang="ru-RU" sz="2400" b="1"/>
              <a:t>Древнегреческая </a:t>
            </a:r>
          </a:p>
          <a:p>
            <a:pPr algn="ctr">
              <a:buFontTx/>
              <a:buNone/>
            </a:pPr>
            <a:r>
              <a:rPr lang="ru-RU" sz="2400" b="1"/>
              <a:t>скульптура.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триер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125538"/>
            <a:ext cx="58578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5"/>
          <p:cNvSpPr txBox="1">
            <a:spLocks noChangeArrowheads="1"/>
          </p:cNvSpPr>
          <p:nvPr/>
        </p:nvSpPr>
        <p:spPr bwMode="auto">
          <a:xfrm>
            <a:off x="1692275" y="5445125"/>
            <a:ext cx="604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ru-RU" b="1">
                <a:solidFill>
                  <a:schemeClr val="tx2"/>
                </a:solidFill>
              </a:rPr>
              <a:t>Греческая триера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7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Вторжение персов в Элладу</a:t>
            </a:r>
            <a:endParaRPr lang="ru-RU" b="1" smtClean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00" name="AutoShape 56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02" name="Text Box 58" descr="Голубая тисненая бумага"/>
          <p:cNvSpPr txBox="1">
            <a:spLocks noChangeArrowheads="1"/>
          </p:cNvSpPr>
          <p:nvPr/>
        </p:nvSpPr>
        <p:spPr bwMode="auto">
          <a:xfrm>
            <a:off x="533400" y="5724525"/>
            <a:ext cx="8151813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В 480 году до н.э. Царь Ксеркс повел свои войска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на Элладу.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6203" name="Text Box 59" descr="Голубая тисненая бумага"/>
          <p:cNvSpPr txBox="1">
            <a:spLocks noChangeArrowheads="1"/>
          </p:cNvSpPr>
          <p:nvPr/>
        </p:nvSpPr>
        <p:spPr bwMode="auto">
          <a:xfrm>
            <a:off x="381000" y="5724525"/>
            <a:ext cx="8556625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При переправе через Босфор мост разметало бурей.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Строителям отрубили головы , море - высекли.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6204" name="Text Box 60" descr="Голубая тисненая бумага"/>
          <p:cNvSpPr txBox="1">
            <a:spLocks noChangeArrowheads="1"/>
          </p:cNvSpPr>
          <p:nvPr/>
        </p:nvSpPr>
        <p:spPr bwMode="auto">
          <a:xfrm>
            <a:off x="152400" y="5724525"/>
            <a:ext cx="8880475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Новые строители построили новый мост, и началась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переправа, продолжавшаяся 7 дней. </a:t>
            </a:r>
            <a:endParaRPr lang="ru-RU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9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6152" grpId="0" animBg="1"/>
      <p:bldP spid="6200" grpId="0" animBg="1"/>
      <p:bldP spid="6153" grpId="0" animBg="1"/>
      <p:bldP spid="6202" grpId="0" animBg="1" autoUpdateAnimBg="0"/>
      <p:bldP spid="6203" grpId="0" animBg="1" autoUpdateAnimBg="0"/>
      <p:bldP spid="620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104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11430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Вторжение персов в Элладу</a:t>
            </a:r>
            <a:endParaRPr lang="ru-RU" b="1" smtClean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20" name="AutoShape 2055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2057"/>
          <p:cNvSpPr>
            <a:spLocks noChangeArrowheads="1"/>
          </p:cNvSpPr>
          <p:nvPr/>
        </p:nvSpPr>
        <p:spPr bwMode="auto">
          <a:xfrm rot="-10570181">
            <a:off x="6172200" y="2057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2058"/>
          <p:cNvSpPr>
            <a:spLocks noChangeArrowheads="1"/>
          </p:cNvSpPr>
          <p:nvPr/>
        </p:nvSpPr>
        <p:spPr bwMode="auto">
          <a:xfrm rot="-9839336">
            <a:off x="5334000" y="1752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AutoShape 2059"/>
          <p:cNvSpPr>
            <a:spLocks noChangeArrowheads="1"/>
          </p:cNvSpPr>
          <p:nvPr/>
        </p:nvSpPr>
        <p:spPr bwMode="auto">
          <a:xfrm rot="10215331">
            <a:off x="4419600" y="16764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2" name="AutoShape 2060"/>
          <p:cNvSpPr>
            <a:spLocks noChangeArrowheads="1"/>
          </p:cNvSpPr>
          <p:nvPr/>
        </p:nvSpPr>
        <p:spPr bwMode="auto">
          <a:xfrm rot="15437205" flipH="1">
            <a:off x="2816225" y="189230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3" name="AutoShape 2061"/>
          <p:cNvSpPr>
            <a:spLocks noChangeArrowheads="1"/>
          </p:cNvSpPr>
          <p:nvPr/>
        </p:nvSpPr>
        <p:spPr bwMode="auto">
          <a:xfrm rot="8464642">
            <a:off x="2514600" y="3352800"/>
            <a:ext cx="485775" cy="1066800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9656548 h 21600"/>
              <a:gd name="T4" fmla="*/ 1637219 w 21600"/>
              <a:gd name="T5" fmla="*/ 52688072 h 21600"/>
              <a:gd name="T6" fmla="*/ 10924876 w 21600"/>
              <a:gd name="T7" fmla="*/ 1482827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4" name="AutoShape 2062"/>
          <p:cNvSpPr>
            <a:spLocks noChangeArrowheads="1"/>
          </p:cNvSpPr>
          <p:nvPr/>
        </p:nvSpPr>
        <p:spPr bwMode="auto">
          <a:xfrm rot="6561234">
            <a:off x="2209800" y="28956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7" name="AutoShape 2065"/>
          <p:cNvSpPr>
            <a:spLocks noChangeArrowheads="1"/>
          </p:cNvSpPr>
          <p:nvPr/>
        </p:nvSpPr>
        <p:spPr bwMode="auto">
          <a:xfrm rot="14648790" flipH="1">
            <a:off x="3790950" y="1771650"/>
            <a:ext cx="485775" cy="904875"/>
          </a:xfrm>
          <a:custGeom>
            <a:avLst/>
            <a:gdLst>
              <a:gd name="T0" fmla="*/ 7650439 w 21600"/>
              <a:gd name="T1" fmla="*/ 0 h 21600"/>
              <a:gd name="T2" fmla="*/ 7650439 w 21600"/>
              <a:gd name="T3" fmla="*/ 21336908 h 21600"/>
              <a:gd name="T4" fmla="*/ 1637219 w 21600"/>
              <a:gd name="T5" fmla="*/ 37907347 h 21600"/>
              <a:gd name="T6" fmla="*/ 10924876 w 21600"/>
              <a:gd name="T7" fmla="*/ 1066847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8" name="AutoShape 2066"/>
          <p:cNvSpPr>
            <a:spLocks noChangeArrowheads="1"/>
          </p:cNvSpPr>
          <p:nvPr/>
        </p:nvSpPr>
        <p:spPr bwMode="auto">
          <a:xfrm rot="-9561051">
            <a:off x="3429000" y="2133600"/>
            <a:ext cx="717550" cy="412750"/>
          </a:xfrm>
          <a:custGeom>
            <a:avLst/>
            <a:gdLst>
              <a:gd name="T0" fmla="*/ 11917376 w 21600"/>
              <a:gd name="T1" fmla="*/ 0 h 21600"/>
              <a:gd name="T2" fmla="*/ 2979626 w 21600"/>
              <a:gd name="T3" fmla="*/ 3943578 h 21600"/>
              <a:gd name="T4" fmla="*/ 11917376 w 21600"/>
              <a:gd name="T5" fmla="*/ 1971798 h 21600"/>
              <a:gd name="T6" fmla="*/ 26816570 w 21600"/>
              <a:gd name="T7" fmla="*/ 3943578 h 21600"/>
              <a:gd name="T8" fmla="*/ 20857319 w 21600"/>
              <a:gd name="T9" fmla="*/ 5915377 h 21600"/>
              <a:gd name="T10" fmla="*/ 14898097 w 21600"/>
              <a:gd name="T11" fmla="*/ 394357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0" name="AutoShape 2078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7" name="AutoShape 2085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58" name="AutoShape 2086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3" name="AutoShape 2091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2093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4" name="AutoShape 2092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2056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94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7" name="AutoShape 2095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34072512 w 21600"/>
              <a:gd name="T1" fmla="*/ 0 h 21600"/>
              <a:gd name="T2" fmla="*/ 0 w 21600"/>
              <a:gd name="T3" fmla="*/ 1209675 h 21600"/>
              <a:gd name="T4" fmla="*/ 34072512 w 21600"/>
              <a:gd name="T5" fmla="*/ 2419350 h 21600"/>
              <a:gd name="T6" fmla="*/ 45430012 w 21600"/>
              <a:gd name="T7" fmla="*/ 12096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68" name="Text Box 2096" descr="Голубая тисненая бумага"/>
          <p:cNvSpPr txBox="1">
            <a:spLocks noChangeArrowheads="1"/>
          </p:cNvSpPr>
          <p:nvPr/>
        </p:nvSpPr>
        <p:spPr bwMode="auto">
          <a:xfrm>
            <a:off x="685800" y="1371600"/>
            <a:ext cx="7832725" cy="1601788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Армия персов вторглась в Северную Грецию.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За ней шел огромный обоз с продовольствием.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Вдоль берега шел огромный флот.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30769" name="Text Box 2097" descr="Голубая тисненая бумага"/>
          <p:cNvSpPr txBox="1">
            <a:spLocks noChangeArrowheads="1"/>
          </p:cNvSpPr>
          <p:nvPr/>
        </p:nvSpPr>
        <p:spPr bwMode="auto">
          <a:xfrm>
            <a:off x="1128713" y="1371600"/>
            <a:ext cx="7073900" cy="576263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Над Грецией нависла смертельная угроза.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30770" name="Text Box 2098" descr="Голубая тисненая бумага"/>
          <p:cNvSpPr txBox="1">
            <a:spLocks noChangeArrowheads="1"/>
          </p:cNvSpPr>
          <p:nvPr/>
        </p:nvSpPr>
        <p:spPr bwMode="auto">
          <a:xfrm>
            <a:off x="533400" y="1295400"/>
            <a:ext cx="8104188" cy="1601788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Греки решили защищать узкий Фермопильский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проход, который ведет из Северной Греции в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Среднюю Грецию.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30771" name="Text Box 2099" descr="Голубая тисненая бумага"/>
          <p:cNvSpPr txBox="1">
            <a:spLocks noChangeArrowheads="1"/>
          </p:cNvSpPr>
          <p:nvPr/>
        </p:nvSpPr>
        <p:spPr bwMode="auto">
          <a:xfrm>
            <a:off x="1246188" y="1371600"/>
            <a:ext cx="6753225" cy="10890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Именно здесь разыгралась легендарная 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Фермопильская битва.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9242" name="Text Box 2105"/>
          <p:cNvSpPr txBox="1">
            <a:spLocks noChangeArrowheads="1"/>
          </p:cNvSpPr>
          <p:nvPr/>
        </p:nvSpPr>
        <p:spPr bwMode="auto">
          <a:xfrm>
            <a:off x="300038" y="4318000"/>
            <a:ext cx="2471737" cy="898525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Фермопильское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sz="2400" b="1">
                <a:solidFill>
                  <a:schemeClr val="bg2"/>
                </a:solidFill>
              </a:rPr>
              <a:t>сражение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1"/>
                                            </p:cond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7" grpId="0" animBg="1"/>
      <p:bldP spid="30738" grpId="0" animBg="1"/>
      <p:bldP spid="30750" grpId="0" animBg="1"/>
      <p:bldP spid="30757" grpId="0" animBg="1"/>
      <p:bldP spid="30758" grpId="0" animBg="1"/>
      <p:bldP spid="30763" grpId="0" animBg="1"/>
      <p:bldP spid="30764" grpId="0" animBg="1"/>
      <p:bldP spid="30768" grpId="0" animBg="1" autoUpdateAnimBg="0"/>
      <p:bldP spid="30769" grpId="0" animBg="1" autoUpdateAnimBg="0"/>
      <p:bldP spid="30770" grpId="0" animBg="1" autoUpdateAnimBg="0"/>
      <p:bldP spid="3077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088" descr="Рисунок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549275"/>
            <a:ext cx="8243887" cy="61833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1028" name="Group 1119"/>
          <p:cNvGrpSpPr>
            <a:grpSpLocks/>
          </p:cNvGrpSpPr>
          <p:nvPr/>
        </p:nvGrpSpPr>
        <p:grpSpPr bwMode="auto">
          <a:xfrm>
            <a:off x="625475" y="3716338"/>
            <a:ext cx="2001838" cy="2305050"/>
            <a:chOff x="521" y="2614"/>
            <a:chExt cx="1261" cy="1452"/>
          </a:xfrm>
        </p:grpSpPr>
        <p:pic>
          <p:nvPicPr>
            <p:cNvPr id="1093" name="Picture 1114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" y="26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4" name="Picture 1115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275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5" name="Picture 1116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88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6" name="Picture 1117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" y="302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7" name="Picture 1118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315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9" name="Group 1112"/>
          <p:cNvGrpSpPr>
            <a:grpSpLocks/>
          </p:cNvGrpSpPr>
          <p:nvPr/>
        </p:nvGrpSpPr>
        <p:grpSpPr bwMode="auto">
          <a:xfrm>
            <a:off x="3276600" y="3860800"/>
            <a:ext cx="2590800" cy="2811463"/>
            <a:chOff x="2064" y="2432"/>
            <a:chExt cx="1632" cy="1771"/>
          </a:xfrm>
        </p:grpSpPr>
        <p:grpSp>
          <p:nvGrpSpPr>
            <p:cNvPr id="1075" name="Group 1092"/>
            <p:cNvGrpSpPr>
              <a:grpSpLocks/>
            </p:cNvGrpSpPr>
            <p:nvPr/>
          </p:nvGrpSpPr>
          <p:grpSpPr bwMode="auto">
            <a:xfrm>
              <a:off x="2064" y="2432"/>
              <a:ext cx="960" cy="1091"/>
              <a:chOff x="4422" y="3113"/>
              <a:chExt cx="960" cy="1091"/>
            </a:xfrm>
          </p:grpSpPr>
          <p:pic>
            <p:nvPicPr>
              <p:cNvPr id="1091" name="Picture 1090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2" name="Line 1091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76" name="Group 1097"/>
            <p:cNvGrpSpPr>
              <a:grpSpLocks/>
            </p:cNvGrpSpPr>
            <p:nvPr/>
          </p:nvGrpSpPr>
          <p:grpSpPr bwMode="auto">
            <a:xfrm>
              <a:off x="2200" y="2568"/>
              <a:ext cx="960" cy="1091"/>
              <a:chOff x="4422" y="3113"/>
              <a:chExt cx="960" cy="1091"/>
            </a:xfrm>
          </p:grpSpPr>
          <p:pic>
            <p:nvPicPr>
              <p:cNvPr id="1089" name="Picture 1098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90" name="Line 1099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77" name="Group 1100"/>
            <p:cNvGrpSpPr>
              <a:grpSpLocks/>
            </p:cNvGrpSpPr>
            <p:nvPr/>
          </p:nvGrpSpPr>
          <p:grpSpPr bwMode="auto">
            <a:xfrm>
              <a:off x="2336" y="2704"/>
              <a:ext cx="960" cy="1091"/>
              <a:chOff x="4422" y="3113"/>
              <a:chExt cx="960" cy="1091"/>
            </a:xfrm>
          </p:grpSpPr>
          <p:pic>
            <p:nvPicPr>
              <p:cNvPr id="1087" name="Picture 1101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8" name="Line 1102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78" name="Group 1103"/>
            <p:cNvGrpSpPr>
              <a:grpSpLocks/>
            </p:cNvGrpSpPr>
            <p:nvPr/>
          </p:nvGrpSpPr>
          <p:grpSpPr bwMode="auto">
            <a:xfrm>
              <a:off x="2472" y="2840"/>
              <a:ext cx="960" cy="1091"/>
              <a:chOff x="4422" y="3113"/>
              <a:chExt cx="960" cy="1091"/>
            </a:xfrm>
          </p:grpSpPr>
          <p:pic>
            <p:nvPicPr>
              <p:cNvPr id="1085" name="Picture 1104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6" name="Line 1105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79" name="Group 1106"/>
            <p:cNvGrpSpPr>
              <a:grpSpLocks/>
            </p:cNvGrpSpPr>
            <p:nvPr/>
          </p:nvGrpSpPr>
          <p:grpSpPr bwMode="auto">
            <a:xfrm>
              <a:off x="2608" y="2976"/>
              <a:ext cx="960" cy="1091"/>
              <a:chOff x="4422" y="3113"/>
              <a:chExt cx="960" cy="1091"/>
            </a:xfrm>
          </p:grpSpPr>
          <p:pic>
            <p:nvPicPr>
              <p:cNvPr id="1083" name="Picture 1107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4" name="Line 1108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80" name="Group 1109"/>
            <p:cNvGrpSpPr>
              <a:grpSpLocks/>
            </p:cNvGrpSpPr>
            <p:nvPr/>
          </p:nvGrpSpPr>
          <p:grpSpPr bwMode="auto">
            <a:xfrm>
              <a:off x="2736" y="3112"/>
              <a:ext cx="960" cy="1091"/>
              <a:chOff x="4422" y="3113"/>
              <a:chExt cx="960" cy="1091"/>
            </a:xfrm>
          </p:grpSpPr>
          <p:pic>
            <p:nvPicPr>
              <p:cNvPr id="1081" name="Picture 1110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2" name="Line 1111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30" name="Group 1096"/>
          <p:cNvGrpSpPr>
            <a:grpSpLocks/>
          </p:cNvGrpSpPr>
          <p:nvPr/>
        </p:nvGrpSpPr>
        <p:grpSpPr bwMode="auto">
          <a:xfrm>
            <a:off x="539750" y="981075"/>
            <a:ext cx="1785938" cy="2089150"/>
            <a:chOff x="4604" y="1706"/>
            <a:chExt cx="1125" cy="1316"/>
          </a:xfrm>
        </p:grpSpPr>
        <p:pic>
          <p:nvPicPr>
            <p:cNvPr id="1071" name="Picture 1089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4" y="170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2" name="Picture 1093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184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3" name="Picture 1094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" y="197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4" name="Picture 1095" descr="Рисунок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12" y="21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3.Фермопильское сражение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032" name="Group 1030"/>
          <p:cNvGrpSpPr>
            <a:grpSpLocks/>
          </p:cNvGrpSpPr>
          <p:nvPr/>
        </p:nvGrpSpPr>
        <p:grpSpPr bwMode="auto">
          <a:xfrm>
            <a:off x="2667000" y="5029200"/>
            <a:ext cx="973138" cy="1066800"/>
            <a:chOff x="1643" y="3072"/>
            <a:chExt cx="613" cy="672"/>
          </a:xfrm>
        </p:grpSpPr>
        <p:sp>
          <p:nvSpPr>
            <p:cNvPr id="1069" name="AutoShape 1031"/>
            <p:cNvSpPr>
              <a:spLocks noChangeArrowheads="1"/>
            </p:cNvSpPr>
            <p:nvPr/>
          </p:nvSpPr>
          <p:spPr bwMode="auto">
            <a:xfrm rot="-3672917">
              <a:off x="1680" y="3072"/>
              <a:ext cx="57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1070" name="AutoShape 1032"/>
            <p:cNvSpPr>
              <a:spLocks noChangeArrowheads="1"/>
            </p:cNvSpPr>
            <p:nvPr/>
          </p:nvSpPr>
          <p:spPr bwMode="auto">
            <a:xfrm rot="-3672917">
              <a:off x="1668" y="3193"/>
              <a:ext cx="52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</p:grpSp>
      <p:sp>
        <p:nvSpPr>
          <p:cNvPr id="1033" name="Text Box 1039"/>
          <p:cNvSpPr txBox="1">
            <a:spLocks noChangeArrowheads="1"/>
          </p:cNvSpPr>
          <p:nvPr/>
        </p:nvSpPr>
        <p:spPr bwMode="auto">
          <a:xfrm>
            <a:off x="3810000" y="2362200"/>
            <a:ext cx="3338513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Малиакский залив</a:t>
            </a:r>
          </a:p>
        </p:txBody>
      </p:sp>
      <p:sp>
        <p:nvSpPr>
          <p:cNvPr id="1034" name="AutoShape 1040"/>
          <p:cNvSpPr>
            <a:spLocks noChangeArrowheads="1"/>
          </p:cNvSpPr>
          <p:nvPr/>
        </p:nvSpPr>
        <p:spPr bwMode="auto">
          <a:xfrm>
            <a:off x="1295400" y="3124200"/>
            <a:ext cx="685800" cy="7620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ru-RU"/>
          </a:p>
        </p:txBody>
      </p:sp>
      <p:sp>
        <p:nvSpPr>
          <p:cNvPr id="1035" name="Text Box 1041"/>
          <p:cNvSpPr txBox="1">
            <a:spLocks noChangeArrowheads="1"/>
          </p:cNvSpPr>
          <p:nvPr/>
        </p:nvSpPr>
        <p:spPr bwMode="auto">
          <a:xfrm>
            <a:off x="2133600" y="31242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graphicFrame>
        <p:nvGraphicFramePr>
          <p:cNvPr id="1026" name="Object 1043"/>
          <p:cNvGraphicFramePr>
            <a:graphicFrameLocks noChangeAspect="1"/>
          </p:cNvGraphicFramePr>
          <p:nvPr/>
        </p:nvGraphicFramePr>
        <p:xfrm>
          <a:off x="685800" y="1143000"/>
          <a:ext cx="1133475" cy="1438275"/>
        </p:xfrm>
        <a:graphic>
          <a:graphicData uri="http://schemas.openxmlformats.org/presentationml/2006/ole">
            <p:oleObj spid="_x0000_s1026" name="Точечный рисунок BMP" r:id="rId6" imgW="1133539" imgH="1438003" progId="Paint.Picture">
              <p:embed/>
            </p:oleObj>
          </a:graphicData>
        </a:graphic>
      </p:graphicFrame>
      <p:sp>
        <p:nvSpPr>
          <p:cNvPr id="1036" name="AutoShape 1054"/>
          <p:cNvSpPr>
            <a:spLocks noChangeArrowheads="1"/>
          </p:cNvSpPr>
          <p:nvPr/>
        </p:nvSpPr>
        <p:spPr bwMode="auto">
          <a:xfrm>
            <a:off x="5486400" y="4343400"/>
            <a:ext cx="762000" cy="76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37" name="Text Box 1055"/>
          <p:cNvSpPr txBox="1">
            <a:spLocks noChangeArrowheads="1"/>
          </p:cNvSpPr>
          <p:nvPr/>
        </p:nvSpPr>
        <p:spPr bwMode="auto">
          <a:xfrm>
            <a:off x="6324600" y="4267200"/>
            <a:ext cx="123348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Греки</a:t>
            </a:r>
            <a:endParaRPr lang="ru-RU" b="1">
              <a:solidFill>
                <a:schemeClr val="bg1"/>
              </a:solidFill>
            </a:endParaRPr>
          </a:p>
        </p:txBody>
      </p:sp>
      <p:grpSp>
        <p:nvGrpSpPr>
          <p:cNvPr id="12" name="Group 1056"/>
          <p:cNvGrpSpPr>
            <a:grpSpLocks/>
          </p:cNvGrpSpPr>
          <p:nvPr/>
        </p:nvGrpSpPr>
        <p:grpSpPr bwMode="auto">
          <a:xfrm rot="1582948" flipH="1">
            <a:off x="3657600" y="4953000"/>
            <a:ext cx="990600" cy="762000"/>
            <a:chOff x="816" y="2496"/>
            <a:chExt cx="624" cy="480"/>
          </a:xfrm>
        </p:grpSpPr>
        <p:sp>
          <p:nvSpPr>
            <p:cNvPr id="1067" name="AutoShape 1057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AutoShape 1058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059"/>
          <p:cNvGrpSpPr>
            <a:grpSpLocks/>
          </p:cNvGrpSpPr>
          <p:nvPr/>
        </p:nvGrpSpPr>
        <p:grpSpPr bwMode="auto">
          <a:xfrm>
            <a:off x="1371600" y="4724400"/>
            <a:ext cx="990600" cy="762000"/>
            <a:chOff x="816" y="2496"/>
            <a:chExt cx="624" cy="480"/>
          </a:xfrm>
        </p:grpSpPr>
        <p:sp>
          <p:nvSpPr>
            <p:cNvPr id="1065" name="AutoShape 1060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AutoShape 1061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4" name="Group 1062"/>
          <p:cNvGrpSpPr>
            <a:grpSpLocks/>
          </p:cNvGrpSpPr>
          <p:nvPr/>
        </p:nvGrpSpPr>
        <p:grpSpPr bwMode="auto">
          <a:xfrm>
            <a:off x="1371600" y="4724400"/>
            <a:ext cx="990600" cy="762000"/>
            <a:chOff x="816" y="2496"/>
            <a:chExt cx="624" cy="480"/>
          </a:xfrm>
        </p:grpSpPr>
        <p:sp>
          <p:nvSpPr>
            <p:cNvPr id="1063" name="AutoShape 1063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AutoShape 1064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1065"/>
          <p:cNvGrpSpPr>
            <a:grpSpLocks/>
          </p:cNvGrpSpPr>
          <p:nvPr/>
        </p:nvGrpSpPr>
        <p:grpSpPr bwMode="auto">
          <a:xfrm>
            <a:off x="1371600" y="4724400"/>
            <a:ext cx="990600" cy="762000"/>
            <a:chOff x="816" y="2496"/>
            <a:chExt cx="624" cy="480"/>
          </a:xfrm>
        </p:grpSpPr>
        <p:sp>
          <p:nvSpPr>
            <p:cNvPr id="1061" name="AutoShape 1066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AutoShape 1067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6" name="Group 1068"/>
          <p:cNvGrpSpPr>
            <a:grpSpLocks/>
          </p:cNvGrpSpPr>
          <p:nvPr/>
        </p:nvGrpSpPr>
        <p:grpSpPr bwMode="auto">
          <a:xfrm>
            <a:off x="1371600" y="4724400"/>
            <a:ext cx="990600" cy="762000"/>
            <a:chOff x="816" y="2496"/>
            <a:chExt cx="624" cy="480"/>
          </a:xfrm>
        </p:grpSpPr>
        <p:sp>
          <p:nvSpPr>
            <p:cNvPr id="1059" name="AutoShape 1069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AutoShape 1070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7" name="Group 1071"/>
          <p:cNvGrpSpPr>
            <a:grpSpLocks/>
          </p:cNvGrpSpPr>
          <p:nvPr/>
        </p:nvGrpSpPr>
        <p:grpSpPr bwMode="auto">
          <a:xfrm>
            <a:off x="1371600" y="4724400"/>
            <a:ext cx="990600" cy="762000"/>
            <a:chOff x="816" y="2496"/>
            <a:chExt cx="624" cy="480"/>
          </a:xfrm>
        </p:grpSpPr>
        <p:sp>
          <p:nvSpPr>
            <p:cNvPr id="1057" name="AutoShape 1072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AutoShape 1073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8" name="Group 1074"/>
          <p:cNvGrpSpPr>
            <a:grpSpLocks/>
          </p:cNvGrpSpPr>
          <p:nvPr/>
        </p:nvGrpSpPr>
        <p:grpSpPr bwMode="auto">
          <a:xfrm rot="1582948" flipH="1">
            <a:off x="3657600" y="4953000"/>
            <a:ext cx="990600" cy="762000"/>
            <a:chOff x="816" y="2496"/>
            <a:chExt cx="624" cy="480"/>
          </a:xfrm>
        </p:grpSpPr>
        <p:sp>
          <p:nvSpPr>
            <p:cNvPr id="1055" name="AutoShape 1075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AutoShape 1076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9" name="Group 1077"/>
          <p:cNvGrpSpPr>
            <a:grpSpLocks/>
          </p:cNvGrpSpPr>
          <p:nvPr/>
        </p:nvGrpSpPr>
        <p:grpSpPr bwMode="auto">
          <a:xfrm rot="1582948" flipH="1">
            <a:off x="3657600" y="4953000"/>
            <a:ext cx="990600" cy="762000"/>
            <a:chOff x="816" y="2496"/>
            <a:chExt cx="624" cy="480"/>
          </a:xfrm>
        </p:grpSpPr>
        <p:sp>
          <p:nvSpPr>
            <p:cNvPr id="1053" name="AutoShape 1078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AutoShape 1079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0" name="Group 1080"/>
          <p:cNvGrpSpPr>
            <a:grpSpLocks/>
          </p:cNvGrpSpPr>
          <p:nvPr/>
        </p:nvGrpSpPr>
        <p:grpSpPr bwMode="auto">
          <a:xfrm rot="1582948" flipH="1">
            <a:off x="3657600" y="4953000"/>
            <a:ext cx="990600" cy="762000"/>
            <a:chOff x="816" y="2496"/>
            <a:chExt cx="624" cy="480"/>
          </a:xfrm>
        </p:grpSpPr>
        <p:sp>
          <p:nvSpPr>
            <p:cNvPr id="1051" name="AutoShape 1081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AutoShape 1082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1" name="Group 1083"/>
          <p:cNvGrpSpPr>
            <a:grpSpLocks/>
          </p:cNvGrpSpPr>
          <p:nvPr/>
        </p:nvGrpSpPr>
        <p:grpSpPr bwMode="auto">
          <a:xfrm rot="1582948" flipH="1">
            <a:off x="3657600" y="4953000"/>
            <a:ext cx="990600" cy="762000"/>
            <a:chOff x="816" y="2496"/>
            <a:chExt cx="624" cy="480"/>
          </a:xfrm>
        </p:grpSpPr>
        <p:sp>
          <p:nvSpPr>
            <p:cNvPr id="1049" name="AutoShape 1084"/>
            <p:cNvSpPr>
              <a:spLocks noChangeArrowheads="1"/>
            </p:cNvSpPr>
            <p:nvPr/>
          </p:nvSpPr>
          <p:spPr bwMode="auto">
            <a:xfrm rot="1147357">
              <a:off x="912" y="2880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AutoShape 1085"/>
            <p:cNvSpPr>
              <a:spLocks noChangeArrowheads="1"/>
            </p:cNvSpPr>
            <p:nvPr/>
          </p:nvSpPr>
          <p:spPr bwMode="auto">
            <a:xfrm rot="1147357">
              <a:off x="816" y="2496"/>
              <a:ext cx="528" cy="96"/>
            </a:xfrm>
            <a:prstGeom prst="leftArrow">
              <a:avLst>
                <a:gd name="adj1" fmla="val 50000"/>
                <a:gd name="adj2" fmla="val 137500"/>
              </a:avLst>
            </a:prstGeom>
            <a:solidFill>
              <a:schemeClr val="bg2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7471" name="Text Box 1087" descr="Голубая тисненая бумага"/>
          <p:cNvSpPr txBox="1">
            <a:spLocks noChangeArrowheads="1"/>
          </p:cNvSpPr>
          <p:nvPr/>
        </p:nvSpPr>
        <p:spPr bwMode="auto">
          <a:xfrm>
            <a:off x="533400" y="914400"/>
            <a:ext cx="8150225" cy="1601788"/>
          </a:xfrm>
          <a:prstGeom prst="rect">
            <a:avLst/>
          </a:prstGeom>
          <a:blipFill dpi="0" rotWithShape="0">
            <a:blip r:embed="rId7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Главные силы персов попытались взять  проход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лобовой атакой. Командиры гнали  воинов в бой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плетками, но греки устояли.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7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8243887" cy="61833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10243" name="Group 88"/>
          <p:cNvGrpSpPr>
            <a:grpSpLocks/>
          </p:cNvGrpSpPr>
          <p:nvPr/>
        </p:nvGrpSpPr>
        <p:grpSpPr bwMode="auto">
          <a:xfrm>
            <a:off x="539750" y="981075"/>
            <a:ext cx="1785938" cy="2089150"/>
            <a:chOff x="4604" y="1706"/>
            <a:chExt cx="1125" cy="1316"/>
          </a:xfrm>
        </p:grpSpPr>
        <p:pic>
          <p:nvPicPr>
            <p:cNvPr id="10285" name="Picture 8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4" y="170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6" name="Picture 9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184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7" name="Picture 91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" y="197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8" name="Picture 92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12" y="21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3.Фермопильское сражение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0245" name="Group 6"/>
          <p:cNvGrpSpPr>
            <a:grpSpLocks/>
          </p:cNvGrpSpPr>
          <p:nvPr/>
        </p:nvGrpSpPr>
        <p:grpSpPr bwMode="auto">
          <a:xfrm>
            <a:off x="2667000" y="5029200"/>
            <a:ext cx="973138" cy="1066800"/>
            <a:chOff x="1643" y="3072"/>
            <a:chExt cx="613" cy="672"/>
          </a:xfrm>
        </p:grpSpPr>
        <p:sp>
          <p:nvSpPr>
            <p:cNvPr id="10283" name="AutoShape 7"/>
            <p:cNvSpPr>
              <a:spLocks noChangeArrowheads="1"/>
            </p:cNvSpPr>
            <p:nvPr/>
          </p:nvSpPr>
          <p:spPr bwMode="auto">
            <a:xfrm rot="-3672917">
              <a:off x="1680" y="3072"/>
              <a:ext cx="57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10284" name="AutoShape 8"/>
            <p:cNvSpPr>
              <a:spLocks noChangeArrowheads="1"/>
            </p:cNvSpPr>
            <p:nvPr/>
          </p:nvSpPr>
          <p:spPr bwMode="auto">
            <a:xfrm rot="-3672917">
              <a:off x="1668" y="3193"/>
              <a:ext cx="52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</p:grpSp>
      <p:sp>
        <p:nvSpPr>
          <p:cNvPr id="10246" name="Text Box 15"/>
          <p:cNvSpPr txBox="1">
            <a:spLocks noChangeArrowheads="1"/>
          </p:cNvSpPr>
          <p:nvPr/>
        </p:nvSpPr>
        <p:spPr bwMode="auto">
          <a:xfrm>
            <a:off x="3810000" y="2362200"/>
            <a:ext cx="3338513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Малиакский залив</a:t>
            </a:r>
          </a:p>
        </p:txBody>
      </p:sp>
      <p:sp>
        <p:nvSpPr>
          <p:cNvPr id="10247" name="AutoShape 16"/>
          <p:cNvSpPr>
            <a:spLocks noChangeArrowheads="1"/>
          </p:cNvSpPr>
          <p:nvPr/>
        </p:nvSpPr>
        <p:spPr bwMode="auto">
          <a:xfrm>
            <a:off x="1295400" y="3124200"/>
            <a:ext cx="685800" cy="7620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ru-RU"/>
          </a:p>
        </p:txBody>
      </p:sp>
      <p:sp>
        <p:nvSpPr>
          <p:cNvPr id="10248" name="Text Box 17"/>
          <p:cNvSpPr txBox="1">
            <a:spLocks noChangeArrowheads="1"/>
          </p:cNvSpPr>
          <p:nvPr/>
        </p:nvSpPr>
        <p:spPr bwMode="auto">
          <a:xfrm>
            <a:off x="2133600" y="31242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10249" name="AutoShape 30"/>
          <p:cNvSpPr>
            <a:spLocks noChangeArrowheads="1"/>
          </p:cNvSpPr>
          <p:nvPr/>
        </p:nvSpPr>
        <p:spPr bwMode="auto">
          <a:xfrm>
            <a:off x="5486400" y="4343400"/>
            <a:ext cx="762000" cy="76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Text Box 31"/>
          <p:cNvSpPr txBox="1">
            <a:spLocks noChangeArrowheads="1"/>
          </p:cNvSpPr>
          <p:nvPr/>
        </p:nvSpPr>
        <p:spPr bwMode="auto">
          <a:xfrm>
            <a:off x="6324600" y="4267200"/>
            <a:ext cx="123348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Греки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13393" name="Text Box 81" descr="Голубая тисненая бумага"/>
          <p:cNvSpPr txBox="1">
            <a:spLocks noChangeArrowheads="1"/>
          </p:cNvSpPr>
          <p:nvPr/>
        </p:nvSpPr>
        <p:spPr bwMode="auto">
          <a:xfrm>
            <a:off x="685800" y="1120775"/>
            <a:ext cx="7862888" cy="1089025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Благодаря предателю персы горными тропами</a:t>
            </a:r>
          </a:p>
          <a:p>
            <a:pPr algn="ctr"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смогли пройти в тыл грекам.</a:t>
            </a:r>
            <a:endParaRPr lang="ru-RU">
              <a:solidFill>
                <a:srgbClr val="CC0066"/>
              </a:solidFill>
            </a:endParaRPr>
          </a:p>
        </p:txBody>
      </p:sp>
      <p:grpSp>
        <p:nvGrpSpPr>
          <p:cNvPr id="10252" name="Group 93"/>
          <p:cNvGrpSpPr>
            <a:grpSpLocks/>
          </p:cNvGrpSpPr>
          <p:nvPr/>
        </p:nvGrpSpPr>
        <p:grpSpPr bwMode="auto">
          <a:xfrm>
            <a:off x="625475" y="3716338"/>
            <a:ext cx="2001838" cy="2305050"/>
            <a:chOff x="521" y="2614"/>
            <a:chExt cx="1261" cy="1452"/>
          </a:xfrm>
        </p:grpSpPr>
        <p:pic>
          <p:nvPicPr>
            <p:cNvPr id="10278" name="Picture 9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" y="26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9" name="Picture 95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275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0" name="Picture 96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88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1" name="Picture 97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" y="302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2" name="Picture 98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315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253" name="Group 99"/>
          <p:cNvGrpSpPr>
            <a:grpSpLocks/>
          </p:cNvGrpSpPr>
          <p:nvPr/>
        </p:nvGrpSpPr>
        <p:grpSpPr bwMode="auto">
          <a:xfrm>
            <a:off x="3276600" y="3860800"/>
            <a:ext cx="2590800" cy="2811463"/>
            <a:chOff x="2064" y="2432"/>
            <a:chExt cx="1632" cy="1771"/>
          </a:xfrm>
        </p:grpSpPr>
        <p:grpSp>
          <p:nvGrpSpPr>
            <p:cNvPr id="10260" name="Group 100"/>
            <p:cNvGrpSpPr>
              <a:grpSpLocks/>
            </p:cNvGrpSpPr>
            <p:nvPr/>
          </p:nvGrpSpPr>
          <p:grpSpPr bwMode="auto">
            <a:xfrm>
              <a:off x="2064" y="2432"/>
              <a:ext cx="960" cy="1091"/>
              <a:chOff x="4422" y="3113"/>
              <a:chExt cx="960" cy="1091"/>
            </a:xfrm>
          </p:grpSpPr>
          <p:pic>
            <p:nvPicPr>
              <p:cNvPr id="10276" name="Picture 101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77" name="Line 102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1" name="Group 103"/>
            <p:cNvGrpSpPr>
              <a:grpSpLocks/>
            </p:cNvGrpSpPr>
            <p:nvPr/>
          </p:nvGrpSpPr>
          <p:grpSpPr bwMode="auto">
            <a:xfrm>
              <a:off x="2200" y="2568"/>
              <a:ext cx="960" cy="1091"/>
              <a:chOff x="4422" y="3113"/>
              <a:chExt cx="960" cy="1091"/>
            </a:xfrm>
          </p:grpSpPr>
          <p:pic>
            <p:nvPicPr>
              <p:cNvPr id="10274" name="Picture 104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75" name="Line 105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2" name="Group 106"/>
            <p:cNvGrpSpPr>
              <a:grpSpLocks/>
            </p:cNvGrpSpPr>
            <p:nvPr/>
          </p:nvGrpSpPr>
          <p:grpSpPr bwMode="auto">
            <a:xfrm>
              <a:off x="2336" y="2704"/>
              <a:ext cx="960" cy="1091"/>
              <a:chOff x="4422" y="3113"/>
              <a:chExt cx="960" cy="1091"/>
            </a:xfrm>
          </p:grpSpPr>
          <p:pic>
            <p:nvPicPr>
              <p:cNvPr id="10272" name="Picture 107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73" name="Line 108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3" name="Group 109"/>
            <p:cNvGrpSpPr>
              <a:grpSpLocks/>
            </p:cNvGrpSpPr>
            <p:nvPr/>
          </p:nvGrpSpPr>
          <p:grpSpPr bwMode="auto">
            <a:xfrm>
              <a:off x="2472" y="2840"/>
              <a:ext cx="960" cy="1091"/>
              <a:chOff x="4422" y="3113"/>
              <a:chExt cx="960" cy="1091"/>
            </a:xfrm>
          </p:grpSpPr>
          <p:pic>
            <p:nvPicPr>
              <p:cNvPr id="10270" name="Picture 110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71" name="Line 111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4" name="Group 112"/>
            <p:cNvGrpSpPr>
              <a:grpSpLocks/>
            </p:cNvGrpSpPr>
            <p:nvPr/>
          </p:nvGrpSpPr>
          <p:grpSpPr bwMode="auto">
            <a:xfrm>
              <a:off x="2608" y="2976"/>
              <a:ext cx="960" cy="1091"/>
              <a:chOff x="4422" y="3113"/>
              <a:chExt cx="960" cy="1091"/>
            </a:xfrm>
          </p:grpSpPr>
          <p:pic>
            <p:nvPicPr>
              <p:cNvPr id="10268" name="Picture 113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69" name="Line 114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265" name="Group 115"/>
            <p:cNvGrpSpPr>
              <a:grpSpLocks/>
            </p:cNvGrpSpPr>
            <p:nvPr/>
          </p:nvGrpSpPr>
          <p:grpSpPr bwMode="auto">
            <a:xfrm>
              <a:off x="2736" y="3112"/>
              <a:ext cx="960" cy="1091"/>
              <a:chOff x="4422" y="3113"/>
              <a:chExt cx="960" cy="1091"/>
            </a:xfrm>
          </p:grpSpPr>
          <p:pic>
            <p:nvPicPr>
              <p:cNvPr id="10266" name="Picture 116" descr="Рисунок2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67" name="Line 117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" name="Group 123"/>
          <p:cNvGrpSpPr>
            <a:grpSpLocks/>
          </p:cNvGrpSpPr>
          <p:nvPr/>
        </p:nvGrpSpPr>
        <p:grpSpPr bwMode="auto">
          <a:xfrm>
            <a:off x="1547813" y="4581525"/>
            <a:ext cx="1354137" cy="1657350"/>
            <a:chOff x="4635" y="1480"/>
            <a:chExt cx="853" cy="1044"/>
          </a:xfrm>
        </p:grpSpPr>
        <p:pic>
          <p:nvPicPr>
            <p:cNvPr id="10258" name="Picture 11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35" y="148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9" name="Picture 12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1" y="161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 128"/>
          <p:cNvGrpSpPr>
            <a:grpSpLocks/>
          </p:cNvGrpSpPr>
          <p:nvPr/>
        </p:nvGrpSpPr>
        <p:grpSpPr bwMode="auto">
          <a:xfrm>
            <a:off x="5651500" y="4940300"/>
            <a:ext cx="1354138" cy="1657350"/>
            <a:chOff x="4785" y="2568"/>
            <a:chExt cx="853" cy="1044"/>
          </a:xfrm>
        </p:grpSpPr>
        <p:pic>
          <p:nvPicPr>
            <p:cNvPr id="10256" name="Picture 126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5" y="256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7" name="Picture 127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921" y="270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0.00417 0.0169 0.00087 0.00717 0.01163 0.0287 C 0.01337 0.03171 0.01632 0.03819 0.01632 0.03842 C 0.01944 0.05092 0.01996 0.06204 0.02569 0.07338 C 0.02969 0.09097 0.03628 0.10903 0.04896 0.11505 C 0.05243 0.12801 0.05642 0.12662 0.06545 0.13079 C 0.08698 0.14074 0.10521 0.14444 0.12865 0.14699 C 0.13871 0.14954 0.14896 0.15417 0.15885 0.15671 C 0.17986 0.16204 0.22448 0.1625 0.23611 0.16296 C 0.29184 0.15972 0.35365 0.17315 0.40694 0.15023 C 0.40903 0.14699 0.41128 0.14329 0.41371 0.14051 C 0.41597 0.13796 0.4191 0.13727 0.42083 0.13426 C 0.42986 0.11875 0.41476 0.12801 0.43021 0.12153 C 0.43264 0.11042 0.4349 0.10231 0.43958 0.09259 C 0.44253 0.08032 0.44896 0.06157 0.44896 0.04792 " pathEditMode="relative" rAng="0" ptsTypes="ffffffffffffffA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8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9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1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8243887" cy="61833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grpSp>
        <p:nvGrpSpPr>
          <p:cNvPr id="11267" name="Group 83"/>
          <p:cNvGrpSpPr>
            <a:grpSpLocks/>
          </p:cNvGrpSpPr>
          <p:nvPr/>
        </p:nvGrpSpPr>
        <p:grpSpPr bwMode="auto">
          <a:xfrm>
            <a:off x="6084888" y="4797425"/>
            <a:ext cx="1354137" cy="1657350"/>
            <a:chOff x="4785" y="2568"/>
            <a:chExt cx="853" cy="1044"/>
          </a:xfrm>
        </p:grpSpPr>
        <p:pic>
          <p:nvPicPr>
            <p:cNvPr id="11318" name="Picture 8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5" y="256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9" name="Picture 85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921" y="270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38200"/>
          </a:xfrm>
          <a:solidFill>
            <a:schemeClr val="tx1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3.Фермопильское сражение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2667000" y="5029200"/>
            <a:ext cx="973138" cy="1066800"/>
            <a:chOff x="1643" y="3072"/>
            <a:chExt cx="613" cy="672"/>
          </a:xfrm>
        </p:grpSpPr>
        <p:sp>
          <p:nvSpPr>
            <p:cNvPr id="11316" name="AutoShape 6"/>
            <p:cNvSpPr>
              <a:spLocks noChangeArrowheads="1"/>
            </p:cNvSpPr>
            <p:nvPr/>
          </p:nvSpPr>
          <p:spPr bwMode="auto">
            <a:xfrm rot="-3672917">
              <a:off x="1680" y="3072"/>
              <a:ext cx="57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  <p:sp>
          <p:nvSpPr>
            <p:cNvPr id="11317" name="AutoShape 7"/>
            <p:cNvSpPr>
              <a:spLocks noChangeArrowheads="1"/>
            </p:cNvSpPr>
            <p:nvPr/>
          </p:nvSpPr>
          <p:spPr bwMode="auto">
            <a:xfrm rot="-3672917">
              <a:off x="1668" y="3193"/>
              <a:ext cx="526" cy="576"/>
            </a:xfrm>
            <a:prstGeom prst="bracketPair">
              <a:avLst>
                <a:gd name="adj" fmla="val 16667"/>
              </a:avLst>
            </a:prstGeom>
            <a:noFill/>
            <a:ln w="76200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ru-RU"/>
            </a:p>
          </p:txBody>
        </p:sp>
      </p:grpSp>
      <p:sp>
        <p:nvSpPr>
          <p:cNvPr id="11270" name="Text Box 13"/>
          <p:cNvSpPr txBox="1">
            <a:spLocks noChangeArrowheads="1"/>
          </p:cNvSpPr>
          <p:nvPr/>
        </p:nvSpPr>
        <p:spPr bwMode="auto">
          <a:xfrm>
            <a:off x="3810000" y="2362200"/>
            <a:ext cx="3338513" cy="595313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chemeClr val="bg1"/>
                </a:solidFill>
              </a:rPr>
              <a:t>Малиакский залив</a:t>
            </a:r>
          </a:p>
        </p:txBody>
      </p:sp>
      <p:sp>
        <p:nvSpPr>
          <p:cNvPr id="11271" name="AutoShape 14"/>
          <p:cNvSpPr>
            <a:spLocks noChangeArrowheads="1"/>
          </p:cNvSpPr>
          <p:nvPr/>
        </p:nvSpPr>
        <p:spPr bwMode="auto">
          <a:xfrm>
            <a:off x="1295400" y="3124200"/>
            <a:ext cx="685800" cy="762000"/>
          </a:xfrm>
          <a:prstGeom prst="bevel">
            <a:avLst>
              <a:gd name="adj" fmla="val 12500"/>
            </a:avLst>
          </a:prstGeom>
          <a:solidFill>
            <a:schemeClr val="tx2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ru-RU"/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2133600" y="3124200"/>
            <a:ext cx="1392238" cy="595313"/>
          </a:xfrm>
          <a:prstGeom prst="rect">
            <a:avLst/>
          </a:prstGeom>
          <a:solidFill>
            <a:srgbClr val="FFFF66"/>
          </a:solidFill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>
                <a:solidFill>
                  <a:srgbClr val="CC0066"/>
                </a:solidFill>
              </a:rPr>
              <a:t>Ксеркс</a:t>
            </a:r>
            <a:endParaRPr lang="ru-RU">
              <a:solidFill>
                <a:srgbClr val="CC0066"/>
              </a:solidFill>
            </a:endParaRPr>
          </a:p>
        </p:txBody>
      </p:sp>
      <p:sp>
        <p:nvSpPr>
          <p:cNvPr id="11273" name="AutoShape 25"/>
          <p:cNvSpPr>
            <a:spLocks noChangeArrowheads="1"/>
          </p:cNvSpPr>
          <p:nvPr/>
        </p:nvSpPr>
        <p:spPr bwMode="auto">
          <a:xfrm>
            <a:off x="5486400" y="4343400"/>
            <a:ext cx="762000" cy="762000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5715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Text Box 26"/>
          <p:cNvSpPr txBox="1">
            <a:spLocks noChangeArrowheads="1"/>
          </p:cNvSpPr>
          <p:nvPr/>
        </p:nvSpPr>
        <p:spPr bwMode="auto">
          <a:xfrm>
            <a:off x="6324600" y="4267200"/>
            <a:ext cx="1233488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b="1"/>
              <a:t>Греки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18487" name="AutoShape 55"/>
          <p:cNvSpPr>
            <a:spLocks noChangeArrowheads="1"/>
          </p:cNvSpPr>
          <p:nvPr/>
        </p:nvSpPr>
        <p:spPr bwMode="auto">
          <a:xfrm flipH="1">
            <a:off x="2895600" y="57912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8" name="AutoShape 56"/>
          <p:cNvSpPr>
            <a:spLocks noChangeArrowheads="1"/>
          </p:cNvSpPr>
          <p:nvPr/>
        </p:nvSpPr>
        <p:spPr bwMode="auto">
          <a:xfrm flipH="1">
            <a:off x="2895600" y="57912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9" name="AutoShape 57"/>
          <p:cNvSpPr>
            <a:spLocks noChangeArrowheads="1"/>
          </p:cNvSpPr>
          <p:nvPr/>
        </p:nvSpPr>
        <p:spPr bwMode="auto">
          <a:xfrm flipH="1">
            <a:off x="2895600" y="57912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90" name="AutoShape 58"/>
          <p:cNvSpPr>
            <a:spLocks noChangeArrowheads="1"/>
          </p:cNvSpPr>
          <p:nvPr/>
        </p:nvSpPr>
        <p:spPr bwMode="auto">
          <a:xfrm flipH="1">
            <a:off x="2895600" y="57912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91" name="AutoShape 59"/>
          <p:cNvSpPr>
            <a:spLocks noChangeArrowheads="1"/>
          </p:cNvSpPr>
          <p:nvPr/>
        </p:nvSpPr>
        <p:spPr bwMode="auto">
          <a:xfrm flipH="1">
            <a:off x="2819400" y="57912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1" name="AutoShape 49"/>
          <p:cNvSpPr>
            <a:spLocks noChangeArrowheads="1"/>
          </p:cNvSpPr>
          <p:nvPr/>
        </p:nvSpPr>
        <p:spPr bwMode="auto">
          <a:xfrm>
            <a:off x="6019800" y="5486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2" name="AutoShape 50"/>
          <p:cNvSpPr>
            <a:spLocks noChangeArrowheads="1"/>
          </p:cNvSpPr>
          <p:nvPr/>
        </p:nvSpPr>
        <p:spPr bwMode="auto">
          <a:xfrm>
            <a:off x="6019800" y="5486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3" name="AutoShape 51"/>
          <p:cNvSpPr>
            <a:spLocks noChangeArrowheads="1"/>
          </p:cNvSpPr>
          <p:nvPr/>
        </p:nvSpPr>
        <p:spPr bwMode="auto">
          <a:xfrm>
            <a:off x="6019800" y="5486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4" name="AutoShape 52"/>
          <p:cNvSpPr>
            <a:spLocks noChangeArrowheads="1"/>
          </p:cNvSpPr>
          <p:nvPr/>
        </p:nvSpPr>
        <p:spPr bwMode="auto">
          <a:xfrm>
            <a:off x="6019800" y="5486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85" name="AutoShape 53"/>
          <p:cNvSpPr>
            <a:spLocks noChangeArrowheads="1"/>
          </p:cNvSpPr>
          <p:nvPr/>
        </p:nvSpPr>
        <p:spPr bwMode="auto">
          <a:xfrm>
            <a:off x="6019800" y="54864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285" name="Group 72"/>
          <p:cNvGrpSpPr>
            <a:grpSpLocks/>
          </p:cNvGrpSpPr>
          <p:nvPr/>
        </p:nvGrpSpPr>
        <p:grpSpPr bwMode="auto">
          <a:xfrm>
            <a:off x="539750" y="981075"/>
            <a:ext cx="1785938" cy="2089150"/>
            <a:chOff x="4604" y="1706"/>
            <a:chExt cx="1125" cy="1316"/>
          </a:xfrm>
        </p:grpSpPr>
        <p:pic>
          <p:nvPicPr>
            <p:cNvPr id="11312" name="Picture 73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04" y="170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3" name="Picture 74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0" y="184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4" name="Picture 75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" y="197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5" name="Picture 76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12" y="21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86" name="Group 77"/>
          <p:cNvGrpSpPr>
            <a:grpSpLocks/>
          </p:cNvGrpSpPr>
          <p:nvPr/>
        </p:nvGrpSpPr>
        <p:grpSpPr bwMode="auto">
          <a:xfrm>
            <a:off x="625475" y="3716338"/>
            <a:ext cx="2001838" cy="2305050"/>
            <a:chOff x="521" y="2614"/>
            <a:chExt cx="1261" cy="1452"/>
          </a:xfrm>
        </p:grpSpPr>
        <p:pic>
          <p:nvPicPr>
            <p:cNvPr id="11307" name="Picture 78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" y="2614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8" name="Picture 79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7" y="2750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9" name="Picture 80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93" y="2886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0" name="Picture 81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" y="3022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1" name="Picture 82" descr="Рисунок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10101"/>
                </a:clrFrom>
                <a:clrTo>
                  <a:srgbClr val="0101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65" y="3158"/>
              <a:ext cx="717" cy="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107"/>
          <p:cNvGrpSpPr>
            <a:grpSpLocks/>
          </p:cNvGrpSpPr>
          <p:nvPr/>
        </p:nvGrpSpPr>
        <p:grpSpPr bwMode="auto">
          <a:xfrm>
            <a:off x="3276600" y="3860800"/>
            <a:ext cx="1955800" cy="2163763"/>
            <a:chOff x="2064" y="2432"/>
            <a:chExt cx="1232" cy="1363"/>
          </a:xfrm>
        </p:grpSpPr>
        <p:grpSp>
          <p:nvGrpSpPr>
            <p:cNvPr id="11298" name="Group 87"/>
            <p:cNvGrpSpPr>
              <a:grpSpLocks/>
            </p:cNvGrpSpPr>
            <p:nvPr/>
          </p:nvGrpSpPr>
          <p:grpSpPr bwMode="auto">
            <a:xfrm>
              <a:off x="2064" y="2432"/>
              <a:ext cx="960" cy="1091"/>
              <a:chOff x="4422" y="3113"/>
              <a:chExt cx="960" cy="1091"/>
            </a:xfrm>
          </p:grpSpPr>
          <p:pic>
            <p:nvPicPr>
              <p:cNvPr id="11305" name="Picture 88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06" name="Line 89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299" name="Group 90"/>
            <p:cNvGrpSpPr>
              <a:grpSpLocks/>
            </p:cNvGrpSpPr>
            <p:nvPr/>
          </p:nvGrpSpPr>
          <p:grpSpPr bwMode="auto">
            <a:xfrm>
              <a:off x="2200" y="2568"/>
              <a:ext cx="960" cy="1091"/>
              <a:chOff x="4422" y="3113"/>
              <a:chExt cx="960" cy="1091"/>
            </a:xfrm>
          </p:grpSpPr>
          <p:pic>
            <p:nvPicPr>
              <p:cNvPr id="11303" name="Picture 91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04" name="Line 92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300" name="Group 93"/>
            <p:cNvGrpSpPr>
              <a:grpSpLocks/>
            </p:cNvGrpSpPr>
            <p:nvPr/>
          </p:nvGrpSpPr>
          <p:grpSpPr bwMode="auto">
            <a:xfrm>
              <a:off x="2336" y="2704"/>
              <a:ext cx="960" cy="1091"/>
              <a:chOff x="4422" y="3113"/>
              <a:chExt cx="960" cy="1091"/>
            </a:xfrm>
          </p:grpSpPr>
          <p:pic>
            <p:nvPicPr>
              <p:cNvPr id="11301" name="Picture 94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02" name="Line 95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" name="Group 105"/>
          <p:cNvGrpSpPr>
            <a:grpSpLocks/>
          </p:cNvGrpSpPr>
          <p:nvPr/>
        </p:nvGrpSpPr>
        <p:grpSpPr bwMode="auto">
          <a:xfrm>
            <a:off x="3924300" y="4508500"/>
            <a:ext cx="1943100" cy="2163763"/>
            <a:chOff x="2472" y="2840"/>
            <a:chExt cx="1224" cy="1363"/>
          </a:xfrm>
        </p:grpSpPr>
        <p:grpSp>
          <p:nvGrpSpPr>
            <p:cNvPr id="11289" name="Group 96"/>
            <p:cNvGrpSpPr>
              <a:grpSpLocks/>
            </p:cNvGrpSpPr>
            <p:nvPr/>
          </p:nvGrpSpPr>
          <p:grpSpPr bwMode="auto">
            <a:xfrm flipH="1">
              <a:off x="2472" y="2840"/>
              <a:ext cx="960" cy="1091"/>
              <a:chOff x="4422" y="3113"/>
              <a:chExt cx="960" cy="1091"/>
            </a:xfrm>
          </p:grpSpPr>
          <p:pic>
            <p:nvPicPr>
              <p:cNvPr id="11296" name="Picture 97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97" name="Line 98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290" name="Group 99"/>
            <p:cNvGrpSpPr>
              <a:grpSpLocks/>
            </p:cNvGrpSpPr>
            <p:nvPr/>
          </p:nvGrpSpPr>
          <p:grpSpPr bwMode="auto">
            <a:xfrm flipH="1">
              <a:off x="2608" y="2976"/>
              <a:ext cx="960" cy="1091"/>
              <a:chOff x="4422" y="3113"/>
              <a:chExt cx="960" cy="1091"/>
            </a:xfrm>
          </p:grpSpPr>
          <p:pic>
            <p:nvPicPr>
              <p:cNvPr id="11294" name="Picture 100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95" name="Line 101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291" name="Group 102"/>
            <p:cNvGrpSpPr>
              <a:grpSpLocks/>
            </p:cNvGrpSpPr>
            <p:nvPr/>
          </p:nvGrpSpPr>
          <p:grpSpPr bwMode="auto">
            <a:xfrm flipH="1">
              <a:off x="2736" y="3112"/>
              <a:ext cx="960" cy="1091"/>
              <a:chOff x="4422" y="3113"/>
              <a:chExt cx="960" cy="1091"/>
            </a:xfrm>
          </p:grpSpPr>
          <p:pic>
            <p:nvPicPr>
              <p:cNvPr id="11292" name="Picture 103" descr="Рисунок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010101"/>
                  </a:clrFrom>
                  <a:clrTo>
                    <a:srgbClr val="010101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22" y="3113"/>
                <a:ext cx="960" cy="1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93" name="Line 104"/>
              <p:cNvSpPr>
                <a:spLocks noChangeShapeType="1"/>
              </p:cNvSpPr>
              <p:nvPr/>
            </p:nvSpPr>
            <p:spPr bwMode="auto">
              <a:xfrm>
                <a:off x="4468" y="3248"/>
                <a:ext cx="816" cy="227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8.51852E-6 L 0.0552 0.03149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3472E-18 -3.7037E-7 L -0.00799 0.18912 " pathEditMode="relative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0"/>
                                            </p:cond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87" grpId="0" animBg="1"/>
      <p:bldP spid="18488" grpId="0" animBg="1"/>
      <p:bldP spid="18489" grpId="0" animBg="1"/>
      <p:bldP spid="18490" grpId="0" animBg="1"/>
      <p:bldP spid="18491" grpId="0" animBg="1"/>
      <p:bldP spid="18481" grpId="0" animBg="1"/>
      <p:bldP spid="18482" grpId="0" animBg="1"/>
      <p:bldP spid="18483" grpId="0" animBg="1"/>
      <p:bldP spid="18484" grpId="0" animBg="1"/>
      <p:bldP spid="18485" grpId="0" animBg="1"/>
    </p:bldLst>
  </p:timing>
</p:sld>
</file>

<file path=ppt/theme/theme1.xml><?xml version="1.0" encoding="utf-8"?>
<a:theme xmlns:a="http://schemas.openxmlformats.org/drawingml/2006/main" name="Театр">
  <a:themeElements>
    <a:clrScheme name="Театр 1">
      <a:dk1>
        <a:srgbClr val="00005B"/>
      </a:dk1>
      <a:lt1>
        <a:srgbClr val="F8F8F8"/>
      </a:lt1>
      <a:dk2>
        <a:srgbClr val="0000FF"/>
      </a:dk2>
      <a:lt2>
        <a:srgbClr val="FFCC00"/>
      </a:lt2>
      <a:accent1>
        <a:srgbClr val="98BAFF"/>
      </a:accent1>
      <a:accent2>
        <a:srgbClr val="009900"/>
      </a:accent2>
      <a:accent3>
        <a:srgbClr val="AAAAFF"/>
      </a:accent3>
      <a:accent4>
        <a:srgbClr val="D4D4D4"/>
      </a:accent4>
      <a:accent5>
        <a:srgbClr val="CAD9FF"/>
      </a:accent5>
      <a:accent6>
        <a:srgbClr val="008A00"/>
      </a:accent6>
      <a:hlink>
        <a:srgbClr val="350035"/>
      </a:hlink>
      <a:folHlink>
        <a:srgbClr val="5980D8"/>
      </a:folHlink>
    </a:clrScheme>
    <a:fontScheme name="Театр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CC006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CC0066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атр 1">
        <a:dk1>
          <a:srgbClr val="00005B"/>
        </a:dk1>
        <a:lt1>
          <a:srgbClr val="F8F8F8"/>
        </a:lt1>
        <a:dk2>
          <a:srgbClr val="0000FF"/>
        </a:dk2>
        <a:lt2>
          <a:srgbClr val="FFCC00"/>
        </a:lt2>
        <a:accent1>
          <a:srgbClr val="98BAFF"/>
        </a:accent1>
        <a:accent2>
          <a:srgbClr val="009900"/>
        </a:accent2>
        <a:accent3>
          <a:srgbClr val="AAAAFF"/>
        </a:accent3>
        <a:accent4>
          <a:srgbClr val="D4D4D4"/>
        </a:accent4>
        <a:accent5>
          <a:srgbClr val="CAD9FF"/>
        </a:accent5>
        <a:accent6>
          <a:srgbClr val="008A00"/>
        </a:accent6>
        <a:hlink>
          <a:srgbClr val="350035"/>
        </a:hlink>
        <a:folHlink>
          <a:srgbClr val="5980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атр 2">
        <a:dk1>
          <a:srgbClr val="000000"/>
        </a:dk1>
        <a:lt1>
          <a:srgbClr val="FFFFFF"/>
        </a:lt1>
        <a:dk2>
          <a:srgbClr val="003399"/>
        </a:dk2>
        <a:lt2>
          <a:srgbClr val="5A92D2"/>
        </a:lt2>
        <a:accent1>
          <a:srgbClr val="CCECFF"/>
        </a:accent1>
        <a:accent2>
          <a:srgbClr val="CC99FF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B98AE7"/>
        </a:accent6>
        <a:hlink>
          <a:srgbClr val="FFF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атр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FFFF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атр 4">
        <a:dk1>
          <a:srgbClr val="333300"/>
        </a:dk1>
        <a:lt1>
          <a:srgbClr val="F8F8F8"/>
        </a:lt1>
        <a:dk2>
          <a:srgbClr val="B4AD8B"/>
        </a:dk2>
        <a:lt2>
          <a:srgbClr val="FFFF99"/>
        </a:lt2>
        <a:accent1>
          <a:srgbClr val="F5F5DE"/>
        </a:accent1>
        <a:accent2>
          <a:srgbClr val="00CCCC"/>
        </a:accent2>
        <a:accent3>
          <a:srgbClr val="D6D3C4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атр 5">
        <a:dk1>
          <a:srgbClr val="003300"/>
        </a:dk1>
        <a:lt1>
          <a:srgbClr val="F8F8F8"/>
        </a:lt1>
        <a:dk2>
          <a:srgbClr val="009966"/>
        </a:dk2>
        <a:lt2>
          <a:srgbClr val="FFCC00"/>
        </a:lt2>
        <a:accent1>
          <a:srgbClr val="F5F5DE"/>
        </a:accent1>
        <a:accent2>
          <a:srgbClr val="00CCCC"/>
        </a:accent2>
        <a:accent3>
          <a:srgbClr val="AACAB8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атр 6">
        <a:dk1>
          <a:srgbClr val="660033"/>
        </a:dk1>
        <a:lt1>
          <a:srgbClr val="F8F8F8"/>
        </a:lt1>
        <a:dk2>
          <a:srgbClr val="D60093"/>
        </a:dk2>
        <a:lt2>
          <a:srgbClr val="FFCC00"/>
        </a:lt2>
        <a:accent1>
          <a:srgbClr val="F5F5DE"/>
        </a:accent1>
        <a:accent2>
          <a:srgbClr val="009900"/>
        </a:accent2>
        <a:accent3>
          <a:srgbClr val="E8AAC8"/>
        </a:accent3>
        <a:accent4>
          <a:srgbClr val="D4D4D4"/>
        </a:accent4>
        <a:accent5>
          <a:srgbClr val="F9F9EC"/>
        </a:accent5>
        <a:accent6>
          <a:srgbClr val="008A00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C:\MSOffice\Шаблоны\Дизайны презентаций\Театр.pot</Template>
  <TotalTime>1005</TotalTime>
  <Words>520</Words>
  <Application>Microsoft Office PowerPoint</Application>
  <PresentationFormat>Экран (4:3)</PresentationFormat>
  <Paragraphs>114</Paragraphs>
  <Slides>25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Times New Roman</vt:lpstr>
      <vt:lpstr>Arial</vt:lpstr>
      <vt:lpstr>Театр</vt:lpstr>
      <vt:lpstr>Точечный рисунок BMP</vt:lpstr>
      <vt:lpstr>Греки и Персы</vt:lpstr>
      <vt:lpstr>Слайд 2</vt:lpstr>
      <vt:lpstr>1.Подготовка греков к войне с персами</vt:lpstr>
      <vt:lpstr>Слайд 4</vt:lpstr>
      <vt:lpstr>2. Вторжение персов в Элладу</vt:lpstr>
      <vt:lpstr>2. Вторжение персов в Элладу</vt:lpstr>
      <vt:lpstr>3.Фермопильское сражение</vt:lpstr>
      <vt:lpstr>3.Фермопильское сражение</vt:lpstr>
      <vt:lpstr>3.Фермопильское сражение</vt:lpstr>
      <vt:lpstr>3.Фермопильское сражение</vt:lpstr>
      <vt:lpstr>3.Фермопильское сражение</vt:lpstr>
      <vt:lpstr>Слайд 12</vt:lpstr>
      <vt:lpstr>Слайд 13</vt:lpstr>
      <vt:lpstr>Слайд 14</vt:lpstr>
      <vt:lpstr>Слайд 15</vt:lpstr>
      <vt:lpstr>Слайд 16</vt:lpstr>
      <vt:lpstr>Слайд 17</vt:lpstr>
      <vt:lpstr> 3.Фермопильское сражение</vt:lpstr>
      <vt:lpstr> 4. Битва при Саламине</vt:lpstr>
      <vt:lpstr>4. Битва при Саламине</vt:lpstr>
      <vt:lpstr>4. Битва при Саламине</vt:lpstr>
      <vt:lpstr>Слайд 22</vt:lpstr>
      <vt:lpstr>4. Битва при Саламине</vt:lpstr>
      <vt:lpstr>4. Битва при Саламине</vt:lpstr>
      <vt:lpstr> 4. Битва при Саламине</vt:lpstr>
    </vt:vector>
  </TitlesOfParts>
  <Company>ШКОЛА 46 ЮЗАО МОСКВА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ЧЕРНОВ АЛЕКСЕЙ</dc:creator>
  <cp:lastModifiedBy>Admin</cp:lastModifiedBy>
  <cp:revision>55</cp:revision>
  <dcterms:created xsi:type="dcterms:W3CDTF">1998-01-11T09:19:53Z</dcterms:created>
  <dcterms:modified xsi:type="dcterms:W3CDTF">2011-12-13T11:50:39Z</dcterms:modified>
</cp:coreProperties>
</file>