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0" r:id="rId3"/>
    <p:sldId id="257" r:id="rId4"/>
    <p:sldId id="262" r:id="rId5"/>
    <p:sldId id="259" r:id="rId6"/>
    <p:sldId id="261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FB4E4-2612-417A-8862-FA06F281BA05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641D-584E-4142-8F5C-7953AC0653D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FB4E4-2612-417A-8862-FA06F281BA05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641D-584E-4142-8F5C-7953AC0653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FB4E4-2612-417A-8862-FA06F281BA05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641D-584E-4142-8F5C-7953AC0653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FB4E4-2612-417A-8862-FA06F281BA05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641D-584E-4142-8F5C-7953AC0653D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FB4E4-2612-417A-8862-FA06F281BA05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641D-584E-4142-8F5C-7953AC0653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FB4E4-2612-417A-8862-FA06F281BA05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641D-584E-4142-8F5C-7953AC0653D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FB4E4-2612-417A-8862-FA06F281BA05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641D-584E-4142-8F5C-7953AC0653D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FB4E4-2612-417A-8862-FA06F281BA05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641D-584E-4142-8F5C-7953AC0653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FB4E4-2612-417A-8862-FA06F281BA05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641D-584E-4142-8F5C-7953AC0653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FB4E4-2612-417A-8862-FA06F281BA05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641D-584E-4142-8F5C-7953AC0653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FB4E4-2612-417A-8862-FA06F281BA05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641D-584E-4142-8F5C-7953AC0653D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43FB4E4-2612-417A-8862-FA06F281BA05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BE2641D-584E-4142-8F5C-7953AC0653D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>
    <p:pull/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Урок литературного чтения</a:t>
            </a:r>
          </a:p>
          <a:p>
            <a:r>
              <a:rPr lang="ru-RU" dirty="0" smtClean="0"/>
              <a:t>В 3 классе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052736"/>
            <a:ext cx="7175351" cy="3672408"/>
          </a:xfrm>
        </p:spPr>
        <p:txBody>
          <a:bodyPr/>
          <a:lstStyle/>
          <a:p>
            <a:pPr algn="ctr"/>
            <a:r>
              <a:rPr lang="ru-RU" dirty="0" err="1" smtClean="0"/>
              <a:t>В.Драгунский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Он живой и светится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49252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7992888" cy="1189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latin typeface="Times New Roman"/>
                <a:ea typeface="Times New Roman"/>
                <a:cs typeface="Times New Roman"/>
              </a:rPr>
              <a:t>Ц</a:t>
            </a:r>
            <a:r>
              <a:rPr lang="ru-RU" sz="3200" dirty="0" smtClean="0">
                <a:effectLst/>
                <a:latin typeface="Times New Roman"/>
                <a:ea typeface="Times New Roman"/>
                <a:cs typeface="Times New Roman"/>
              </a:rPr>
              <a:t>ель урока: “Совершенствование навыка выразительного осознанного чтения”. </a:t>
            </a:r>
            <a:endParaRPr lang="ru-RU" sz="3200" dirty="0">
              <a:ea typeface="Calibri"/>
              <a:cs typeface="Times New Roman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943100"/>
            <a:ext cx="5917637" cy="4438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106521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71500"/>
            <a:ext cx="4467225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56176" y="1412776"/>
            <a:ext cx="25442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err="1" smtClean="0"/>
              <a:t>В.Драгунский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68999061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2656"/>
            <a:ext cx="4519389" cy="5814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789791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762000"/>
            <a:ext cx="714375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788075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143000"/>
            <a:ext cx="3429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02514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647700"/>
            <a:ext cx="7620000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120698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691377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50</TotalTime>
  <Words>19</Words>
  <Application>Microsoft Office PowerPoint</Application>
  <PresentationFormat>Экран (4:3)</PresentationFormat>
  <Paragraphs>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В.Драгунский. Он живой и светится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В.Драгунский. Он живой и светится</dc:title>
  <dc:creator>LyudOK</dc:creator>
  <cp:lastModifiedBy>LyudOK</cp:lastModifiedBy>
  <cp:revision>3</cp:revision>
  <dcterms:created xsi:type="dcterms:W3CDTF">2013-03-21T16:49:50Z</dcterms:created>
  <dcterms:modified xsi:type="dcterms:W3CDTF">2013-03-21T17:40:00Z</dcterms:modified>
</cp:coreProperties>
</file>