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57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430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657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143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424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53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23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705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87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448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32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514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65591-0AEC-4FD8-9B23-BF0F90D6A14F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B3EFA-47E7-46C6-9957-45D7AB45B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35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xelbrush.ru/uploads/posts/2013-04/1366090428_bek8tdodsmvq5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4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4513943"/>
          </a:xfrm>
        </p:spPr>
        <p:txBody>
          <a:bodyPr>
            <a:normAutofit fontScale="90000"/>
          </a:bodyPr>
          <a:lstStyle/>
          <a:p>
            <a:r>
              <a:rPr lang="ru-RU" alt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ГБОУ АО «Вычегодская СКОШИ»</a:t>
            </a:r>
            <a:r>
              <a:rPr lang="ru-RU" altLang="ru-RU" sz="4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литературного чтения в 4 классе по теме</a:t>
            </a:r>
            <a:br>
              <a:rPr lang="ru-RU" altLang="ru-RU" sz="4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(УМК «Школа России»)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</a:b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>«Б.ШЕРГИН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</a:b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>«Одно дело делаешь, другого не порть»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999" y="4731656"/>
            <a:ext cx="10392229" cy="2126343"/>
          </a:xfrm>
        </p:spPr>
        <p:txBody>
          <a:bodyPr/>
          <a:lstStyle/>
          <a:p>
            <a:pPr algn="r">
              <a:spcBef>
                <a:spcPct val="0"/>
              </a:spcBef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начальных классов</a:t>
            </a:r>
          </a:p>
          <a:p>
            <a:pPr algn="r">
              <a:spcBef>
                <a:spcPct val="0"/>
              </a:spcBef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Бушуева Марина Николаевна</a:t>
            </a:r>
          </a:p>
          <a:p>
            <a:pPr>
              <a:spcBef>
                <a:spcPct val="0"/>
              </a:spcBef>
            </a:pP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г.</a:t>
            </a:r>
          </a:p>
          <a:p>
            <a:pPr>
              <a:spcBef>
                <a:spcPct val="0"/>
              </a:spcBef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.Вычегодский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65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28913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Угада́йте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зага́дку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543" y="928914"/>
            <a:ext cx="10802257" cy="52480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до́ме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ба́бушкой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живёт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Сла́дко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пе́сенки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поёт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Лю́бит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ры́бку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мыше́й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Ня́нчит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де́ток-малыше́й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мурлы́чет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око́шка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На́ша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ла́сковая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bms.24open.ru/images/314217025b7b52ea59d24a869f0c772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8" r="17057"/>
          <a:stretch/>
        </p:blipFill>
        <p:spPr bwMode="auto">
          <a:xfrm>
            <a:off x="7421880" y="928913"/>
            <a:ext cx="3810000" cy="470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7828" y="5341257"/>
            <a:ext cx="11016343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Почему́ я </a:t>
            </a:r>
            <a:r>
              <a:rPr lang="ru-RU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загада́ла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зага́дку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ко́шку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55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60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1322611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Бори́с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Ви́кторович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Шергин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2560" y="537029"/>
            <a:ext cx="7103427" cy="599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́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Ру́сский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писа́тель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ска́зочник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худо́жник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Роди́лся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г.Арха́нгельске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де́тства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постига́л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 и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культу́ру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Помо́рья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Рисова́л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орна́менты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распи́сывал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у́тварь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писа́л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ико́ны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собира́л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запи́сывал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се́верные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наро́дные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ска́зки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были́ны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пе́сни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http://mustreadbooks.ru/images/authors/1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45" y="1185452"/>
            <a:ext cx="3788229" cy="5208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67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607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4" y="1662545"/>
            <a:ext cx="11236036" cy="51954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Ока́зия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редкий, необычный случай;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Добы́ча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(жертва) – животное, которое ловит и поедает хищник;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Де́ло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работа;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Испо́ртить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сделать плохим, некрасивым;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Угоще́нье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(для кошки) – молоко, рыба, мясо;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Гало́пом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очень быстро;</a:t>
            </a:r>
          </a:p>
          <a:p>
            <a:pPr marL="0" indent="0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Стро́гий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вы́говор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устное наказание;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69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23"/>
            <a:ext cx="12192000" cy="686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65125"/>
            <a:ext cx="6133195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покры́т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жёлто-румя́ной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о́хрой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velvet.by/files/userfiles/21/1_94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98"/>
          <a:stretch/>
        </p:blipFill>
        <p:spPr bwMode="auto">
          <a:xfrm>
            <a:off x="183491" y="1988457"/>
            <a:ext cx="5801784" cy="460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omanadvice.ru/sites/default/files/aleksandra/chem_pokrasit_vagonku_na_balkone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0" b="28832"/>
          <a:stretch/>
        </p:blipFill>
        <p:spPr bwMode="auto">
          <a:xfrm>
            <a:off x="6133606" y="229053"/>
            <a:ext cx="5861936" cy="438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19863" y="4252686"/>
            <a:ext cx="6272137" cy="1996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Подоко́нник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вы́крашен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бели́лами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2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5370286" cy="1325563"/>
          </a:xfrm>
        </p:spPr>
        <p:txBody>
          <a:bodyPr/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Ко́шка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пойма́ла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мы́шку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blog.stanis.ru/img/185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946" y="192314"/>
            <a:ext cx="6191250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2.bp.blogspot.com/-_-s8koMaH10/TyGSeZUAX4I/AAAAAAAAUys/Oe2DzYZCA94/s1600/0_dc6d_c0299319_-1-XL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8" y="1650798"/>
            <a:ext cx="3927871" cy="50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47887" y="5760719"/>
            <a:ext cx="8142514" cy="938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Кошка </a:t>
            </a:r>
            <a:r>
              <a:rPr 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вы́несла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добы́чу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у́лицу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77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0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7723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Ответьте на вопросы.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6914" y="975360"/>
            <a:ext cx="11858172" cy="624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Назови́те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геро́ев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расска́за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657" y="1569721"/>
            <a:ext cx="11713029" cy="609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рассказа: Кошка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Муська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бабушка и Ваня.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9657" y="2194561"/>
            <a:ext cx="11858172" cy="716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 ком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говори́тся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расска́зе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685" y="2804160"/>
            <a:ext cx="10392229" cy="1752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рассказе говорится о том, как бабушка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вы́красила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 и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подоко́нник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ко́мнате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кошка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пойма́ла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мышо́нка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наследи́ла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9657" y="4709160"/>
            <a:ext cx="11858172" cy="929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3.Заче́м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Муська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приходи́ла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бабушке и Ване?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9657" y="5791200"/>
            <a:ext cx="10798629" cy="1051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Муська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приходила к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ба́бушке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лови́ть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мыше́й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58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231</Words>
  <Application>Microsoft Office PowerPoint</Application>
  <PresentationFormat>Широкоэкранный</PresentationFormat>
  <Paragraphs>36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Bookman Old Style</vt:lpstr>
      <vt:lpstr>Calibri</vt:lpstr>
      <vt:lpstr>Calibri Light</vt:lpstr>
      <vt:lpstr>Times New Roman</vt:lpstr>
      <vt:lpstr>Тема Office</vt:lpstr>
      <vt:lpstr>ГБОУ АО «Вычегодская СКОШИ» Урок литературного чтения в 4 классе по теме (УМК «Школа России») «Б.ШЕРГИН «Одно дело делаешь, другого не порть»</vt:lpstr>
      <vt:lpstr>Угада́йте зага́дку</vt:lpstr>
      <vt:lpstr>Бори́с Ви́кторович Шергин</vt:lpstr>
      <vt:lpstr>Словарная работа</vt:lpstr>
      <vt:lpstr>Пол покры́т жёлто-румя́ной о́хрой.</vt:lpstr>
      <vt:lpstr>Ко́шка пойма́ла мы́шку.</vt:lpstr>
      <vt:lpstr>Ответьте на вопросы.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АО «Вычегодская СКОШИ» Урок литературного чтения в 4 классе по теме (УМК «Школа России») «Б.ШЕРГИН «Одно дело делаешь, другого не порть»</dc:title>
  <dc:creator>Home</dc:creator>
  <cp:lastModifiedBy>Home</cp:lastModifiedBy>
  <cp:revision>20</cp:revision>
  <dcterms:created xsi:type="dcterms:W3CDTF">2016-05-16T13:01:38Z</dcterms:created>
  <dcterms:modified xsi:type="dcterms:W3CDTF">2016-05-24T19:56:00Z</dcterms:modified>
</cp:coreProperties>
</file>