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309" r:id="rId2"/>
    <p:sldId id="290" r:id="rId3"/>
    <p:sldId id="256" r:id="rId4"/>
    <p:sldId id="257" r:id="rId5"/>
    <p:sldId id="289" r:id="rId6"/>
    <p:sldId id="280" r:id="rId7"/>
    <p:sldId id="258" r:id="rId8"/>
    <p:sldId id="270" r:id="rId9"/>
    <p:sldId id="292" r:id="rId10"/>
    <p:sldId id="259" r:id="rId11"/>
    <p:sldId id="296" r:id="rId12"/>
    <p:sldId id="297" r:id="rId13"/>
    <p:sldId id="261" r:id="rId14"/>
    <p:sldId id="275" r:id="rId15"/>
    <p:sldId id="262" r:id="rId16"/>
    <p:sldId id="269" r:id="rId17"/>
    <p:sldId id="264" r:id="rId18"/>
    <p:sldId id="308" r:id="rId19"/>
    <p:sldId id="263" r:id="rId20"/>
    <p:sldId id="282" r:id="rId21"/>
    <p:sldId id="267" r:id="rId22"/>
    <p:sldId id="295" r:id="rId23"/>
    <p:sldId id="298" r:id="rId24"/>
    <p:sldId id="279" r:id="rId25"/>
    <p:sldId id="266" r:id="rId26"/>
    <p:sldId id="283" r:id="rId27"/>
    <p:sldId id="271" r:id="rId28"/>
    <p:sldId id="268" r:id="rId29"/>
    <p:sldId id="276" r:id="rId30"/>
    <p:sldId id="281" r:id="rId31"/>
    <p:sldId id="273" r:id="rId32"/>
    <p:sldId id="284" r:id="rId33"/>
    <p:sldId id="272" r:id="rId34"/>
    <p:sldId id="294" r:id="rId35"/>
    <p:sldId id="287" r:id="rId36"/>
    <p:sldId id="285" r:id="rId37"/>
    <p:sldId id="288" r:id="rId38"/>
    <p:sldId id="299" r:id="rId39"/>
    <p:sldId id="300" r:id="rId40"/>
    <p:sldId id="277" r:id="rId41"/>
    <p:sldId id="301" r:id="rId42"/>
    <p:sldId id="304" r:id="rId43"/>
    <p:sldId id="302" r:id="rId44"/>
    <p:sldId id="305" r:id="rId45"/>
    <p:sldId id="303" r:id="rId46"/>
    <p:sldId id="307" r:id="rId47"/>
    <p:sldId id="265" r:id="rId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FFCCCC"/>
    <a:srgbClr val="FF99CC"/>
    <a:srgbClr val="00FF99"/>
    <a:srgbClr val="FFFFCC"/>
    <a:srgbClr val="FF9966"/>
    <a:srgbClr val="D60093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BB9B53-7C27-4D13-859C-5B665EE298D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3CD674-620D-446A-849C-7C915814C64F}" type="slidenum">
              <a:rPr lang="ru-RU"/>
              <a:pPr/>
              <a:t>44</a:t>
            </a:fld>
            <a:endParaRPr lang="ru-RU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16CC65-50C7-4D1E-A4B5-98FD849EC9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00D129-B5FD-4119-902C-553B469344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2719C-6866-488F-980E-3C986346B0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77FBE4-1112-4C5B-8E6D-1FC36E5BB6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202F5-E500-4E28-8B6C-59F41F8DA0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C38D87-3A3D-42F1-A707-5575534FAD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169498-EB72-45E8-B259-F8E9022A32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92E45C-7635-4109-A919-C228066E35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8EBAC0-49CB-4CA5-92E8-BD4223B796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2B9D5-CB80-4B7A-8C58-7D1DC5B236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FF8E9-3433-4C69-923E-FD592F62FC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rgbClr val="99CCFF">
                <a:gamma/>
                <a:tint val="16078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0C53CE2-E0D1-4636-9861-971A30A2F10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&#1056;&#1080;&#1095;&#1072;&#1088;&#1076;%20&#1050;&#1083;&#1072;&#1091;&#1076;&#1077;&#1088;&#1084;&#1072;&#1085;%20-%20&#1051;&#1091;&#1085;&#1085;&#1072;&#1103;%20&#1089;&#1086;&#1085;&#1072;&#1090;&#1072;.wma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7.gif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7.gif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7.gif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7.gif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7.gif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7.gif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7.gif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7.gif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7.gif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&#1056;&#1080;&#1095;&#1072;&#1088;&#1076;%20&#1050;&#1083;&#1072;&#1091;&#1076;&#1077;&#1088;&#1084;&#1072;&#1085;%20-%20&#1051;&#1091;&#1085;&#1085;&#1072;&#1103;%20&#1089;&#1086;&#1085;&#1072;&#1090;&#1072;.wma" TargetMode="Externa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openxmlformats.org/officeDocument/2006/relationships/image" Target="../media/image91.jpeg"/><Relationship Id="rId7" Type="http://schemas.openxmlformats.org/officeDocument/2006/relationships/image" Target="../media/image94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3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7.gif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7.gif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7.gi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3.gif"/><Relationship Id="rId7" Type="http://schemas.openxmlformats.org/officeDocument/2006/relationships/image" Target="../media/image17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11" Type="http://schemas.openxmlformats.org/officeDocument/2006/relationships/image" Target="../media/image19.gif"/><Relationship Id="rId5" Type="http://schemas.openxmlformats.org/officeDocument/2006/relationships/image" Target="../media/image15.gif"/><Relationship Id="rId10" Type="http://schemas.openxmlformats.org/officeDocument/2006/relationships/image" Target="../media/image7.gif"/><Relationship Id="rId4" Type="http://schemas.openxmlformats.org/officeDocument/2006/relationships/image" Target="../media/image14.gif"/><Relationship Id="rId9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jpeg"/><Relationship Id="rId3" Type="http://schemas.openxmlformats.org/officeDocument/2006/relationships/image" Target="../media/image3.jpeg"/><Relationship Id="rId7" Type="http://schemas.openxmlformats.org/officeDocument/2006/relationships/image" Target="../media/image6.gif"/><Relationship Id="rId12" Type="http://schemas.openxmlformats.org/officeDocument/2006/relationships/image" Target="../media/image27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11" Type="http://schemas.openxmlformats.org/officeDocument/2006/relationships/image" Target="../media/image26.jpeg"/><Relationship Id="rId5" Type="http://schemas.openxmlformats.org/officeDocument/2006/relationships/image" Target="../media/image22.jpeg"/><Relationship Id="rId15" Type="http://schemas.openxmlformats.org/officeDocument/2006/relationships/image" Target="../media/image30.jpeg"/><Relationship Id="rId10" Type="http://schemas.openxmlformats.org/officeDocument/2006/relationships/image" Target="../media/image25.jpeg"/><Relationship Id="rId4" Type="http://schemas.openxmlformats.org/officeDocument/2006/relationships/image" Target="../media/image21.jpeg"/><Relationship Id="rId9" Type="http://schemas.openxmlformats.org/officeDocument/2006/relationships/image" Target="../media/image24.jpeg"/><Relationship Id="rId1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i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0063"/>
          </a:xfrm>
          <a:prstGeom prst="rect">
            <a:avLst/>
          </a:prstGeom>
          <a:noFill/>
        </p:spPr>
      </p:pic>
      <p:pic>
        <p:nvPicPr>
          <p:cNvPr id="3075" name="Ричард Клаудерман - Лунная соната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3786182" y="0"/>
            <a:ext cx="2214578" cy="428604"/>
          </a:xfrm>
          <a:prstGeom prst="fram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Prezentacii.com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99"/>
            </a:gs>
            <a:gs pos="100000">
              <a:srgbClr val="66FF99">
                <a:gamma/>
                <a:tint val="7059"/>
                <a:invGamma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vesenyj-son_fon_all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715250" y="0"/>
            <a:ext cx="1428750" cy="2352675"/>
          </a:xfrm>
          <a:noFill/>
          <a:ln/>
        </p:spPr>
      </p:pic>
      <p:pic>
        <p:nvPicPr>
          <p:cNvPr id="12291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2209800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4505325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doll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81000"/>
            <a:ext cx="1285875" cy="2514600"/>
          </a:xfrm>
          <a:prstGeom prst="rect">
            <a:avLst/>
          </a:prstGeom>
          <a:noFill/>
        </p:spPr>
      </p:pic>
      <p:pic>
        <p:nvPicPr>
          <p:cNvPr id="12294" name="Picture 6" descr="doll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3886200"/>
            <a:ext cx="1116013" cy="2362200"/>
          </a:xfrm>
          <a:prstGeom prst="rect">
            <a:avLst/>
          </a:prstGeom>
          <a:noFill/>
        </p:spPr>
      </p:pic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1676400" y="228600"/>
            <a:ext cx="5867400" cy="3124200"/>
          </a:xfrm>
          <a:prstGeom prst="wedgeEllipseCallout">
            <a:avLst>
              <a:gd name="adj1" fmla="val -57574"/>
              <a:gd name="adj2" fmla="val -24847"/>
            </a:avLst>
          </a:prstGeom>
          <a:gradFill rotWithShape="1">
            <a:gsLst>
              <a:gs pos="0">
                <a:srgbClr val="99CCFF"/>
              </a:gs>
              <a:gs pos="50000">
                <a:srgbClr val="99CCFF">
                  <a:gamma/>
                  <a:tint val="13725"/>
                  <a:invGamma/>
                </a:srgbClr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i="1">
                <a:solidFill>
                  <a:srgbClr val="990033"/>
                </a:solidFill>
              </a:rPr>
              <a:t>Чем же так замечательна, она эта бисеринка, почему благополучно перекатывается из века в век, за что ее полюбили, чем она так ценна? </a:t>
            </a:r>
          </a:p>
        </p:txBody>
      </p:sp>
      <p:sp>
        <p:nvSpPr>
          <p:cNvPr id="12296" name="AutoShape 8"/>
          <p:cNvSpPr>
            <a:spLocks noChangeArrowheads="1"/>
          </p:cNvSpPr>
          <p:nvPr/>
        </p:nvSpPr>
        <p:spPr bwMode="auto">
          <a:xfrm flipH="1">
            <a:off x="304800" y="3200400"/>
            <a:ext cx="5562600" cy="3429000"/>
          </a:xfrm>
          <a:prstGeom prst="cloudCallout">
            <a:avLst>
              <a:gd name="adj1" fmla="val -73977"/>
              <a:gd name="adj2" fmla="val -12176"/>
            </a:avLst>
          </a:prstGeom>
          <a:gradFill rotWithShape="1">
            <a:gsLst>
              <a:gs pos="0">
                <a:srgbClr val="FF9999"/>
              </a:gs>
              <a:gs pos="50000">
                <a:srgbClr val="FF9999">
                  <a:gamma/>
                  <a:tint val="20784"/>
                  <a:invGamma/>
                </a:srgbClr>
              </a:gs>
              <a:gs pos="100000">
                <a:srgbClr val="FF9999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i="1"/>
              <a:t>Многогранностью. Неограниченными возможностями ее использования. Завораживающей красотой в любом ее качестве. </a:t>
            </a:r>
          </a:p>
        </p:txBody>
      </p:sp>
      <p:pic>
        <p:nvPicPr>
          <p:cNvPr id="12297" name="Picture 9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096000" y="5638800"/>
            <a:ext cx="171450" cy="171450"/>
          </a:xfrm>
          <a:prstGeom prst="rect">
            <a:avLst/>
          </a:prstGeom>
          <a:noFill/>
        </p:spPr>
      </p:pic>
      <p:pic>
        <p:nvPicPr>
          <p:cNvPr id="12298" name="Picture 10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791200" y="4038600"/>
            <a:ext cx="171450" cy="171450"/>
          </a:xfrm>
          <a:prstGeom prst="rect">
            <a:avLst/>
          </a:prstGeom>
          <a:noFill/>
        </p:spPr>
      </p:pic>
      <p:pic>
        <p:nvPicPr>
          <p:cNvPr id="12299" name="Picture 11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295400" y="2895600"/>
            <a:ext cx="171450" cy="171450"/>
          </a:xfrm>
          <a:prstGeom prst="rect">
            <a:avLst/>
          </a:prstGeom>
          <a:noFill/>
        </p:spPr>
      </p:pic>
      <p:pic>
        <p:nvPicPr>
          <p:cNvPr id="12300" name="Picture 12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315200" y="6324600"/>
            <a:ext cx="171450" cy="171450"/>
          </a:xfrm>
          <a:prstGeom prst="rect">
            <a:avLst/>
          </a:prstGeom>
          <a:noFill/>
        </p:spPr>
      </p:pic>
      <p:pic>
        <p:nvPicPr>
          <p:cNvPr id="12301" name="Picture 13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200" y="3657600"/>
            <a:ext cx="209550" cy="209550"/>
          </a:xfrm>
          <a:prstGeom prst="rect">
            <a:avLst/>
          </a:prstGeom>
          <a:noFill/>
        </p:spPr>
      </p:pic>
      <p:pic>
        <p:nvPicPr>
          <p:cNvPr id="12302" name="Picture 14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00800" y="5029200"/>
            <a:ext cx="209550" cy="209550"/>
          </a:xfrm>
          <a:prstGeom prst="rect">
            <a:avLst/>
          </a:prstGeom>
          <a:noFill/>
        </p:spPr>
      </p:pic>
      <p:pic>
        <p:nvPicPr>
          <p:cNvPr id="12303" name="Picture 15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3352800"/>
            <a:ext cx="209550" cy="209550"/>
          </a:xfrm>
          <a:prstGeom prst="rect">
            <a:avLst/>
          </a:prstGeom>
          <a:noFill/>
        </p:spPr>
      </p:pic>
      <p:pic>
        <p:nvPicPr>
          <p:cNvPr id="12304" name="Picture 16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2819400"/>
            <a:ext cx="209550" cy="209550"/>
          </a:xfrm>
          <a:prstGeom prst="rect">
            <a:avLst/>
          </a:prstGeom>
          <a:noFill/>
        </p:spPr>
      </p:pic>
      <p:pic>
        <p:nvPicPr>
          <p:cNvPr id="12305" name="Picture 17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15200" y="5410200"/>
            <a:ext cx="209550" cy="2095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nimBg="1"/>
      <p:bldP spid="1229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0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2209800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4505325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22-01-00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533400"/>
            <a:ext cx="1860550" cy="3486150"/>
          </a:xfrm>
          <a:prstGeom prst="rect">
            <a:avLst/>
          </a:prstGeom>
          <a:noFill/>
        </p:spPr>
      </p:pic>
      <p:pic>
        <p:nvPicPr>
          <p:cNvPr id="13318" name="Picture 6" descr="22-1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609600"/>
            <a:ext cx="2257425" cy="3429000"/>
          </a:xfrm>
          <a:prstGeom prst="rect">
            <a:avLst/>
          </a:prstGeom>
          <a:noFill/>
        </p:spPr>
      </p:pic>
      <p:pic>
        <p:nvPicPr>
          <p:cNvPr id="13319" name="Picture 7" descr="61-1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4267200"/>
            <a:ext cx="1717675" cy="2286000"/>
          </a:xfrm>
          <a:prstGeom prst="rect">
            <a:avLst/>
          </a:prstGeom>
          <a:noFill/>
        </p:spPr>
      </p:pic>
      <p:pic>
        <p:nvPicPr>
          <p:cNvPr id="13320" name="Picture 8" descr="611-1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9200" y="4267200"/>
            <a:ext cx="1762125" cy="2263775"/>
          </a:xfrm>
          <a:prstGeom prst="rect">
            <a:avLst/>
          </a:prstGeom>
          <a:noFill/>
        </p:spPr>
      </p:pic>
      <p:pic>
        <p:nvPicPr>
          <p:cNvPr id="13321" name="Picture 9" descr="61-1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57800" y="4267200"/>
            <a:ext cx="1595438" cy="2260600"/>
          </a:xfrm>
          <a:prstGeom prst="rect">
            <a:avLst/>
          </a:prstGeom>
          <a:noFill/>
        </p:spPr>
      </p:pic>
      <p:pic>
        <p:nvPicPr>
          <p:cNvPr id="13322" name="Picture 10" descr="22-1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" y="533400"/>
            <a:ext cx="2146300" cy="35052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5468938"/>
            <a:ext cx="2362200" cy="1389062"/>
          </a:xfrm>
          <a:prstGeom prst="rect">
            <a:avLst/>
          </a:prstGeom>
          <a:noFill/>
        </p:spPr>
      </p:pic>
      <p:pic>
        <p:nvPicPr>
          <p:cNvPr id="14339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5468938"/>
            <a:ext cx="2362200" cy="1389062"/>
          </a:xfrm>
          <a:prstGeom prst="rect">
            <a:avLst/>
          </a:prstGeom>
          <a:noFill/>
        </p:spPr>
      </p:pic>
      <p:pic>
        <p:nvPicPr>
          <p:cNvPr id="14340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68938"/>
            <a:ext cx="2362200" cy="1389062"/>
          </a:xfrm>
          <a:prstGeom prst="rect">
            <a:avLst/>
          </a:prstGeom>
          <a:noFill/>
        </p:spPr>
      </p:pic>
      <p:pic>
        <p:nvPicPr>
          <p:cNvPr id="14341" name="Picture 5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5468938"/>
            <a:ext cx="2362200" cy="1389062"/>
          </a:xfrm>
          <a:prstGeom prst="rect">
            <a:avLst/>
          </a:prstGeom>
          <a:noFill/>
        </p:spPr>
      </p:pic>
      <p:pic>
        <p:nvPicPr>
          <p:cNvPr id="14342" name="Picture 6" descr="TU-2STRAA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447800"/>
            <a:ext cx="2652713" cy="3962400"/>
          </a:xfrm>
          <a:prstGeom prst="rect">
            <a:avLst/>
          </a:prstGeom>
          <a:noFill/>
        </p:spPr>
      </p:pic>
      <p:pic>
        <p:nvPicPr>
          <p:cNvPr id="14343" name="Picture 7" descr="TU-3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1447800"/>
            <a:ext cx="2613025" cy="3962400"/>
          </a:xfrm>
          <a:prstGeom prst="rect">
            <a:avLst/>
          </a:prstGeom>
          <a:noFill/>
        </p:spPr>
      </p:pic>
      <p:pic>
        <p:nvPicPr>
          <p:cNvPr id="14344" name="Picture 8" descr="TU-1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1447800"/>
            <a:ext cx="2181225" cy="3962400"/>
          </a:xfrm>
          <a:prstGeom prst="rect">
            <a:avLst/>
          </a:prstGeom>
          <a:noFill/>
        </p:spPr>
      </p:pic>
      <p:sp>
        <p:nvSpPr>
          <p:cNvPr id="14345" name="WordArt 9"/>
          <p:cNvSpPr>
            <a:spLocks noChangeArrowheads="1" noChangeShapeType="1" noTextEdit="1"/>
          </p:cNvSpPr>
          <p:nvPr/>
        </p:nvSpPr>
        <p:spPr bwMode="auto">
          <a:xfrm>
            <a:off x="990600" y="304800"/>
            <a:ext cx="7772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D60093"/>
                </a:solidFill>
                <a:latin typeface="Monotype Corsiva"/>
              </a:rPr>
              <a:t>Восточный костюм из бисера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FF">
                <a:gamma/>
                <a:tint val="0"/>
                <a:invGamma/>
              </a:srgbClr>
            </a:gs>
            <a:gs pos="100000">
              <a:srgbClr val="FFCC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89063" cy="2286000"/>
          </a:xfrm>
          <a:prstGeom prst="rect">
            <a:avLst/>
          </a:prstGeom>
          <a:noFill/>
        </p:spPr>
      </p:pic>
      <p:pic>
        <p:nvPicPr>
          <p:cNvPr id="15363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800"/>
            <a:ext cx="1389063" cy="2362200"/>
          </a:xfrm>
          <a:prstGeom prst="rect">
            <a:avLst/>
          </a:prstGeom>
          <a:noFill/>
        </p:spPr>
      </p:pic>
      <p:pic>
        <p:nvPicPr>
          <p:cNvPr id="15364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95800"/>
            <a:ext cx="1389063" cy="2362200"/>
          </a:xfrm>
          <a:prstGeom prst="rect">
            <a:avLst/>
          </a:prstGeom>
          <a:noFill/>
        </p:spPr>
      </p:pic>
      <p:pic>
        <p:nvPicPr>
          <p:cNvPr id="15365" name="Picture 5" descr="doll0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038600"/>
            <a:ext cx="1116013" cy="2362200"/>
          </a:xfrm>
          <a:prstGeom prst="rect">
            <a:avLst/>
          </a:prstGeom>
          <a:noFill/>
        </p:spPr>
      </p:pic>
      <p:pic>
        <p:nvPicPr>
          <p:cNvPr id="15366" name="Picture 6" descr="doll0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381000"/>
            <a:ext cx="1285875" cy="2514600"/>
          </a:xfrm>
          <a:prstGeom prst="rect">
            <a:avLst/>
          </a:prstGeom>
          <a:noFill/>
        </p:spPr>
      </p:pic>
      <p:sp>
        <p:nvSpPr>
          <p:cNvPr id="15367" name="AutoShape 7"/>
          <p:cNvSpPr>
            <a:spLocks noChangeArrowheads="1"/>
          </p:cNvSpPr>
          <p:nvPr/>
        </p:nvSpPr>
        <p:spPr bwMode="auto">
          <a:xfrm>
            <a:off x="1828800" y="381000"/>
            <a:ext cx="4724400" cy="1676400"/>
          </a:xfrm>
          <a:prstGeom prst="wedgeEllipseCallout">
            <a:avLst>
              <a:gd name="adj1" fmla="val 63106"/>
              <a:gd name="adj2" fmla="val -9944"/>
            </a:avLst>
          </a:prstGeom>
          <a:gradFill rotWithShape="1">
            <a:gsLst>
              <a:gs pos="0">
                <a:srgbClr val="99FFCC"/>
              </a:gs>
              <a:gs pos="50000">
                <a:srgbClr val="99FFCC">
                  <a:gamma/>
                  <a:tint val="25098"/>
                  <a:invGamma/>
                </a:srgbClr>
              </a:gs>
              <a:gs pos="100000">
                <a:srgbClr val="99FFCC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i="1">
                <a:solidFill>
                  <a:srgbClr val="990033"/>
                </a:solidFill>
              </a:rPr>
              <a:t>А почему ее зовут именно бисеринкой?</a:t>
            </a:r>
          </a:p>
        </p:txBody>
      </p:sp>
      <p:sp>
        <p:nvSpPr>
          <p:cNvPr id="15368" name="AutoShape 8"/>
          <p:cNvSpPr>
            <a:spLocks noChangeArrowheads="1"/>
          </p:cNvSpPr>
          <p:nvPr/>
        </p:nvSpPr>
        <p:spPr bwMode="auto">
          <a:xfrm>
            <a:off x="2438400" y="2438400"/>
            <a:ext cx="5334000" cy="3962400"/>
          </a:xfrm>
          <a:prstGeom prst="cloudCallout">
            <a:avLst>
              <a:gd name="adj1" fmla="val -69819"/>
              <a:gd name="adj2" fmla="val 6731"/>
            </a:avLst>
          </a:prstGeom>
          <a:gradFill rotWithShape="1">
            <a:gsLst>
              <a:gs pos="0">
                <a:srgbClr val="FF9966"/>
              </a:gs>
              <a:gs pos="50000">
                <a:srgbClr val="FF9966">
                  <a:gamma/>
                  <a:tint val="18431"/>
                  <a:invGamma/>
                </a:srgbClr>
              </a:gs>
              <a:gs pos="100000">
                <a:srgbClr val="FF9966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i="1">
                <a:solidFill>
                  <a:schemeClr val="accent2"/>
                </a:solidFill>
              </a:rPr>
              <a:t>Есть гипотеза, что название бисер имеет свое происхождение от арабского слова «бусра» или «бусер», что в переводе означает фальшивый жемчуг. </a:t>
            </a:r>
          </a:p>
        </p:txBody>
      </p:sp>
      <p:pic>
        <p:nvPicPr>
          <p:cNvPr id="15369" name="Picture 9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162800" y="2667000"/>
            <a:ext cx="171450" cy="171450"/>
          </a:xfrm>
          <a:prstGeom prst="rect">
            <a:avLst/>
          </a:prstGeom>
          <a:noFill/>
        </p:spPr>
      </p:pic>
      <p:pic>
        <p:nvPicPr>
          <p:cNvPr id="15370" name="Picture 10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819400" y="2971800"/>
            <a:ext cx="171450" cy="171450"/>
          </a:xfrm>
          <a:prstGeom prst="rect">
            <a:avLst/>
          </a:prstGeom>
          <a:noFill/>
        </p:spPr>
      </p:pic>
      <p:pic>
        <p:nvPicPr>
          <p:cNvPr id="15371" name="Picture 11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029200" y="2438400"/>
            <a:ext cx="171450" cy="171450"/>
          </a:xfrm>
          <a:prstGeom prst="rect">
            <a:avLst/>
          </a:prstGeom>
          <a:noFill/>
        </p:spPr>
      </p:pic>
      <p:pic>
        <p:nvPicPr>
          <p:cNvPr id="15372" name="Picture 12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143000" y="6477000"/>
            <a:ext cx="171450" cy="171450"/>
          </a:xfrm>
          <a:prstGeom prst="rect">
            <a:avLst/>
          </a:prstGeom>
          <a:noFill/>
        </p:spPr>
      </p:pic>
      <p:pic>
        <p:nvPicPr>
          <p:cNvPr id="15373" name="Picture 13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9800" y="2667000"/>
            <a:ext cx="209550" cy="209550"/>
          </a:xfrm>
          <a:prstGeom prst="rect">
            <a:avLst/>
          </a:prstGeom>
          <a:noFill/>
        </p:spPr>
      </p:pic>
      <p:pic>
        <p:nvPicPr>
          <p:cNvPr id="15374" name="Picture 14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81200" y="6324600"/>
            <a:ext cx="209550" cy="209550"/>
          </a:xfrm>
          <a:prstGeom prst="rect">
            <a:avLst/>
          </a:prstGeom>
          <a:noFill/>
        </p:spPr>
      </p:pic>
      <p:pic>
        <p:nvPicPr>
          <p:cNvPr id="15375" name="Picture 15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0" y="5867400"/>
            <a:ext cx="209550" cy="209550"/>
          </a:xfrm>
          <a:prstGeom prst="rect">
            <a:avLst/>
          </a:prstGeom>
          <a:noFill/>
        </p:spPr>
      </p:pic>
      <p:pic>
        <p:nvPicPr>
          <p:cNvPr id="15376" name="Picture 16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0" y="4114800"/>
            <a:ext cx="209550" cy="209550"/>
          </a:xfrm>
          <a:prstGeom prst="rect">
            <a:avLst/>
          </a:prstGeom>
          <a:noFill/>
        </p:spPr>
      </p:pic>
      <p:pic>
        <p:nvPicPr>
          <p:cNvPr id="15377" name="Picture 17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14800" y="2743200"/>
            <a:ext cx="209550" cy="2095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nimBg="1"/>
      <p:bldP spid="1536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CC">
                <a:gamma/>
                <a:tint val="0"/>
                <a:invGamma/>
              </a:srgbClr>
            </a:gs>
            <a:gs pos="100000">
              <a:srgbClr val="FF99CC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89063" cy="2286000"/>
          </a:xfrm>
          <a:prstGeom prst="rect">
            <a:avLst/>
          </a:prstGeom>
          <a:noFill/>
        </p:spPr>
      </p:pic>
      <p:pic>
        <p:nvPicPr>
          <p:cNvPr id="16387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800"/>
            <a:ext cx="1389063" cy="2362200"/>
          </a:xfrm>
          <a:prstGeom prst="rect">
            <a:avLst/>
          </a:prstGeom>
          <a:noFill/>
        </p:spPr>
      </p:pic>
      <p:pic>
        <p:nvPicPr>
          <p:cNvPr id="16388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95800"/>
            <a:ext cx="1389063" cy="2362200"/>
          </a:xfrm>
          <a:prstGeom prst="rect">
            <a:avLst/>
          </a:prstGeom>
          <a:noFill/>
        </p:spPr>
      </p:pic>
      <p:pic>
        <p:nvPicPr>
          <p:cNvPr id="16389" name="Picture 5" descr="a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228600"/>
            <a:ext cx="2100263" cy="2667000"/>
          </a:xfrm>
          <a:prstGeom prst="rect">
            <a:avLst/>
          </a:prstGeom>
          <a:noFill/>
        </p:spPr>
      </p:pic>
      <p:pic>
        <p:nvPicPr>
          <p:cNvPr id="16390" name="Picture 6" descr="pics38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228600"/>
            <a:ext cx="2012950" cy="2667000"/>
          </a:xfrm>
          <a:prstGeom prst="rect">
            <a:avLst/>
          </a:prstGeom>
          <a:noFill/>
        </p:spPr>
      </p:pic>
      <p:pic>
        <p:nvPicPr>
          <p:cNvPr id="16391" name="Picture 7" descr="pics383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228600"/>
            <a:ext cx="2012950" cy="2667000"/>
          </a:xfrm>
          <a:prstGeom prst="rect">
            <a:avLst/>
          </a:prstGeom>
          <a:noFill/>
        </p:spPr>
      </p:pic>
      <p:pic>
        <p:nvPicPr>
          <p:cNvPr id="16392" name="Picture 8" descr="pics564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0200" y="3048000"/>
            <a:ext cx="2012950" cy="2667000"/>
          </a:xfrm>
          <a:prstGeom prst="rect">
            <a:avLst/>
          </a:prstGeom>
          <a:noFill/>
        </p:spPr>
      </p:pic>
      <p:pic>
        <p:nvPicPr>
          <p:cNvPr id="16393" name="Picture 9" descr="pics38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38600" y="3048000"/>
            <a:ext cx="2012950" cy="2667000"/>
          </a:xfrm>
          <a:prstGeom prst="rect">
            <a:avLst/>
          </a:prstGeom>
          <a:noFill/>
        </p:spPr>
      </p:pic>
      <p:pic>
        <p:nvPicPr>
          <p:cNvPr id="16394" name="Picture 10" descr="pics382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3200" y="3048000"/>
            <a:ext cx="2012950" cy="2667000"/>
          </a:xfrm>
          <a:prstGeom prst="rect">
            <a:avLst/>
          </a:prstGeom>
          <a:noFill/>
        </p:spPr>
      </p:pic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1981200" y="6019800"/>
            <a:ext cx="604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i="1">
                <a:latin typeface="Times New Roman" pitchFamily="18" charset="0"/>
              </a:rPr>
              <a:t>Колье из бисера и полудрагоценных камней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FF">
                <a:gamma/>
                <a:tint val="0"/>
                <a:invGamma/>
              </a:srgbClr>
            </a:gs>
            <a:gs pos="100000">
              <a:srgbClr val="FF99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52675" cy="1428750"/>
          </a:xfrm>
          <a:prstGeom prst="rect">
            <a:avLst/>
          </a:prstGeom>
          <a:noFill/>
        </p:spPr>
      </p:pic>
      <p:pic>
        <p:nvPicPr>
          <p:cNvPr id="17411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2352675" cy="1428750"/>
          </a:xfrm>
          <a:prstGeom prst="rect">
            <a:avLst/>
          </a:prstGeom>
          <a:noFill/>
        </p:spPr>
      </p:pic>
      <p:pic>
        <p:nvPicPr>
          <p:cNvPr id="17412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1325" y="0"/>
            <a:ext cx="2352675" cy="1428750"/>
          </a:xfrm>
          <a:prstGeom prst="rect">
            <a:avLst/>
          </a:prstGeom>
          <a:noFill/>
        </p:spPr>
      </p:pic>
      <p:pic>
        <p:nvPicPr>
          <p:cNvPr id="17413" name="Picture 5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2352675" cy="1428750"/>
          </a:xfrm>
          <a:prstGeom prst="rect">
            <a:avLst/>
          </a:prstGeom>
          <a:noFill/>
        </p:spPr>
      </p:pic>
      <p:pic>
        <p:nvPicPr>
          <p:cNvPr id="17414" name="Picture 6" descr="doll0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3657600"/>
            <a:ext cx="1116013" cy="2362200"/>
          </a:xfrm>
          <a:prstGeom prst="rect">
            <a:avLst/>
          </a:prstGeom>
          <a:noFill/>
        </p:spPr>
      </p:pic>
      <p:pic>
        <p:nvPicPr>
          <p:cNvPr id="17415" name="Picture 7" descr="doll0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505200"/>
            <a:ext cx="1285875" cy="2514600"/>
          </a:xfrm>
          <a:prstGeom prst="rect">
            <a:avLst/>
          </a:prstGeom>
          <a:noFill/>
        </p:spPr>
      </p:pic>
      <p:sp>
        <p:nvSpPr>
          <p:cNvPr id="17416" name="AutoShape 8"/>
          <p:cNvSpPr>
            <a:spLocks noChangeArrowheads="1"/>
          </p:cNvSpPr>
          <p:nvPr/>
        </p:nvSpPr>
        <p:spPr bwMode="auto">
          <a:xfrm>
            <a:off x="1981200" y="838200"/>
            <a:ext cx="6096000" cy="2514600"/>
          </a:xfrm>
          <a:prstGeom prst="wedgeEllipseCallout">
            <a:avLst>
              <a:gd name="adj1" fmla="val -59713"/>
              <a:gd name="adj2" fmla="val 79861"/>
            </a:avLst>
          </a:prstGeom>
          <a:gradFill rotWithShape="1">
            <a:gsLst>
              <a:gs pos="0">
                <a:srgbClr val="99CCFF"/>
              </a:gs>
              <a:gs pos="50000">
                <a:srgbClr val="99CCFF">
                  <a:gamma/>
                  <a:tint val="23137"/>
                  <a:invGamma/>
                </a:srgbClr>
              </a:gs>
              <a:gs pos="100000">
                <a:srgbClr val="99CC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>
                <a:solidFill>
                  <a:srgbClr val="990033"/>
                </a:solidFill>
              </a:rPr>
              <a:t>Хорошо, с названиями  разобрались, с чего все началось, тоже понятно. Что было дальше?</a:t>
            </a:r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auto">
          <a:xfrm>
            <a:off x="1828800" y="4114800"/>
            <a:ext cx="4876800" cy="2286000"/>
          </a:xfrm>
          <a:prstGeom prst="cloudCallout">
            <a:avLst>
              <a:gd name="adj1" fmla="val 70801"/>
              <a:gd name="adj2" fmla="val -39722"/>
            </a:avLst>
          </a:prstGeom>
          <a:gradFill rotWithShape="1">
            <a:gsLst>
              <a:gs pos="0">
                <a:srgbClr val="FF9966">
                  <a:gamma/>
                  <a:tint val="16078"/>
                  <a:invGamma/>
                </a:srgbClr>
              </a:gs>
              <a:gs pos="100000">
                <a:srgbClr val="FF9966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600" i="1">
                <a:solidFill>
                  <a:schemeClr val="accent2"/>
                </a:solidFill>
              </a:rPr>
              <a:t>А дальше …</a:t>
            </a:r>
          </a:p>
        </p:txBody>
      </p:sp>
      <p:pic>
        <p:nvPicPr>
          <p:cNvPr id="17418" name="Picture 10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543800" y="5486400"/>
            <a:ext cx="171450" cy="171450"/>
          </a:xfrm>
          <a:prstGeom prst="rect">
            <a:avLst/>
          </a:prstGeom>
          <a:noFill/>
        </p:spPr>
      </p:pic>
      <p:pic>
        <p:nvPicPr>
          <p:cNvPr id="17419" name="Picture 11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143000" y="6400800"/>
            <a:ext cx="171450" cy="171450"/>
          </a:xfrm>
          <a:prstGeom prst="rect">
            <a:avLst/>
          </a:prstGeom>
          <a:noFill/>
        </p:spPr>
      </p:pic>
      <p:pic>
        <p:nvPicPr>
          <p:cNvPr id="17420" name="Picture 12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276600" y="3962400"/>
            <a:ext cx="171450" cy="171450"/>
          </a:xfrm>
          <a:prstGeom prst="rect">
            <a:avLst/>
          </a:prstGeom>
          <a:noFill/>
        </p:spPr>
      </p:pic>
      <p:pic>
        <p:nvPicPr>
          <p:cNvPr id="17421" name="Picture 13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8153400" y="6400800"/>
            <a:ext cx="171450" cy="171450"/>
          </a:xfrm>
          <a:prstGeom prst="rect">
            <a:avLst/>
          </a:prstGeom>
          <a:noFill/>
        </p:spPr>
      </p:pic>
      <p:pic>
        <p:nvPicPr>
          <p:cNvPr id="17422" name="Picture 14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6096000"/>
            <a:ext cx="209550" cy="209550"/>
          </a:xfrm>
          <a:prstGeom prst="rect">
            <a:avLst/>
          </a:prstGeom>
          <a:noFill/>
        </p:spPr>
      </p:pic>
      <p:pic>
        <p:nvPicPr>
          <p:cNvPr id="17423" name="Picture 15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3000" y="6096000"/>
            <a:ext cx="209550" cy="209550"/>
          </a:xfrm>
          <a:prstGeom prst="rect">
            <a:avLst/>
          </a:prstGeom>
          <a:noFill/>
        </p:spPr>
      </p:pic>
      <p:pic>
        <p:nvPicPr>
          <p:cNvPr id="17424" name="Picture 16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0200" y="5181600"/>
            <a:ext cx="209550" cy="209550"/>
          </a:xfrm>
          <a:prstGeom prst="rect">
            <a:avLst/>
          </a:prstGeom>
          <a:noFill/>
        </p:spPr>
      </p:pic>
      <p:pic>
        <p:nvPicPr>
          <p:cNvPr id="17425" name="Picture 17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91400" y="6172200"/>
            <a:ext cx="209550" cy="209550"/>
          </a:xfrm>
          <a:prstGeom prst="rect">
            <a:avLst/>
          </a:prstGeom>
          <a:noFill/>
        </p:spPr>
      </p:pic>
      <p:pic>
        <p:nvPicPr>
          <p:cNvPr id="17426" name="Picture 18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3733800"/>
            <a:ext cx="209550" cy="2095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 animBg="1"/>
      <p:bldP spid="174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CC"/>
            </a:gs>
            <a:gs pos="100000">
              <a:srgbClr val="99FFCC">
                <a:gamma/>
                <a:tint val="0"/>
                <a:invGamma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vesenyj-son_fon_all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715250" y="0"/>
            <a:ext cx="1428750" cy="2352675"/>
          </a:xfrm>
          <a:noFill/>
          <a:ln/>
        </p:spPr>
      </p:pic>
      <p:pic>
        <p:nvPicPr>
          <p:cNvPr id="18435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2209800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4505325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doll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8600"/>
            <a:ext cx="1285875" cy="2514600"/>
          </a:xfrm>
          <a:prstGeom prst="rect">
            <a:avLst/>
          </a:prstGeom>
          <a:noFill/>
        </p:spPr>
      </p:pic>
      <p:pic>
        <p:nvPicPr>
          <p:cNvPr id="18438" name="Picture 6" descr="doll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4191000"/>
            <a:ext cx="1116013" cy="2362200"/>
          </a:xfrm>
          <a:prstGeom prst="rect">
            <a:avLst/>
          </a:prstGeom>
          <a:noFill/>
        </p:spPr>
      </p:pic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2514600" y="381000"/>
            <a:ext cx="4419600" cy="1600200"/>
          </a:xfrm>
          <a:prstGeom prst="wedgeEllipseCallout">
            <a:avLst>
              <a:gd name="adj1" fmla="val -68500"/>
              <a:gd name="adj2" fmla="val -14486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20784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2400" b="1"/>
          </a:p>
          <a:p>
            <a:pPr algn="ctr"/>
            <a:r>
              <a:rPr lang="ru-RU" sz="2400" i="1">
                <a:solidFill>
                  <a:srgbClr val="990033"/>
                </a:solidFill>
              </a:rPr>
              <a:t>Что было потом?</a:t>
            </a:r>
          </a:p>
        </p:txBody>
      </p:sp>
      <p:sp>
        <p:nvSpPr>
          <p:cNvPr id="18440" name="AutoShape 8"/>
          <p:cNvSpPr>
            <a:spLocks noChangeArrowheads="1"/>
          </p:cNvSpPr>
          <p:nvPr/>
        </p:nvSpPr>
        <p:spPr bwMode="auto">
          <a:xfrm>
            <a:off x="304800" y="2438400"/>
            <a:ext cx="5867400" cy="2819400"/>
          </a:xfrm>
          <a:prstGeom prst="cloudCallout">
            <a:avLst>
              <a:gd name="adj1" fmla="val 60255"/>
              <a:gd name="adj2" fmla="val 34796"/>
            </a:avLst>
          </a:prstGeom>
          <a:gradFill rotWithShape="1">
            <a:gsLst>
              <a:gs pos="0">
                <a:srgbClr val="FF9966"/>
              </a:gs>
              <a:gs pos="50000">
                <a:srgbClr val="FF9966">
                  <a:gamma/>
                  <a:tint val="25098"/>
                  <a:invGamma/>
                </a:srgbClr>
              </a:gs>
              <a:gs pos="100000">
                <a:srgbClr val="FF9966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 b="1" i="1">
                <a:solidFill>
                  <a:schemeClr val="accent2"/>
                </a:solidFill>
              </a:rPr>
              <a:t>Конечно, в  мире  не сидели, сложа руки. </a:t>
            </a:r>
          </a:p>
        </p:txBody>
      </p:sp>
      <p:pic>
        <p:nvPicPr>
          <p:cNvPr id="18441" name="Picture 9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543800" y="6400800"/>
            <a:ext cx="171450" cy="171450"/>
          </a:xfrm>
          <a:prstGeom prst="rect">
            <a:avLst/>
          </a:prstGeom>
          <a:noFill/>
        </p:spPr>
      </p:pic>
      <p:pic>
        <p:nvPicPr>
          <p:cNvPr id="18442" name="Picture 10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657600" y="5715000"/>
            <a:ext cx="171450" cy="171450"/>
          </a:xfrm>
          <a:prstGeom prst="rect">
            <a:avLst/>
          </a:prstGeom>
          <a:noFill/>
        </p:spPr>
      </p:pic>
      <p:pic>
        <p:nvPicPr>
          <p:cNvPr id="18443" name="Picture 11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33400" y="6324600"/>
            <a:ext cx="171450" cy="171450"/>
          </a:xfrm>
          <a:prstGeom prst="rect">
            <a:avLst/>
          </a:prstGeom>
          <a:noFill/>
        </p:spPr>
      </p:pic>
      <p:pic>
        <p:nvPicPr>
          <p:cNvPr id="18444" name="Picture 12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114800" y="6324600"/>
            <a:ext cx="171450" cy="171450"/>
          </a:xfrm>
          <a:prstGeom prst="rect">
            <a:avLst/>
          </a:prstGeom>
          <a:noFill/>
        </p:spPr>
      </p:pic>
      <p:pic>
        <p:nvPicPr>
          <p:cNvPr id="18445" name="Picture 13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5791200"/>
            <a:ext cx="209550" cy="209550"/>
          </a:xfrm>
          <a:prstGeom prst="rect">
            <a:avLst/>
          </a:prstGeom>
          <a:noFill/>
        </p:spPr>
      </p:pic>
      <p:pic>
        <p:nvPicPr>
          <p:cNvPr id="18446" name="Picture 14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71800" y="6477000"/>
            <a:ext cx="209550" cy="209550"/>
          </a:xfrm>
          <a:prstGeom prst="rect">
            <a:avLst/>
          </a:prstGeom>
          <a:noFill/>
        </p:spPr>
      </p:pic>
      <p:pic>
        <p:nvPicPr>
          <p:cNvPr id="18447" name="Picture 15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6248400"/>
            <a:ext cx="209550" cy="209550"/>
          </a:xfrm>
          <a:prstGeom prst="rect">
            <a:avLst/>
          </a:prstGeom>
          <a:noFill/>
        </p:spPr>
      </p:pic>
      <p:pic>
        <p:nvPicPr>
          <p:cNvPr id="18448" name="Picture 16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52600" y="6400800"/>
            <a:ext cx="209550" cy="209550"/>
          </a:xfrm>
          <a:prstGeom prst="rect">
            <a:avLst/>
          </a:prstGeom>
          <a:noFill/>
        </p:spPr>
      </p:pic>
      <p:pic>
        <p:nvPicPr>
          <p:cNvPr id="18449" name="Picture 17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5600" y="5943600"/>
            <a:ext cx="209550" cy="209550"/>
          </a:xfrm>
          <a:prstGeom prst="rect">
            <a:avLst/>
          </a:prstGeom>
          <a:noFill/>
        </p:spPr>
      </p:pic>
      <p:pic>
        <p:nvPicPr>
          <p:cNvPr id="18450" name="Picture 18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410200" y="5638800"/>
            <a:ext cx="171450" cy="1714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animBg="1"/>
      <p:bldP spid="1844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FF"/>
            </a:gs>
            <a:gs pos="100000">
              <a:srgbClr val="FFCCFF">
                <a:gamma/>
                <a:tint val="0"/>
                <a:invGamma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vesenyj-son_fon_all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715250" y="0"/>
            <a:ext cx="1428750" cy="2352675"/>
          </a:xfrm>
          <a:noFill/>
          <a:ln/>
        </p:spPr>
      </p:pic>
      <p:pic>
        <p:nvPicPr>
          <p:cNvPr id="19459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2209800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4505325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doll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4114800"/>
            <a:ext cx="1285875" cy="2514600"/>
          </a:xfrm>
          <a:prstGeom prst="rect">
            <a:avLst/>
          </a:prstGeom>
          <a:noFill/>
        </p:spPr>
      </p:pic>
      <p:pic>
        <p:nvPicPr>
          <p:cNvPr id="19462" name="Picture 6" descr="doll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191000"/>
            <a:ext cx="1116013" cy="2362200"/>
          </a:xfrm>
          <a:prstGeom prst="rect">
            <a:avLst/>
          </a:prstGeom>
          <a:noFill/>
        </p:spPr>
      </p:pic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1905000" y="381000"/>
            <a:ext cx="5105400" cy="2895600"/>
          </a:xfrm>
          <a:prstGeom prst="cloudCallout">
            <a:avLst>
              <a:gd name="adj1" fmla="val -51648"/>
              <a:gd name="adj2" fmla="val 89088"/>
            </a:avLst>
          </a:prstGeom>
          <a:gradFill rotWithShape="1">
            <a:gsLst>
              <a:gs pos="0">
                <a:srgbClr val="FF9999"/>
              </a:gs>
              <a:gs pos="50000">
                <a:srgbClr val="FF9999">
                  <a:gamma/>
                  <a:tint val="2353"/>
                  <a:invGamma/>
                </a:srgbClr>
              </a:gs>
              <a:gs pos="100000">
                <a:srgbClr val="FF9999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/>
              <a:t>Первая попытка создать производство бисера в России относится к концу XVII века.</a:t>
            </a:r>
            <a:r>
              <a:rPr lang="ru-RU" sz="2400" i="1"/>
              <a:t> </a:t>
            </a:r>
          </a:p>
        </p:txBody>
      </p:sp>
      <p:pic>
        <p:nvPicPr>
          <p:cNvPr id="19464" name="Picture 8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486400" y="5943600"/>
            <a:ext cx="171450" cy="171450"/>
          </a:xfrm>
          <a:prstGeom prst="rect">
            <a:avLst/>
          </a:prstGeom>
          <a:noFill/>
        </p:spPr>
      </p:pic>
      <p:pic>
        <p:nvPicPr>
          <p:cNvPr id="19465" name="Picture 9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696200" y="6553200"/>
            <a:ext cx="171450" cy="171450"/>
          </a:xfrm>
          <a:prstGeom prst="rect">
            <a:avLst/>
          </a:prstGeom>
          <a:noFill/>
        </p:spPr>
      </p:pic>
      <p:pic>
        <p:nvPicPr>
          <p:cNvPr id="19466" name="Picture 10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114800" y="6477000"/>
            <a:ext cx="171450" cy="171450"/>
          </a:xfrm>
          <a:prstGeom prst="rect">
            <a:avLst/>
          </a:prstGeom>
          <a:noFill/>
        </p:spPr>
      </p:pic>
      <p:pic>
        <p:nvPicPr>
          <p:cNvPr id="19467" name="Picture 11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343400" y="5486400"/>
            <a:ext cx="171450" cy="171450"/>
          </a:xfrm>
          <a:prstGeom prst="rect">
            <a:avLst/>
          </a:prstGeom>
          <a:noFill/>
        </p:spPr>
      </p:pic>
      <p:pic>
        <p:nvPicPr>
          <p:cNvPr id="19468" name="Picture 12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743200" y="5867400"/>
            <a:ext cx="171450" cy="171450"/>
          </a:xfrm>
          <a:prstGeom prst="rect">
            <a:avLst/>
          </a:prstGeom>
          <a:noFill/>
        </p:spPr>
      </p:pic>
      <p:pic>
        <p:nvPicPr>
          <p:cNvPr id="19469" name="Picture 13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5000" y="6019800"/>
            <a:ext cx="209550" cy="209550"/>
          </a:xfrm>
          <a:prstGeom prst="rect">
            <a:avLst/>
          </a:prstGeom>
          <a:noFill/>
        </p:spPr>
      </p:pic>
      <p:pic>
        <p:nvPicPr>
          <p:cNvPr id="19470" name="Picture 14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33800" y="6096000"/>
            <a:ext cx="209550" cy="209550"/>
          </a:xfrm>
          <a:prstGeom prst="rect">
            <a:avLst/>
          </a:prstGeom>
          <a:noFill/>
        </p:spPr>
      </p:pic>
      <p:pic>
        <p:nvPicPr>
          <p:cNvPr id="19471" name="Picture 15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600" y="6400800"/>
            <a:ext cx="209550" cy="209550"/>
          </a:xfrm>
          <a:prstGeom prst="rect">
            <a:avLst/>
          </a:prstGeom>
          <a:noFill/>
        </p:spPr>
      </p:pic>
      <p:pic>
        <p:nvPicPr>
          <p:cNvPr id="19472" name="Picture 16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53200" y="6248400"/>
            <a:ext cx="209550" cy="209550"/>
          </a:xfrm>
          <a:prstGeom prst="rect">
            <a:avLst/>
          </a:prstGeom>
          <a:noFill/>
        </p:spPr>
      </p:pic>
      <p:pic>
        <p:nvPicPr>
          <p:cNvPr id="19473" name="Picture 17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4400" y="6019800"/>
            <a:ext cx="209550" cy="2095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60093">
                <a:gamma/>
                <a:tint val="0"/>
                <a:invGamma/>
              </a:srgbClr>
            </a:gs>
            <a:gs pos="100000">
              <a:srgbClr val="D60093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95800"/>
            <a:ext cx="1389063" cy="2362200"/>
          </a:xfrm>
          <a:prstGeom prst="rect">
            <a:avLst/>
          </a:prstGeom>
          <a:noFill/>
        </p:spPr>
      </p:pic>
      <p:pic>
        <p:nvPicPr>
          <p:cNvPr id="20483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1389063" cy="2362200"/>
          </a:xfrm>
          <a:prstGeom prst="rect">
            <a:avLst/>
          </a:prstGeom>
          <a:noFill/>
        </p:spPr>
      </p:pic>
      <p:pic>
        <p:nvPicPr>
          <p:cNvPr id="20484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89063" cy="2362200"/>
          </a:xfrm>
          <a:prstGeom prst="rect">
            <a:avLst/>
          </a:prstGeom>
          <a:noFill/>
        </p:spPr>
      </p:pic>
      <p:pic>
        <p:nvPicPr>
          <p:cNvPr id="20485" name="Picture 5" descr="Lomonoso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762000"/>
            <a:ext cx="3765550" cy="4191000"/>
          </a:xfrm>
          <a:prstGeom prst="rect">
            <a:avLst/>
          </a:prstGeom>
          <a:noFill/>
        </p:spPr>
      </p:pic>
      <p:pic>
        <p:nvPicPr>
          <p:cNvPr id="20486" name="Picture 6" descr="j010445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00" y="457200"/>
            <a:ext cx="4419600" cy="4800600"/>
          </a:xfrm>
          <a:prstGeom prst="rect">
            <a:avLst/>
          </a:prstGeom>
          <a:noFill/>
        </p:spPr>
      </p:pic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676400" y="5410200"/>
            <a:ext cx="6742113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4400" b="1">
                <a:latin typeface="Monotype Corsiva" pitchFamily="66" charset="0"/>
              </a:rPr>
              <a:t>Михаил Васильевич Ломоносов</a:t>
            </a:r>
          </a:p>
          <a:p>
            <a:pPr algn="ctr"/>
            <a:r>
              <a:rPr lang="ru-RU" sz="4400" b="1">
                <a:latin typeface="Monotype Corsiva" pitchFamily="66" charset="0"/>
              </a:rPr>
              <a:t>1711 - 1765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66"/>
            </a:gs>
            <a:gs pos="100000">
              <a:srgbClr val="FF9966">
                <a:gamma/>
                <a:tint val="0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29250"/>
            <a:ext cx="2352675" cy="1428750"/>
          </a:xfrm>
          <a:prstGeom prst="rect">
            <a:avLst/>
          </a:prstGeom>
          <a:noFill/>
        </p:spPr>
      </p:pic>
      <p:pic>
        <p:nvPicPr>
          <p:cNvPr id="21507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5429250"/>
            <a:ext cx="2438400" cy="1428750"/>
          </a:xfrm>
          <a:prstGeom prst="rect">
            <a:avLst/>
          </a:prstGeom>
          <a:noFill/>
        </p:spPr>
      </p:pic>
      <p:pic>
        <p:nvPicPr>
          <p:cNvPr id="21508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5429250"/>
            <a:ext cx="2352675" cy="1428750"/>
          </a:xfrm>
          <a:prstGeom prst="rect">
            <a:avLst/>
          </a:prstGeom>
          <a:noFill/>
        </p:spPr>
      </p:pic>
      <p:pic>
        <p:nvPicPr>
          <p:cNvPr id="21509" name="Picture 5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1325" y="5429250"/>
            <a:ext cx="2352675" cy="1428750"/>
          </a:xfrm>
          <a:prstGeom prst="rect">
            <a:avLst/>
          </a:prstGeom>
          <a:noFill/>
        </p:spPr>
      </p:pic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2438400" y="685800"/>
            <a:ext cx="5257800" cy="1752600"/>
          </a:xfrm>
          <a:prstGeom prst="wedgeEllipseCallout">
            <a:avLst>
              <a:gd name="adj1" fmla="val -66213"/>
              <a:gd name="adj2" fmla="val -41574"/>
            </a:avLst>
          </a:prstGeom>
          <a:gradFill rotWithShape="1">
            <a:gsLst>
              <a:gs pos="0">
                <a:srgbClr val="66FF99"/>
              </a:gs>
              <a:gs pos="50000">
                <a:srgbClr val="66FF99">
                  <a:gamma/>
                  <a:tint val="11373"/>
                  <a:invGamma/>
                </a:srgbClr>
              </a:gs>
              <a:gs pos="100000">
                <a:srgbClr val="66FF99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>
                <a:solidFill>
                  <a:srgbClr val="990033"/>
                </a:solidFill>
              </a:rPr>
              <a:t>Печальная история, и что же, на этом все закончилось?</a:t>
            </a:r>
          </a:p>
        </p:txBody>
      </p:sp>
      <p:pic>
        <p:nvPicPr>
          <p:cNvPr id="21511" name="Picture 7" descr="doll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8600"/>
            <a:ext cx="1285875" cy="2514600"/>
          </a:xfrm>
          <a:prstGeom prst="rect">
            <a:avLst/>
          </a:prstGeom>
          <a:noFill/>
        </p:spPr>
      </p:pic>
      <p:pic>
        <p:nvPicPr>
          <p:cNvPr id="21512" name="Picture 8" descr="doll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3276600"/>
            <a:ext cx="1116013" cy="2362200"/>
          </a:xfrm>
          <a:prstGeom prst="rect">
            <a:avLst/>
          </a:prstGeom>
          <a:noFill/>
        </p:spPr>
      </p:pic>
      <p:sp>
        <p:nvSpPr>
          <p:cNvPr id="21513" name="AutoShape 9"/>
          <p:cNvSpPr>
            <a:spLocks noChangeArrowheads="1"/>
          </p:cNvSpPr>
          <p:nvPr/>
        </p:nvSpPr>
        <p:spPr bwMode="auto">
          <a:xfrm>
            <a:off x="914400" y="2133600"/>
            <a:ext cx="5181600" cy="3657600"/>
          </a:xfrm>
          <a:prstGeom prst="cloudCallout">
            <a:avLst>
              <a:gd name="adj1" fmla="val 79412"/>
              <a:gd name="adj2" fmla="val -1042"/>
            </a:avLst>
          </a:prstGeom>
          <a:gradFill rotWithShape="1">
            <a:gsLst>
              <a:gs pos="0">
                <a:srgbClr val="CCCCFF"/>
              </a:gs>
              <a:gs pos="100000">
                <a:srgbClr val="CCCCFF">
                  <a:gamma/>
                  <a:tint val="16078"/>
                  <a:invGamma/>
                </a:srgbClr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i="1">
                <a:solidFill>
                  <a:schemeClr val="accent2"/>
                </a:solidFill>
              </a:rPr>
              <a:t>Нет, почему же? Закрыть производство пришлось, но любить бисер в России не перестали. Взгляните…</a:t>
            </a:r>
            <a:r>
              <a:rPr lang="ru-RU" sz="2400">
                <a:solidFill>
                  <a:schemeClr val="accent2"/>
                </a:solidFill>
              </a:rPr>
              <a:t> </a:t>
            </a:r>
          </a:p>
        </p:txBody>
      </p:sp>
      <p:pic>
        <p:nvPicPr>
          <p:cNvPr id="21514" name="Picture 10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57200" y="5181600"/>
            <a:ext cx="171450" cy="171450"/>
          </a:xfrm>
          <a:prstGeom prst="rect">
            <a:avLst/>
          </a:prstGeom>
          <a:noFill/>
        </p:spPr>
      </p:pic>
      <p:pic>
        <p:nvPicPr>
          <p:cNvPr id="21515" name="Picture 11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10400" y="5638800"/>
            <a:ext cx="171450" cy="171450"/>
          </a:xfrm>
          <a:prstGeom prst="rect">
            <a:avLst/>
          </a:prstGeom>
          <a:noFill/>
        </p:spPr>
      </p:pic>
      <p:pic>
        <p:nvPicPr>
          <p:cNvPr id="21516" name="Picture 12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953000" y="5334000"/>
            <a:ext cx="171450" cy="171450"/>
          </a:xfrm>
          <a:prstGeom prst="rect">
            <a:avLst/>
          </a:prstGeom>
          <a:noFill/>
        </p:spPr>
      </p:pic>
      <p:pic>
        <p:nvPicPr>
          <p:cNvPr id="21517" name="Picture 13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419600" y="5486400"/>
            <a:ext cx="171450" cy="171450"/>
          </a:xfrm>
          <a:prstGeom prst="rect">
            <a:avLst/>
          </a:prstGeom>
          <a:noFill/>
        </p:spPr>
      </p:pic>
      <p:pic>
        <p:nvPicPr>
          <p:cNvPr id="21518" name="Picture 14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172200" y="5257800"/>
            <a:ext cx="171450" cy="171450"/>
          </a:xfrm>
          <a:prstGeom prst="rect">
            <a:avLst/>
          </a:prstGeom>
          <a:noFill/>
        </p:spPr>
      </p:pic>
      <p:pic>
        <p:nvPicPr>
          <p:cNvPr id="21519" name="Picture 15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5334000"/>
            <a:ext cx="209550" cy="209550"/>
          </a:xfrm>
          <a:prstGeom prst="rect">
            <a:avLst/>
          </a:prstGeom>
          <a:noFill/>
        </p:spPr>
      </p:pic>
      <p:pic>
        <p:nvPicPr>
          <p:cNvPr id="21520" name="Picture 16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3124200"/>
            <a:ext cx="209550" cy="209550"/>
          </a:xfrm>
          <a:prstGeom prst="rect">
            <a:avLst/>
          </a:prstGeom>
          <a:noFill/>
        </p:spPr>
      </p:pic>
      <p:pic>
        <p:nvPicPr>
          <p:cNvPr id="21521" name="Picture 17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86600" y="4724400"/>
            <a:ext cx="209550" cy="209550"/>
          </a:xfrm>
          <a:prstGeom prst="rect">
            <a:avLst/>
          </a:prstGeom>
          <a:noFill/>
        </p:spPr>
      </p:pic>
      <p:pic>
        <p:nvPicPr>
          <p:cNvPr id="21522" name="Picture 18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" y="5410200"/>
            <a:ext cx="209550" cy="2095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  <p:bldP spid="215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100000">
              <a:schemeClr val="folHlink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2971800" y="457200"/>
            <a:ext cx="4267200" cy="2057400"/>
          </a:xfrm>
          <a:prstGeom prst="wedgeEllipseCallout">
            <a:avLst>
              <a:gd name="adj1" fmla="val -13282"/>
              <a:gd name="adj2" fmla="val 113042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 b="1">
                <a:solidFill>
                  <a:srgbClr val="FF0066"/>
                </a:solidFill>
                <a:latin typeface="Comic Sans MS" pitchFamily="66" charset="0"/>
              </a:rPr>
              <a:t>Здравствуйте, искусницы!</a:t>
            </a:r>
          </a:p>
        </p:txBody>
      </p:sp>
      <p:pic>
        <p:nvPicPr>
          <p:cNvPr id="4099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29250"/>
            <a:ext cx="2352675" cy="1428750"/>
          </a:xfrm>
          <a:prstGeom prst="rect">
            <a:avLst/>
          </a:prstGeom>
          <a:noFill/>
        </p:spPr>
      </p:pic>
      <p:pic>
        <p:nvPicPr>
          <p:cNvPr id="4100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5429250"/>
            <a:ext cx="2352675" cy="1428750"/>
          </a:xfrm>
          <a:prstGeom prst="rect">
            <a:avLst/>
          </a:prstGeom>
          <a:noFill/>
        </p:spPr>
      </p:pic>
      <p:pic>
        <p:nvPicPr>
          <p:cNvPr id="4101" name="Picture 5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5429250"/>
            <a:ext cx="2352675" cy="1428750"/>
          </a:xfrm>
          <a:prstGeom prst="rect">
            <a:avLst/>
          </a:prstGeom>
          <a:noFill/>
        </p:spPr>
      </p:pic>
      <p:pic>
        <p:nvPicPr>
          <p:cNvPr id="4102" name="Picture 6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1325" y="5429250"/>
            <a:ext cx="2352675" cy="1428750"/>
          </a:xfrm>
          <a:prstGeom prst="rect">
            <a:avLst/>
          </a:prstGeom>
          <a:noFill/>
        </p:spPr>
      </p:pic>
      <p:pic>
        <p:nvPicPr>
          <p:cNvPr id="4103" name="Picture 7" descr="doll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3276600"/>
            <a:ext cx="1285875" cy="2514600"/>
          </a:xfrm>
          <a:prstGeom prst="rect">
            <a:avLst/>
          </a:prstGeom>
          <a:noFill/>
        </p:spPr>
      </p:pic>
      <p:pic>
        <p:nvPicPr>
          <p:cNvPr id="4104" name="Picture 8" descr="doll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3352800"/>
            <a:ext cx="1116013" cy="2362200"/>
          </a:xfrm>
          <a:prstGeom prst="rect">
            <a:avLst/>
          </a:prstGeom>
          <a:noFill/>
        </p:spPr>
      </p:pic>
      <p:pic>
        <p:nvPicPr>
          <p:cNvPr id="4105" name="Picture 9" descr="5b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63000" y="4800600"/>
            <a:ext cx="209550" cy="209550"/>
          </a:xfrm>
          <a:prstGeom prst="rect">
            <a:avLst/>
          </a:prstGeom>
          <a:noFill/>
        </p:spPr>
      </p:pic>
      <p:pic>
        <p:nvPicPr>
          <p:cNvPr id="4106" name="Picture 10" descr="5b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5105400"/>
            <a:ext cx="209550" cy="209550"/>
          </a:xfrm>
          <a:prstGeom prst="rect">
            <a:avLst/>
          </a:prstGeom>
          <a:noFill/>
        </p:spPr>
      </p:pic>
      <p:pic>
        <p:nvPicPr>
          <p:cNvPr id="4107" name="Picture 11" descr="5b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5029200"/>
            <a:ext cx="209550" cy="209550"/>
          </a:xfrm>
          <a:prstGeom prst="rect">
            <a:avLst/>
          </a:prstGeom>
          <a:noFill/>
        </p:spPr>
      </p:pic>
      <p:pic>
        <p:nvPicPr>
          <p:cNvPr id="4108" name="Picture 12" descr="5b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1400" y="4800600"/>
            <a:ext cx="209550" cy="209550"/>
          </a:xfrm>
          <a:prstGeom prst="rect">
            <a:avLst/>
          </a:prstGeom>
          <a:noFill/>
        </p:spPr>
      </p:pic>
      <p:pic>
        <p:nvPicPr>
          <p:cNvPr id="4109" name="Picture 13" descr="5b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4495800"/>
            <a:ext cx="209550" cy="209550"/>
          </a:xfrm>
          <a:prstGeom prst="rect">
            <a:avLst/>
          </a:prstGeom>
          <a:noFill/>
        </p:spPr>
      </p:pic>
      <p:pic>
        <p:nvPicPr>
          <p:cNvPr id="4110" name="Picture 14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85800" y="4572000"/>
            <a:ext cx="171450" cy="171450"/>
          </a:xfrm>
          <a:prstGeom prst="rect">
            <a:avLst/>
          </a:prstGeom>
          <a:noFill/>
        </p:spPr>
      </p:pic>
      <p:pic>
        <p:nvPicPr>
          <p:cNvPr id="4111" name="Picture 15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828800" y="5105400"/>
            <a:ext cx="171450" cy="171450"/>
          </a:xfrm>
          <a:prstGeom prst="rect">
            <a:avLst/>
          </a:prstGeom>
          <a:noFill/>
        </p:spPr>
      </p:pic>
      <p:pic>
        <p:nvPicPr>
          <p:cNvPr id="4112" name="Picture 16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3124200" y="4495800"/>
            <a:ext cx="171450" cy="171450"/>
          </a:xfrm>
          <a:prstGeom prst="rect">
            <a:avLst/>
          </a:prstGeom>
          <a:noFill/>
        </p:spPr>
      </p:pic>
      <p:pic>
        <p:nvPicPr>
          <p:cNvPr id="4113" name="Picture 17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295400" y="4876800"/>
            <a:ext cx="171450" cy="171450"/>
          </a:xfrm>
          <a:prstGeom prst="rect">
            <a:avLst/>
          </a:prstGeom>
          <a:noFill/>
        </p:spPr>
      </p:pic>
      <p:pic>
        <p:nvPicPr>
          <p:cNvPr id="4114" name="Picture 18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477000" y="5029200"/>
            <a:ext cx="171450" cy="171450"/>
          </a:xfrm>
          <a:prstGeom prst="rect">
            <a:avLst/>
          </a:prstGeom>
          <a:noFill/>
        </p:spPr>
      </p:pic>
      <p:pic>
        <p:nvPicPr>
          <p:cNvPr id="4115" name="Picture 19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648200" y="5486400"/>
            <a:ext cx="171450" cy="171450"/>
          </a:xfrm>
          <a:prstGeom prst="rect">
            <a:avLst/>
          </a:prstGeom>
          <a:noFill/>
        </p:spPr>
      </p:pic>
      <p:pic>
        <p:nvPicPr>
          <p:cNvPr id="4116" name="Picture 20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248400" y="4495800"/>
            <a:ext cx="171450" cy="171450"/>
          </a:xfrm>
          <a:prstGeom prst="rect">
            <a:avLst/>
          </a:prstGeom>
          <a:noFill/>
        </p:spPr>
      </p:pic>
      <p:pic>
        <p:nvPicPr>
          <p:cNvPr id="4117" name="Picture 21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8458200" y="4343400"/>
            <a:ext cx="171450" cy="171450"/>
          </a:xfrm>
          <a:prstGeom prst="rect">
            <a:avLst/>
          </a:prstGeom>
          <a:noFill/>
        </p:spPr>
      </p:pic>
      <p:pic>
        <p:nvPicPr>
          <p:cNvPr id="4118" name="Picture 22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7924800" y="5105400"/>
            <a:ext cx="171450" cy="171450"/>
          </a:xfrm>
          <a:prstGeom prst="rect">
            <a:avLst/>
          </a:prstGeom>
          <a:noFill/>
        </p:spPr>
      </p:pic>
      <p:pic>
        <p:nvPicPr>
          <p:cNvPr id="4119" name="Picture 23" descr="5b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33600" y="5562600"/>
            <a:ext cx="209550" cy="209550"/>
          </a:xfrm>
          <a:prstGeom prst="rect">
            <a:avLst/>
          </a:prstGeom>
          <a:noFill/>
        </p:spPr>
      </p:pic>
      <p:pic>
        <p:nvPicPr>
          <p:cNvPr id="4120" name="Picture 24" descr="5b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5410200"/>
            <a:ext cx="209550" cy="209550"/>
          </a:xfrm>
          <a:prstGeom prst="rect">
            <a:avLst/>
          </a:prstGeom>
          <a:noFill/>
        </p:spPr>
      </p:pic>
      <p:sp>
        <p:nvSpPr>
          <p:cNvPr id="4121" name="AutoShape 25"/>
          <p:cNvSpPr>
            <a:spLocks noChangeArrowheads="1"/>
          </p:cNvSpPr>
          <p:nvPr/>
        </p:nvSpPr>
        <p:spPr bwMode="auto">
          <a:xfrm>
            <a:off x="2133600" y="685800"/>
            <a:ext cx="4267200" cy="1676400"/>
          </a:xfrm>
          <a:prstGeom prst="cloudCallout">
            <a:avLst>
              <a:gd name="adj1" fmla="val 14991"/>
              <a:gd name="adj2" fmla="val 158523"/>
            </a:avLst>
          </a:prstGeom>
          <a:solidFill>
            <a:srgbClr val="FFCC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i="1">
                <a:latin typeface="Times New Roman" pitchFamily="18" charset="0"/>
              </a:rPr>
              <a:t>А у нас для вас сюрприз.</a:t>
            </a:r>
          </a:p>
        </p:txBody>
      </p:sp>
      <p:sp>
        <p:nvSpPr>
          <p:cNvPr id="4122" name="AutoShape 26"/>
          <p:cNvSpPr>
            <a:spLocks noChangeArrowheads="1"/>
          </p:cNvSpPr>
          <p:nvPr/>
        </p:nvSpPr>
        <p:spPr bwMode="auto">
          <a:xfrm>
            <a:off x="5715000" y="1828800"/>
            <a:ext cx="3276600" cy="1828800"/>
          </a:xfrm>
          <a:prstGeom prst="wedgeEllipseCallout">
            <a:avLst>
              <a:gd name="adj1" fmla="val -43167"/>
              <a:gd name="adj2" fmla="val 73352"/>
            </a:avLst>
          </a:prstGeom>
          <a:gradFill rotWithShape="1">
            <a:gsLst>
              <a:gs pos="0">
                <a:srgbClr val="FF9999"/>
              </a:gs>
              <a:gs pos="50000">
                <a:srgbClr val="FF9999">
                  <a:gamma/>
                  <a:tint val="27451"/>
                  <a:invGamma/>
                </a:srgbClr>
              </a:gs>
              <a:gs pos="100000">
                <a:srgbClr val="FF99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>
                <a:solidFill>
                  <a:srgbClr val="6600CC"/>
                </a:solidFill>
                <a:latin typeface="Comic Sans MS" pitchFamily="66" charset="0"/>
              </a:rPr>
              <a:t>Меня зовут Маша</a:t>
            </a:r>
          </a:p>
        </p:txBody>
      </p:sp>
      <p:sp>
        <p:nvSpPr>
          <p:cNvPr id="4123" name="AutoShape 27"/>
          <p:cNvSpPr>
            <a:spLocks noChangeArrowheads="1"/>
          </p:cNvSpPr>
          <p:nvPr/>
        </p:nvSpPr>
        <p:spPr bwMode="auto">
          <a:xfrm>
            <a:off x="304800" y="1752600"/>
            <a:ext cx="3200400" cy="1676400"/>
          </a:xfrm>
          <a:prstGeom prst="wedgeEllipseCallout">
            <a:avLst>
              <a:gd name="adj1" fmla="val 50097"/>
              <a:gd name="adj2" fmla="val 71213"/>
            </a:avLst>
          </a:prstGeom>
          <a:gradFill rotWithShape="1">
            <a:gsLst>
              <a:gs pos="0">
                <a:srgbClr val="9999FF"/>
              </a:gs>
              <a:gs pos="50000">
                <a:srgbClr val="9999FF">
                  <a:gamma/>
                  <a:tint val="23137"/>
                  <a:invGamma/>
                </a:srgbClr>
              </a:gs>
              <a:gs pos="100000">
                <a:srgbClr val="9999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sz="2800" b="1">
              <a:latin typeface="Comic Sans MS" pitchFamily="66" charset="0"/>
            </a:endParaRPr>
          </a:p>
          <a:p>
            <a:pPr algn="ctr"/>
            <a:r>
              <a:rPr lang="ru-RU" sz="2800" b="1">
                <a:solidFill>
                  <a:srgbClr val="800080"/>
                </a:solidFill>
                <a:latin typeface="Comic Sans MS" pitchFamily="66" charset="0"/>
              </a:rPr>
              <a:t>А я – Саша!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8" grpId="1" animBg="1"/>
      <p:bldP spid="4121" grpId="0" animBg="1"/>
      <p:bldP spid="4122" grpId="0" animBg="1"/>
      <p:bldP spid="4122" grpId="1" animBg="1"/>
      <p:bldP spid="4123" grpId="0" animBg="1"/>
      <p:bldP spid="412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>
                <a:gamma/>
                <a:tint val="0"/>
                <a:invGamma/>
              </a:srgbClr>
            </a:gs>
            <a:gs pos="100000">
              <a:srgbClr val="FFCC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52675" cy="1428750"/>
          </a:xfrm>
          <a:prstGeom prst="rect">
            <a:avLst/>
          </a:prstGeom>
          <a:noFill/>
        </p:spPr>
      </p:pic>
      <p:pic>
        <p:nvPicPr>
          <p:cNvPr id="22531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2352675" cy="1428750"/>
          </a:xfrm>
          <a:prstGeom prst="rect">
            <a:avLst/>
          </a:prstGeom>
          <a:noFill/>
        </p:spPr>
      </p:pic>
      <p:pic>
        <p:nvPicPr>
          <p:cNvPr id="22532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1325" y="0"/>
            <a:ext cx="2352675" cy="1428750"/>
          </a:xfrm>
          <a:prstGeom prst="rect">
            <a:avLst/>
          </a:prstGeom>
          <a:noFill/>
        </p:spPr>
      </p:pic>
      <p:pic>
        <p:nvPicPr>
          <p:cNvPr id="22533" name="Picture 5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2352675" cy="1428750"/>
          </a:xfrm>
          <a:prstGeom prst="rect">
            <a:avLst/>
          </a:prstGeom>
          <a:noFill/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550863" y="5456238"/>
            <a:ext cx="80533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3600" b="1" i="1">
                <a:solidFill>
                  <a:srgbClr val="990033"/>
                </a:solidFill>
                <a:latin typeface="Monotype Corsiva" pitchFamily="66" charset="0"/>
              </a:rPr>
              <a:t>Вышивка самоцветами, жемчугом и бисером.</a:t>
            </a:r>
          </a:p>
          <a:p>
            <a:pPr algn="ctr"/>
            <a:r>
              <a:rPr lang="ru-RU" sz="3600" b="1" i="1">
                <a:solidFill>
                  <a:srgbClr val="990033"/>
                </a:solidFill>
                <a:latin typeface="Monotype Corsiva" pitchFamily="66" charset="0"/>
              </a:rPr>
              <a:t>Костюм 19 века</a:t>
            </a:r>
          </a:p>
        </p:txBody>
      </p:sp>
      <p:pic>
        <p:nvPicPr>
          <p:cNvPr id="22535" name="Picture 7" descr="повяз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1524000"/>
            <a:ext cx="2895600" cy="3857625"/>
          </a:xfrm>
          <a:prstGeom prst="rect">
            <a:avLst/>
          </a:prstGeom>
          <a:noFill/>
        </p:spPr>
      </p:pic>
      <p:pic>
        <p:nvPicPr>
          <p:cNvPr id="22536" name="Picture 8" descr="history%20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1524000"/>
            <a:ext cx="2165350" cy="3886200"/>
          </a:xfrm>
          <a:prstGeom prst="rect">
            <a:avLst/>
          </a:prstGeom>
          <a:noFill/>
        </p:spPr>
      </p:pic>
      <p:pic>
        <p:nvPicPr>
          <p:cNvPr id="22537" name="Picture 9" descr="повязка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524000"/>
            <a:ext cx="2886075" cy="385762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CC"/>
            </a:gs>
            <a:gs pos="100000">
              <a:srgbClr val="99FFCC">
                <a:gamma/>
                <a:tint val="0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29250"/>
            <a:ext cx="2352675" cy="1428750"/>
          </a:xfrm>
          <a:prstGeom prst="rect">
            <a:avLst/>
          </a:prstGeom>
          <a:noFill/>
        </p:spPr>
      </p:pic>
      <p:pic>
        <p:nvPicPr>
          <p:cNvPr id="23555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5429250"/>
            <a:ext cx="2438400" cy="1428750"/>
          </a:xfrm>
          <a:prstGeom prst="rect">
            <a:avLst/>
          </a:prstGeom>
          <a:noFill/>
        </p:spPr>
      </p:pic>
      <p:pic>
        <p:nvPicPr>
          <p:cNvPr id="23556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5429250"/>
            <a:ext cx="2352675" cy="1428750"/>
          </a:xfrm>
          <a:prstGeom prst="rect">
            <a:avLst/>
          </a:prstGeom>
          <a:noFill/>
        </p:spPr>
      </p:pic>
      <p:pic>
        <p:nvPicPr>
          <p:cNvPr id="23557" name="Picture 5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1325" y="5429250"/>
            <a:ext cx="2352675" cy="1428750"/>
          </a:xfrm>
          <a:prstGeom prst="rect">
            <a:avLst/>
          </a:prstGeom>
          <a:noFill/>
        </p:spPr>
      </p:pic>
      <p:pic>
        <p:nvPicPr>
          <p:cNvPr id="23558" name="Picture 6" descr="doll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8600"/>
            <a:ext cx="1285875" cy="2514600"/>
          </a:xfrm>
          <a:prstGeom prst="rect">
            <a:avLst/>
          </a:prstGeom>
          <a:noFill/>
        </p:spPr>
      </p:pic>
      <p:pic>
        <p:nvPicPr>
          <p:cNvPr id="23559" name="Picture 7" descr="doll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3276600"/>
            <a:ext cx="1116013" cy="2362200"/>
          </a:xfrm>
          <a:prstGeom prst="rect">
            <a:avLst/>
          </a:prstGeom>
          <a:noFill/>
        </p:spPr>
      </p:pic>
      <p:sp>
        <p:nvSpPr>
          <p:cNvPr id="23560" name="AutoShape 8"/>
          <p:cNvSpPr>
            <a:spLocks noChangeArrowheads="1"/>
          </p:cNvSpPr>
          <p:nvPr/>
        </p:nvSpPr>
        <p:spPr bwMode="auto">
          <a:xfrm>
            <a:off x="1676400" y="990600"/>
            <a:ext cx="6019800" cy="3124200"/>
          </a:xfrm>
          <a:prstGeom prst="cloudCallout">
            <a:avLst>
              <a:gd name="adj1" fmla="val 46968"/>
              <a:gd name="adj2" fmla="val 44616"/>
            </a:avLst>
          </a:prstGeom>
          <a:gradFill rotWithShape="1">
            <a:gsLst>
              <a:gs pos="0">
                <a:srgbClr val="FF9966"/>
              </a:gs>
              <a:gs pos="50000">
                <a:srgbClr val="FFFF99"/>
              </a:gs>
              <a:gs pos="100000">
                <a:srgbClr val="FF9966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/>
              <a:t>А вторую половину  XVIII до середины XIX  можно смело назвать «Золотым веком бисера» в России.</a:t>
            </a:r>
            <a:r>
              <a:rPr lang="ru-RU" sz="2400" i="1"/>
              <a:t> </a:t>
            </a:r>
          </a:p>
        </p:txBody>
      </p:sp>
      <p:pic>
        <p:nvPicPr>
          <p:cNvPr id="23561" name="Picture 9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743200" y="5486400"/>
            <a:ext cx="171450" cy="171450"/>
          </a:xfrm>
          <a:prstGeom prst="rect">
            <a:avLst/>
          </a:prstGeom>
          <a:noFill/>
        </p:spPr>
      </p:pic>
      <p:pic>
        <p:nvPicPr>
          <p:cNvPr id="23562" name="Picture 10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867400" y="5486400"/>
            <a:ext cx="171450" cy="171450"/>
          </a:xfrm>
          <a:prstGeom prst="rect">
            <a:avLst/>
          </a:prstGeom>
          <a:noFill/>
        </p:spPr>
      </p:pic>
      <p:pic>
        <p:nvPicPr>
          <p:cNvPr id="23563" name="Picture 11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648200" y="5562600"/>
            <a:ext cx="171450" cy="171450"/>
          </a:xfrm>
          <a:prstGeom prst="rect">
            <a:avLst/>
          </a:prstGeom>
          <a:noFill/>
        </p:spPr>
      </p:pic>
      <p:pic>
        <p:nvPicPr>
          <p:cNvPr id="23564" name="Picture 12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981200" y="4800600"/>
            <a:ext cx="171450" cy="171450"/>
          </a:xfrm>
          <a:prstGeom prst="rect">
            <a:avLst/>
          </a:prstGeom>
          <a:noFill/>
        </p:spPr>
      </p:pic>
      <p:pic>
        <p:nvPicPr>
          <p:cNvPr id="23565" name="Picture 13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" y="3733800"/>
            <a:ext cx="209550" cy="209550"/>
          </a:xfrm>
          <a:prstGeom prst="rect">
            <a:avLst/>
          </a:prstGeom>
          <a:noFill/>
        </p:spPr>
      </p:pic>
      <p:pic>
        <p:nvPicPr>
          <p:cNvPr id="23566" name="Picture 14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5029200"/>
            <a:ext cx="209550" cy="209550"/>
          </a:xfrm>
          <a:prstGeom prst="rect">
            <a:avLst/>
          </a:prstGeom>
          <a:noFill/>
        </p:spPr>
      </p:pic>
      <p:pic>
        <p:nvPicPr>
          <p:cNvPr id="23567" name="Picture 15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57800" y="4800600"/>
            <a:ext cx="209550" cy="209550"/>
          </a:xfrm>
          <a:prstGeom prst="rect">
            <a:avLst/>
          </a:prstGeom>
          <a:noFill/>
        </p:spPr>
      </p:pic>
      <p:pic>
        <p:nvPicPr>
          <p:cNvPr id="23568" name="Picture 16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5562600"/>
            <a:ext cx="209550" cy="209550"/>
          </a:xfrm>
          <a:prstGeom prst="rect">
            <a:avLst/>
          </a:prstGeom>
          <a:noFill/>
        </p:spPr>
      </p:pic>
      <p:pic>
        <p:nvPicPr>
          <p:cNvPr id="23569" name="Picture 17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33800" y="5562600"/>
            <a:ext cx="209550" cy="2095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CC"/>
            </a:gs>
            <a:gs pos="100000">
              <a:srgbClr val="99FFCC">
                <a:gamma/>
                <a:tint val="0"/>
                <a:invGamma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81000"/>
            <a:ext cx="2200275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381000"/>
            <a:ext cx="20955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4724400"/>
            <a:ext cx="21145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 descr="vesenyj-son_fon_al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5250" y="2209800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vesenyj-son_fon_al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5250" y="4505325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 descr="vesenyj-son_fon_al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5250" y="0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5410200" y="1905000"/>
            <a:ext cx="22860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660033"/>
                </a:solidFill>
                <a:latin typeface="Monotype Corsiva" pitchFamily="66" charset="0"/>
              </a:rPr>
              <a:t>Вышивка бисером </a:t>
            </a:r>
          </a:p>
          <a:p>
            <a:pPr algn="ctr"/>
            <a:r>
              <a:rPr lang="ru-RU" sz="3200" b="1">
                <a:solidFill>
                  <a:srgbClr val="660033"/>
                </a:solidFill>
                <a:latin typeface="Monotype Corsiva" pitchFamily="66" charset="0"/>
              </a:rPr>
              <a:t>на платье.</a:t>
            </a:r>
          </a:p>
          <a:p>
            <a:pPr algn="ctr"/>
            <a:r>
              <a:rPr lang="ru-RU" sz="3200" b="1">
                <a:solidFill>
                  <a:srgbClr val="660033"/>
                </a:solidFill>
                <a:latin typeface="Monotype Corsiva" pitchFamily="66" charset="0"/>
              </a:rPr>
              <a:t>Костюм </a:t>
            </a:r>
          </a:p>
          <a:p>
            <a:pPr algn="ctr"/>
            <a:r>
              <a:rPr lang="ru-RU" sz="3200" b="1">
                <a:solidFill>
                  <a:srgbClr val="660033"/>
                </a:solidFill>
                <a:latin typeface="Monotype Corsiva" pitchFamily="66" charset="0"/>
              </a:rPr>
              <a:t>19 века.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89063" cy="2286000"/>
          </a:xfrm>
          <a:prstGeom prst="rect">
            <a:avLst/>
          </a:prstGeom>
          <a:noFill/>
        </p:spPr>
      </p:pic>
      <p:pic>
        <p:nvPicPr>
          <p:cNvPr id="25603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800"/>
            <a:ext cx="1389063" cy="2362200"/>
          </a:xfrm>
          <a:prstGeom prst="rect">
            <a:avLst/>
          </a:prstGeom>
          <a:noFill/>
        </p:spPr>
      </p:pic>
      <p:pic>
        <p:nvPicPr>
          <p:cNvPr id="25604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95800"/>
            <a:ext cx="1389063" cy="2362200"/>
          </a:xfrm>
          <a:prstGeom prst="rect">
            <a:avLst/>
          </a:prstGeom>
          <a:noFill/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381000"/>
            <a:ext cx="2687638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6363" y="609600"/>
            <a:ext cx="268763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1371600" y="5715000"/>
            <a:ext cx="1735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b="1" i="1"/>
              <a:t>Комплект </a:t>
            </a:r>
          </a:p>
          <a:p>
            <a:pPr algn="ctr"/>
            <a:r>
              <a:rPr lang="ru-RU" b="1" i="1"/>
              <a:t>с сарафаном</a:t>
            </a:r>
            <a:r>
              <a:rPr lang="ru-RU"/>
              <a:t> </a:t>
            </a: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6705600" y="5791200"/>
            <a:ext cx="2063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b="1" i="1"/>
              <a:t>Рубаха девичья </a:t>
            </a: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3733800" y="5715000"/>
            <a:ext cx="2116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b="1" i="1"/>
              <a:t>Комплект </a:t>
            </a:r>
          </a:p>
          <a:p>
            <a:pPr algn="ctr"/>
            <a:r>
              <a:rPr lang="ru-RU" b="1" i="1"/>
              <a:t>женской одежды</a:t>
            </a:r>
          </a:p>
        </p:txBody>
      </p:sp>
      <p:pic>
        <p:nvPicPr>
          <p:cNvPr id="25610" name="Picture 10" descr="history%20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81000"/>
            <a:ext cx="2794000" cy="50292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9966"/>
            </a:gs>
            <a:gs pos="100000">
              <a:srgbClr val="FF9966">
                <a:gamma/>
                <a:tint val="0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29250"/>
            <a:ext cx="2352675" cy="1428750"/>
          </a:xfrm>
          <a:prstGeom prst="rect">
            <a:avLst/>
          </a:prstGeom>
          <a:noFill/>
        </p:spPr>
      </p:pic>
      <p:pic>
        <p:nvPicPr>
          <p:cNvPr id="26627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5429250"/>
            <a:ext cx="2438400" cy="1428750"/>
          </a:xfrm>
          <a:prstGeom prst="rect">
            <a:avLst/>
          </a:prstGeom>
          <a:noFill/>
        </p:spPr>
      </p:pic>
      <p:pic>
        <p:nvPicPr>
          <p:cNvPr id="26628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5429250"/>
            <a:ext cx="2352675" cy="1428750"/>
          </a:xfrm>
          <a:prstGeom prst="rect">
            <a:avLst/>
          </a:prstGeom>
          <a:noFill/>
        </p:spPr>
      </p:pic>
      <p:pic>
        <p:nvPicPr>
          <p:cNvPr id="26629" name="Picture 5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1325" y="5429250"/>
            <a:ext cx="2352675" cy="1428750"/>
          </a:xfrm>
          <a:prstGeom prst="rect">
            <a:avLst/>
          </a:prstGeom>
          <a:noFill/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762000"/>
            <a:ext cx="28130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762000"/>
            <a:ext cx="2935288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762000"/>
            <a:ext cx="27876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>
                <a:gamma/>
                <a:tint val="0"/>
                <a:invGamma/>
              </a:srgbClr>
            </a:gs>
            <a:gs pos="100000">
              <a:srgbClr val="FFFF99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89063" cy="2286000"/>
          </a:xfrm>
          <a:prstGeom prst="rect">
            <a:avLst/>
          </a:prstGeom>
          <a:noFill/>
        </p:spPr>
      </p:pic>
      <p:pic>
        <p:nvPicPr>
          <p:cNvPr id="27651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800"/>
            <a:ext cx="1389063" cy="2362200"/>
          </a:xfrm>
          <a:prstGeom prst="rect">
            <a:avLst/>
          </a:prstGeom>
          <a:noFill/>
        </p:spPr>
      </p:pic>
      <p:pic>
        <p:nvPicPr>
          <p:cNvPr id="27652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95800"/>
            <a:ext cx="1389063" cy="2362200"/>
          </a:xfrm>
          <a:prstGeom prst="rect">
            <a:avLst/>
          </a:prstGeom>
          <a:noFill/>
        </p:spPr>
      </p:pic>
      <p:pic>
        <p:nvPicPr>
          <p:cNvPr id="27653" name="Picture 5" descr="doll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3886200"/>
            <a:ext cx="1285875" cy="2514600"/>
          </a:xfrm>
          <a:prstGeom prst="rect">
            <a:avLst/>
          </a:prstGeom>
          <a:noFill/>
        </p:spPr>
      </p:pic>
      <p:pic>
        <p:nvPicPr>
          <p:cNvPr id="27654" name="Picture 6" descr="doll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3276600"/>
            <a:ext cx="1116013" cy="2362200"/>
          </a:xfrm>
          <a:prstGeom prst="rect">
            <a:avLst/>
          </a:prstGeom>
          <a:noFill/>
        </p:spPr>
      </p:pic>
      <p:sp>
        <p:nvSpPr>
          <p:cNvPr id="27655" name="AutoShape 7"/>
          <p:cNvSpPr>
            <a:spLocks noChangeArrowheads="1"/>
          </p:cNvSpPr>
          <p:nvPr/>
        </p:nvSpPr>
        <p:spPr bwMode="auto">
          <a:xfrm>
            <a:off x="838200" y="304800"/>
            <a:ext cx="7010400" cy="2971800"/>
          </a:xfrm>
          <a:prstGeom prst="cloudCallout">
            <a:avLst>
              <a:gd name="adj1" fmla="val 44407"/>
              <a:gd name="adj2" fmla="val 75694"/>
            </a:avLst>
          </a:prstGeom>
          <a:gradFill rotWithShape="1">
            <a:gsLst>
              <a:gs pos="0">
                <a:srgbClr val="66FF99"/>
              </a:gs>
              <a:gs pos="50000">
                <a:srgbClr val="66FF99">
                  <a:gamma/>
                  <a:tint val="16078"/>
                  <a:invGamma/>
                </a:srgbClr>
              </a:gs>
              <a:gs pos="100000">
                <a:srgbClr val="66FF99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i="1"/>
              <a:t>Фото  представленных репродукций  середины XIX века яркий тому пример.</a:t>
            </a:r>
          </a:p>
        </p:txBody>
      </p:sp>
      <p:pic>
        <p:nvPicPr>
          <p:cNvPr id="27656" name="Picture 8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924800" y="5867400"/>
            <a:ext cx="171450" cy="171450"/>
          </a:xfrm>
          <a:prstGeom prst="rect">
            <a:avLst/>
          </a:prstGeom>
          <a:noFill/>
        </p:spPr>
      </p:pic>
      <p:pic>
        <p:nvPicPr>
          <p:cNvPr id="27657" name="Picture 9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800600" y="5638800"/>
            <a:ext cx="171450" cy="171450"/>
          </a:xfrm>
          <a:prstGeom prst="rect">
            <a:avLst/>
          </a:prstGeom>
          <a:noFill/>
        </p:spPr>
      </p:pic>
      <p:pic>
        <p:nvPicPr>
          <p:cNvPr id="27658" name="Picture 10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438400" y="6400800"/>
            <a:ext cx="171450" cy="171450"/>
          </a:xfrm>
          <a:prstGeom prst="rect">
            <a:avLst/>
          </a:prstGeom>
          <a:noFill/>
        </p:spPr>
      </p:pic>
      <p:pic>
        <p:nvPicPr>
          <p:cNvPr id="27659" name="Picture 11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505200" y="6096000"/>
            <a:ext cx="171450" cy="171450"/>
          </a:xfrm>
          <a:prstGeom prst="rect">
            <a:avLst/>
          </a:prstGeom>
          <a:noFill/>
        </p:spPr>
      </p:pic>
      <p:pic>
        <p:nvPicPr>
          <p:cNvPr id="27660" name="Picture 12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43200" y="5943600"/>
            <a:ext cx="209550" cy="209550"/>
          </a:xfrm>
          <a:prstGeom prst="rect">
            <a:avLst/>
          </a:prstGeom>
          <a:noFill/>
        </p:spPr>
      </p:pic>
      <p:pic>
        <p:nvPicPr>
          <p:cNvPr id="27661" name="Picture 13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5486400"/>
            <a:ext cx="209550" cy="209550"/>
          </a:xfrm>
          <a:prstGeom prst="rect">
            <a:avLst/>
          </a:prstGeom>
          <a:noFill/>
        </p:spPr>
      </p:pic>
      <p:pic>
        <p:nvPicPr>
          <p:cNvPr id="27662" name="Picture 14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7200" y="6172200"/>
            <a:ext cx="209550" cy="209550"/>
          </a:xfrm>
          <a:prstGeom prst="rect">
            <a:avLst/>
          </a:prstGeom>
          <a:noFill/>
        </p:spPr>
      </p:pic>
      <p:pic>
        <p:nvPicPr>
          <p:cNvPr id="27663" name="Picture 15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57800" y="6400800"/>
            <a:ext cx="209550" cy="209550"/>
          </a:xfrm>
          <a:prstGeom prst="rect">
            <a:avLst/>
          </a:prstGeom>
          <a:noFill/>
        </p:spPr>
      </p:pic>
      <p:pic>
        <p:nvPicPr>
          <p:cNvPr id="27664" name="Picture 16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6324600"/>
            <a:ext cx="209550" cy="209550"/>
          </a:xfrm>
          <a:prstGeom prst="rect">
            <a:avLst/>
          </a:prstGeom>
          <a:noFill/>
        </p:spPr>
      </p:pic>
      <p:pic>
        <p:nvPicPr>
          <p:cNvPr id="27665" name="Picture 17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781800" y="6477000"/>
            <a:ext cx="171450" cy="171450"/>
          </a:xfrm>
          <a:prstGeom prst="rect">
            <a:avLst/>
          </a:prstGeom>
          <a:noFill/>
        </p:spPr>
      </p:pic>
      <p:pic>
        <p:nvPicPr>
          <p:cNvPr id="27666" name="Picture 18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315200" y="6019800"/>
            <a:ext cx="171450" cy="171450"/>
          </a:xfrm>
          <a:prstGeom prst="rect">
            <a:avLst/>
          </a:prstGeom>
          <a:noFill/>
        </p:spPr>
      </p:pic>
      <p:pic>
        <p:nvPicPr>
          <p:cNvPr id="27667" name="Picture 19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096000" y="6019800"/>
            <a:ext cx="171450" cy="171450"/>
          </a:xfrm>
          <a:prstGeom prst="rect">
            <a:avLst/>
          </a:prstGeom>
          <a:noFill/>
        </p:spPr>
      </p:pic>
      <p:pic>
        <p:nvPicPr>
          <p:cNvPr id="27668" name="Picture 20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257800" y="5410200"/>
            <a:ext cx="323850" cy="323850"/>
          </a:xfrm>
          <a:prstGeom prst="rect">
            <a:avLst/>
          </a:prstGeom>
          <a:noFill/>
        </p:spPr>
      </p:pic>
      <p:pic>
        <p:nvPicPr>
          <p:cNvPr id="27669" name="Picture 21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124200" y="6324600"/>
            <a:ext cx="323850" cy="3238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CC">
                <a:gamma/>
                <a:tint val="16078"/>
                <a:invGamma/>
              </a:srgbClr>
            </a:gs>
            <a:gs pos="100000">
              <a:srgbClr val="CC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52675" cy="1428750"/>
          </a:xfrm>
          <a:prstGeom prst="rect">
            <a:avLst/>
          </a:prstGeom>
          <a:noFill/>
        </p:spPr>
      </p:pic>
      <p:pic>
        <p:nvPicPr>
          <p:cNvPr id="28675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2352675" cy="1428750"/>
          </a:xfrm>
          <a:prstGeom prst="rect">
            <a:avLst/>
          </a:prstGeom>
          <a:noFill/>
        </p:spPr>
      </p:pic>
      <p:pic>
        <p:nvPicPr>
          <p:cNvPr id="28676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1325" y="0"/>
            <a:ext cx="2352675" cy="1428750"/>
          </a:xfrm>
          <a:prstGeom prst="rect">
            <a:avLst/>
          </a:prstGeom>
          <a:noFill/>
        </p:spPr>
      </p:pic>
      <p:pic>
        <p:nvPicPr>
          <p:cNvPr id="28677" name="Picture 5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2352675" cy="1428750"/>
          </a:xfrm>
          <a:prstGeom prst="rect">
            <a:avLst/>
          </a:prstGeom>
          <a:noFill/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676400"/>
            <a:ext cx="2667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676400"/>
            <a:ext cx="27209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1676400"/>
            <a:ext cx="277336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743200" y="5486400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000" b="1"/>
              <a:t>Репродукции  середины 19 века</a:t>
            </a:r>
            <a:r>
              <a:rPr lang="ru-RU" sz="2000"/>
              <a:t>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vesenyj-son_fon_all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715250" y="0"/>
            <a:ext cx="1428750" cy="2352675"/>
          </a:xfrm>
          <a:noFill/>
          <a:ln/>
        </p:spPr>
      </p:pic>
      <p:pic>
        <p:nvPicPr>
          <p:cNvPr id="29699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2209800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4505325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133600"/>
            <a:ext cx="28098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304800"/>
            <a:ext cx="2887663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2057400"/>
            <a:ext cx="2719388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>
                <a:gamma/>
                <a:tint val="0"/>
                <a:invGamma/>
              </a:srgbClr>
            </a:gs>
            <a:gs pos="100000">
              <a:srgbClr val="FFCC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52675" cy="1428750"/>
          </a:xfrm>
          <a:prstGeom prst="rect">
            <a:avLst/>
          </a:prstGeom>
          <a:noFill/>
        </p:spPr>
      </p:pic>
      <p:pic>
        <p:nvPicPr>
          <p:cNvPr id="30723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2352675" cy="1428750"/>
          </a:xfrm>
          <a:prstGeom prst="rect">
            <a:avLst/>
          </a:prstGeom>
          <a:noFill/>
        </p:spPr>
      </p:pic>
      <p:pic>
        <p:nvPicPr>
          <p:cNvPr id="30724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1325" y="0"/>
            <a:ext cx="2352675" cy="1428750"/>
          </a:xfrm>
          <a:prstGeom prst="rect">
            <a:avLst/>
          </a:prstGeom>
          <a:noFill/>
        </p:spPr>
      </p:pic>
      <p:pic>
        <p:nvPicPr>
          <p:cNvPr id="30725" name="Picture 5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2352675" cy="1428750"/>
          </a:xfrm>
          <a:prstGeom prst="rect">
            <a:avLst/>
          </a:prstGeom>
          <a:noFill/>
        </p:spPr>
      </p:pic>
      <p:pic>
        <p:nvPicPr>
          <p:cNvPr id="30726" name="Picture 6" descr="doll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3657600"/>
            <a:ext cx="1285875" cy="2514600"/>
          </a:xfrm>
          <a:prstGeom prst="rect">
            <a:avLst/>
          </a:prstGeom>
          <a:noFill/>
        </p:spPr>
      </p:pic>
      <p:pic>
        <p:nvPicPr>
          <p:cNvPr id="30727" name="Picture 7" descr="doll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3962400"/>
            <a:ext cx="1116013" cy="2362200"/>
          </a:xfrm>
          <a:prstGeom prst="rect">
            <a:avLst/>
          </a:prstGeom>
          <a:noFill/>
        </p:spPr>
      </p:pic>
      <p:sp>
        <p:nvSpPr>
          <p:cNvPr id="30728" name="AutoShape 8"/>
          <p:cNvSpPr>
            <a:spLocks noChangeArrowheads="1"/>
          </p:cNvSpPr>
          <p:nvPr/>
        </p:nvSpPr>
        <p:spPr bwMode="auto">
          <a:xfrm>
            <a:off x="2286000" y="1066800"/>
            <a:ext cx="5105400" cy="3200400"/>
          </a:xfrm>
          <a:prstGeom prst="cloudCallout">
            <a:avLst>
              <a:gd name="adj1" fmla="val -60912"/>
              <a:gd name="adj2" fmla="val 53620"/>
            </a:avLst>
          </a:prstGeom>
          <a:gradFill rotWithShape="1">
            <a:gsLst>
              <a:gs pos="0">
                <a:srgbClr val="CCCCFF">
                  <a:gamma/>
                  <a:tint val="0"/>
                  <a:invGamma/>
                </a:srgbClr>
              </a:gs>
              <a:gs pos="100000">
                <a:srgbClr val="CCCCFF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/>
              <a:t>Бисерное рукоделие пришлось по вкусу и женщинам из привилегированных сословий.</a:t>
            </a:r>
            <a:r>
              <a:rPr lang="ru-RU" sz="2400" i="1"/>
              <a:t> </a:t>
            </a:r>
          </a:p>
        </p:txBody>
      </p:sp>
      <p:pic>
        <p:nvPicPr>
          <p:cNvPr id="30729" name="Picture 9" descr="5b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6324600"/>
            <a:ext cx="209550" cy="209550"/>
          </a:xfrm>
          <a:prstGeom prst="rect">
            <a:avLst/>
          </a:prstGeom>
          <a:noFill/>
        </p:spPr>
      </p:pic>
      <p:pic>
        <p:nvPicPr>
          <p:cNvPr id="30730" name="Picture 10" descr="5b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6400800"/>
            <a:ext cx="209550" cy="209550"/>
          </a:xfrm>
          <a:prstGeom prst="rect">
            <a:avLst/>
          </a:prstGeom>
          <a:noFill/>
        </p:spPr>
      </p:pic>
      <p:pic>
        <p:nvPicPr>
          <p:cNvPr id="30731" name="Picture 11" descr="5b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7200" y="5257800"/>
            <a:ext cx="381000" cy="381000"/>
          </a:xfrm>
          <a:prstGeom prst="rect">
            <a:avLst/>
          </a:prstGeom>
          <a:noFill/>
        </p:spPr>
      </p:pic>
      <p:pic>
        <p:nvPicPr>
          <p:cNvPr id="30732" name="Picture 12" descr="5b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6400800"/>
            <a:ext cx="209550" cy="209550"/>
          </a:xfrm>
          <a:prstGeom prst="rect">
            <a:avLst/>
          </a:prstGeom>
          <a:noFill/>
        </p:spPr>
      </p:pic>
      <p:pic>
        <p:nvPicPr>
          <p:cNvPr id="30733" name="Picture 13" descr="5b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600" y="6324600"/>
            <a:ext cx="209550" cy="209550"/>
          </a:xfrm>
          <a:prstGeom prst="rect">
            <a:avLst/>
          </a:prstGeom>
          <a:noFill/>
        </p:spPr>
      </p:pic>
      <p:pic>
        <p:nvPicPr>
          <p:cNvPr id="30734" name="Picture 14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038600" y="5715000"/>
            <a:ext cx="171450" cy="171450"/>
          </a:xfrm>
          <a:prstGeom prst="rect">
            <a:avLst/>
          </a:prstGeom>
          <a:noFill/>
        </p:spPr>
      </p:pic>
      <p:pic>
        <p:nvPicPr>
          <p:cNvPr id="30735" name="Picture 15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943600" y="6172200"/>
            <a:ext cx="171450" cy="171450"/>
          </a:xfrm>
          <a:prstGeom prst="rect">
            <a:avLst/>
          </a:prstGeom>
          <a:noFill/>
        </p:spPr>
      </p:pic>
      <p:pic>
        <p:nvPicPr>
          <p:cNvPr id="30736" name="Picture 16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038600" y="6400800"/>
            <a:ext cx="171450" cy="171450"/>
          </a:xfrm>
          <a:prstGeom prst="rect">
            <a:avLst/>
          </a:prstGeom>
          <a:noFill/>
        </p:spPr>
      </p:pic>
      <p:pic>
        <p:nvPicPr>
          <p:cNvPr id="30737" name="Picture 17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705600" y="5943600"/>
            <a:ext cx="171450" cy="171450"/>
          </a:xfrm>
          <a:prstGeom prst="rect">
            <a:avLst/>
          </a:prstGeom>
          <a:noFill/>
        </p:spPr>
      </p:pic>
      <p:pic>
        <p:nvPicPr>
          <p:cNvPr id="30738" name="Picture 18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2286000" y="5943600"/>
            <a:ext cx="171450" cy="171450"/>
          </a:xfrm>
          <a:prstGeom prst="rect">
            <a:avLst/>
          </a:prstGeom>
          <a:noFill/>
        </p:spPr>
      </p:pic>
      <p:pic>
        <p:nvPicPr>
          <p:cNvPr id="30739" name="Picture 19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8153400" y="6096000"/>
            <a:ext cx="323850" cy="323850"/>
          </a:xfrm>
          <a:prstGeom prst="rect">
            <a:avLst/>
          </a:prstGeom>
          <a:noFill/>
        </p:spPr>
      </p:pic>
      <p:pic>
        <p:nvPicPr>
          <p:cNvPr id="30740" name="Picture 20" descr="5b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6248400"/>
            <a:ext cx="381000" cy="381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66">
                <a:gamma/>
                <a:tint val="0"/>
                <a:invGamma/>
              </a:srgbClr>
            </a:gs>
            <a:gs pos="100000">
              <a:srgbClr val="FF99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89063" cy="2286000"/>
          </a:xfrm>
          <a:prstGeom prst="rect">
            <a:avLst/>
          </a:prstGeom>
          <a:noFill/>
        </p:spPr>
      </p:pic>
      <p:pic>
        <p:nvPicPr>
          <p:cNvPr id="31747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800"/>
            <a:ext cx="1389063" cy="2362200"/>
          </a:xfrm>
          <a:prstGeom prst="rect">
            <a:avLst/>
          </a:prstGeom>
          <a:noFill/>
        </p:spPr>
      </p:pic>
      <p:pic>
        <p:nvPicPr>
          <p:cNvPr id="31748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95800"/>
            <a:ext cx="1389063" cy="2362200"/>
          </a:xfrm>
          <a:prstGeom prst="rect">
            <a:avLst/>
          </a:prstGeom>
          <a:noFill/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457200"/>
            <a:ext cx="29495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81000"/>
            <a:ext cx="28924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2209800"/>
            <a:ext cx="2844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1143000" y="3505200"/>
            <a:ext cx="227171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 b="1" i="1">
                <a:latin typeface="Times New Roman" pitchFamily="18" charset="0"/>
              </a:rPr>
              <a:t>Перочистка, </a:t>
            </a:r>
          </a:p>
          <a:p>
            <a:r>
              <a:rPr lang="ru-RU" sz="2400" b="1" i="1">
                <a:latin typeface="Times New Roman" pitchFamily="18" charset="0"/>
              </a:rPr>
              <a:t>чернильница,</a:t>
            </a:r>
          </a:p>
          <a:p>
            <a:r>
              <a:rPr lang="ru-RU" sz="2400" b="1" i="1">
                <a:latin typeface="Times New Roman" pitchFamily="18" charset="0"/>
              </a:rPr>
              <a:t>карандаш. </a:t>
            </a:r>
          </a:p>
          <a:p>
            <a:r>
              <a:rPr lang="ru-RU" sz="2400" b="1" i="1">
                <a:latin typeface="Times New Roman" pitchFamily="18" charset="0"/>
              </a:rPr>
              <a:t>1820-1840-е гг   </a:t>
            </a: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6094413" y="3505200"/>
            <a:ext cx="30495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400" b="1" i="1">
                <a:latin typeface="Times New Roman" pitchFamily="18" charset="0"/>
              </a:rPr>
              <a:t>Ломберные щеточки</a:t>
            </a:r>
          </a:p>
          <a:p>
            <a:pPr algn="ctr"/>
            <a:r>
              <a:rPr lang="ru-RU" sz="2400" b="1" i="1">
                <a:latin typeface="Times New Roman" pitchFamily="18" charset="0"/>
              </a:rPr>
              <a:t>и чехлы на мел.</a:t>
            </a:r>
          </a:p>
          <a:p>
            <a:pPr algn="ctr"/>
            <a:r>
              <a:rPr lang="ru-RU" sz="2400" b="1" i="1">
                <a:latin typeface="Times New Roman" pitchFamily="18" charset="0"/>
              </a:rPr>
              <a:t> Начало XIX века</a:t>
            </a:r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2895600" y="5410200"/>
            <a:ext cx="37861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400" b="1" i="1">
                <a:latin typeface="Times New Roman" pitchFamily="18" charset="0"/>
              </a:rPr>
              <a:t>Стакан в бисерном чехле. </a:t>
            </a:r>
          </a:p>
          <a:p>
            <a:pPr algn="ctr"/>
            <a:r>
              <a:rPr lang="ru-RU" sz="2400" b="1" i="1">
                <a:latin typeface="Times New Roman" pitchFamily="18" charset="0"/>
              </a:rPr>
              <a:t>  Середина XIX века     </a:t>
            </a:r>
            <a:r>
              <a:rPr lang="ru-RU"/>
              <a:t>    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62200" cy="2362200"/>
          </a:xfrm>
          <a:prstGeom prst="rect">
            <a:avLst/>
          </a:prstGeom>
          <a:noFill/>
        </p:spPr>
      </p:pic>
      <p:pic>
        <p:nvPicPr>
          <p:cNvPr id="5123" name="Picture 3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2286000" cy="2286000"/>
          </a:xfrm>
          <a:prstGeom prst="rect">
            <a:avLst/>
          </a:prstGeom>
          <a:noFill/>
        </p:spPr>
      </p:pic>
      <p:pic>
        <p:nvPicPr>
          <p:cNvPr id="5124" name="Picture 4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0"/>
            <a:ext cx="2286000" cy="2286000"/>
          </a:xfrm>
          <a:prstGeom prst="rect">
            <a:avLst/>
          </a:prstGeom>
          <a:noFill/>
        </p:spPr>
      </p:pic>
      <p:pic>
        <p:nvPicPr>
          <p:cNvPr id="5125" name="Picture 5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2286000" cy="2286000"/>
          </a:xfrm>
          <a:prstGeom prst="rect">
            <a:avLst/>
          </a:prstGeom>
          <a:noFill/>
        </p:spPr>
      </p:pic>
      <p:pic>
        <p:nvPicPr>
          <p:cNvPr id="5126" name="Picture 6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2286000" cy="2286000"/>
          </a:xfrm>
          <a:prstGeom prst="rect">
            <a:avLst/>
          </a:prstGeom>
          <a:noFill/>
        </p:spPr>
      </p:pic>
      <p:pic>
        <p:nvPicPr>
          <p:cNvPr id="5127" name="Picture 7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0"/>
            <a:ext cx="2362200" cy="2286000"/>
          </a:xfrm>
          <a:prstGeom prst="rect">
            <a:avLst/>
          </a:prstGeom>
          <a:noFill/>
        </p:spPr>
      </p:pic>
      <p:pic>
        <p:nvPicPr>
          <p:cNvPr id="5128" name="Picture 8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286000" cy="2286000"/>
          </a:xfrm>
          <a:prstGeom prst="rect">
            <a:avLst/>
          </a:prstGeom>
          <a:noFill/>
        </p:spPr>
      </p:pic>
      <p:pic>
        <p:nvPicPr>
          <p:cNvPr id="5129" name="Picture 9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09800"/>
            <a:ext cx="2286000" cy="2362200"/>
          </a:xfrm>
          <a:prstGeom prst="rect">
            <a:avLst/>
          </a:prstGeom>
          <a:noFill/>
        </p:spPr>
      </p:pic>
      <p:pic>
        <p:nvPicPr>
          <p:cNvPr id="5130" name="Picture 10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2209800"/>
            <a:ext cx="2362200" cy="2286000"/>
          </a:xfrm>
          <a:prstGeom prst="rect">
            <a:avLst/>
          </a:prstGeom>
          <a:noFill/>
        </p:spPr>
      </p:pic>
      <p:pic>
        <p:nvPicPr>
          <p:cNvPr id="5131" name="Picture 11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209800"/>
            <a:ext cx="2362200" cy="2362200"/>
          </a:xfrm>
          <a:prstGeom prst="rect">
            <a:avLst/>
          </a:prstGeom>
          <a:noFill/>
        </p:spPr>
      </p:pic>
      <p:pic>
        <p:nvPicPr>
          <p:cNvPr id="5132" name="Picture 12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4572000"/>
            <a:ext cx="2362200" cy="2286000"/>
          </a:xfrm>
          <a:prstGeom prst="rect">
            <a:avLst/>
          </a:prstGeom>
          <a:noFill/>
        </p:spPr>
      </p:pic>
      <p:pic>
        <p:nvPicPr>
          <p:cNvPr id="5133" name="Picture 13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495800"/>
            <a:ext cx="2286000" cy="2362200"/>
          </a:xfrm>
          <a:prstGeom prst="rect">
            <a:avLst/>
          </a:prstGeom>
          <a:noFill/>
        </p:spPr>
      </p:pic>
      <p:pic>
        <p:nvPicPr>
          <p:cNvPr id="5134" name="Picture 14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4419600"/>
            <a:ext cx="2362200" cy="2438400"/>
          </a:xfrm>
          <a:prstGeom prst="rect">
            <a:avLst/>
          </a:prstGeom>
          <a:noFill/>
        </p:spPr>
      </p:pic>
      <p:pic>
        <p:nvPicPr>
          <p:cNvPr id="5135" name="Picture 15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89063" cy="2286000"/>
          </a:xfrm>
          <a:prstGeom prst="rect">
            <a:avLst/>
          </a:prstGeom>
          <a:noFill/>
        </p:spPr>
      </p:pic>
      <p:pic>
        <p:nvPicPr>
          <p:cNvPr id="5136" name="Picture 16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9800"/>
            <a:ext cx="1389063" cy="2362200"/>
          </a:xfrm>
          <a:prstGeom prst="rect">
            <a:avLst/>
          </a:prstGeom>
          <a:noFill/>
        </p:spPr>
      </p:pic>
      <p:pic>
        <p:nvPicPr>
          <p:cNvPr id="5137" name="Picture 17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95800"/>
            <a:ext cx="1389063" cy="2362200"/>
          </a:xfrm>
          <a:prstGeom prst="rect">
            <a:avLst/>
          </a:prstGeom>
          <a:noFill/>
        </p:spPr>
      </p:pic>
      <p:sp>
        <p:nvSpPr>
          <p:cNvPr id="5138" name="WordArt 18"/>
          <p:cNvSpPr>
            <a:spLocks noChangeArrowheads="1" noChangeShapeType="1" noTextEdit="1"/>
          </p:cNvSpPr>
          <p:nvPr/>
        </p:nvSpPr>
        <p:spPr bwMode="auto">
          <a:xfrm>
            <a:off x="457200" y="1295400"/>
            <a:ext cx="8305800" cy="2895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-1514"/>
              </a:avLst>
            </a:prstTxWarp>
          </a:bodyPr>
          <a:lstStyle/>
          <a:p>
            <a:pPr algn="ctr"/>
            <a:r>
              <a:rPr lang="ru-RU" sz="3600" b="1" i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Monotype Corsiva"/>
              </a:rPr>
              <a:t>Чарующий бисер</a:t>
            </a:r>
          </a:p>
        </p:txBody>
      </p:sp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0" y="2566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140" name="Picture 20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5819775"/>
            <a:ext cx="1428750" cy="1038225"/>
          </a:xfrm>
          <a:prstGeom prst="rect">
            <a:avLst/>
          </a:prstGeom>
          <a:noFill/>
        </p:spPr>
      </p:pic>
      <p:pic>
        <p:nvPicPr>
          <p:cNvPr id="5141" name="Picture 21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5819775"/>
            <a:ext cx="1428750" cy="1038225"/>
          </a:xfrm>
          <a:prstGeom prst="rect">
            <a:avLst/>
          </a:prstGeom>
          <a:noFill/>
        </p:spPr>
      </p:pic>
      <p:pic>
        <p:nvPicPr>
          <p:cNvPr id="5142" name="Picture 22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5819775"/>
            <a:ext cx="1428750" cy="1038225"/>
          </a:xfrm>
          <a:prstGeom prst="rect">
            <a:avLst/>
          </a:prstGeom>
          <a:noFill/>
        </p:spPr>
      </p:pic>
      <p:pic>
        <p:nvPicPr>
          <p:cNvPr id="5143" name="Picture 23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5819775"/>
            <a:ext cx="1428750" cy="1038225"/>
          </a:xfrm>
          <a:prstGeom prst="rect">
            <a:avLst/>
          </a:prstGeom>
          <a:noFill/>
        </p:spPr>
      </p:pic>
      <p:pic>
        <p:nvPicPr>
          <p:cNvPr id="5144" name="Picture 24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50" y="5819775"/>
            <a:ext cx="1428750" cy="1038225"/>
          </a:xfrm>
          <a:prstGeom prst="rect">
            <a:avLst/>
          </a:prstGeom>
          <a:noFill/>
        </p:spPr>
      </p:pic>
      <p:pic>
        <p:nvPicPr>
          <p:cNvPr id="5145" name="Picture 25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5819775"/>
            <a:ext cx="1428750" cy="1038225"/>
          </a:xfrm>
          <a:prstGeom prst="rect">
            <a:avLst/>
          </a:prstGeom>
          <a:noFill/>
        </p:spPr>
      </p:pic>
      <p:pic>
        <p:nvPicPr>
          <p:cNvPr id="5146" name="Picture 26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819775"/>
            <a:ext cx="1428750" cy="1038225"/>
          </a:xfrm>
          <a:prstGeom prst="rect">
            <a:avLst/>
          </a:prstGeom>
          <a:noFill/>
        </p:spPr>
      </p:pic>
      <p:pic>
        <p:nvPicPr>
          <p:cNvPr id="5147" name="Picture 27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76218">
            <a:off x="6172200" y="5181600"/>
            <a:ext cx="1428750" cy="1038225"/>
          </a:xfrm>
          <a:prstGeom prst="rect">
            <a:avLst/>
          </a:prstGeom>
          <a:noFill/>
        </p:spPr>
      </p:pic>
      <p:pic>
        <p:nvPicPr>
          <p:cNvPr id="5148" name="Picture 28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4953000"/>
            <a:ext cx="1428750" cy="1038225"/>
          </a:xfrm>
          <a:prstGeom prst="rect">
            <a:avLst/>
          </a:prstGeom>
          <a:noFill/>
        </p:spPr>
      </p:pic>
      <p:pic>
        <p:nvPicPr>
          <p:cNvPr id="5149" name="Picture 29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5029200"/>
            <a:ext cx="1428750" cy="1038225"/>
          </a:xfrm>
          <a:prstGeom prst="rect">
            <a:avLst/>
          </a:prstGeom>
          <a:noFill/>
        </p:spPr>
      </p:pic>
      <p:pic>
        <p:nvPicPr>
          <p:cNvPr id="5150" name="Picture 30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5105400"/>
            <a:ext cx="1428750" cy="1038225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rgbClr val="99CCFF">
                <a:gamma/>
                <a:tint val="0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29250"/>
            <a:ext cx="2352675" cy="1428750"/>
          </a:xfrm>
          <a:prstGeom prst="rect">
            <a:avLst/>
          </a:prstGeom>
          <a:noFill/>
        </p:spPr>
      </p:pic>
      <p:pic>
        <p:nvPicPr>
          <p:cNvPr id="32771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5429250"/>
            <a:ext cx="2438400" cy="1428750"/>
          </a:xfrm>
          <a:prstGeom prst="rect">
            <a:avLst/>
          </a:prstGeom>
          <a:noFill/>
        </p:spPr>
      </p:pic>
      <p:pic>
        <p:nvPicPr>
          <p:cNvPr id="32772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5429250"/>
            <a:ext cx="2352675" cy="1428750"/>
          </a:xfrm>
          <a:prstGeom prst="rect">
            <a:avLst/>
          </a:prstGeom>
          <a:noFill/>
        </p:spPr>
      </p:pic>
      <p:pic>
        <p:nvPicPr>
          <p:cNvPr id="32773" name="Picture 5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1325" y="5429250"/>
            <a:ext cx="2352675" cy="1428750"/>
          </a:xfrm>
          <a:prstGeom prst="rect">
            <a:avLst/>
          </a:prstGeom>
          <a:noFill/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533400"/>
            <a:ext cx="3392488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533400"/>
            <a:ext cx="3338513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914400" y="4268788"/>
            <a:ext cx="2852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400" b="1" i="1">
                <a:latin typeface="Times New Roman" pitchFamily="18" charset="0"/>
              </a:rPr>
              <a:t>Бисерная сумочка   </a:t>
            </a:r>
          </a:p>
          <a:p>
            <a:pPr algn="ctr"/>
            <a:r>
              <a:rPr lang="ru-RU" sz="2400" b="1" i="1">
                <a:latin typeface="Times New Roman" pitchFamily="18" charset="0"/>
              </a:rPr>
              <a:t>  1830-1840-е гг.  </a:t>
            </a:r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5594350" y="4252913"/>
            <a:ext cx="28781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400" b="1" i="1">
                <a:latin typeface="Times New Roman" pitchFamily="18" charset="0"/>
              </a:rPr>
              <a:t>Бисерные кошельки</a:t>
            </a:r>
          </a:p>
          <a:p>
            <a:pPr algn="ctr"/>
            <a:r>
              <a:rPr lang="ru-RU" sz="2400" b="1" i="1">
                <a:latin typeface="Times New Roman" pitchFamily="18" charset="0"/>
              </a:rPr>
              <a:t>1820-1830-е гг.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>
                <a:gamma/>
                <a:tint val="0"/>
                <a:invGamma/>
              </a:srgbClr>
            </a:gs>
            <a:gs pos="100000">
              <a:srgbClr val="CCCC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89063" cy="2286000"/>
          </a:xfrm>
          <a:prstGeom prst="rect">
            <a:avLst/>
          </a:prstGeom>
          <a:noFill/>
        </p:spPr>
      </p:pic>
      <p:pic>
        <p:nvPicPr>
          <p:cNvPr id="33795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800"/>
            <a:ext cx="1389063" cy="2362200"/>
          </a:xfrm>
          <a:prstGeom prst="rect">
            <a:avLst/>
          </a:prstGeom>
          <a:noFill/>
        </p:spPr>
      </p:pic>
      <p:pic>
        <p:nvPicPr>
          <p:cNvPr id="33796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95800"/>
            <a:ext cx="1389063" cy="2362200"/>
          </a:xfrm>
          <a:prstGeom prst="rect">
            <a:avLst/>
          </a:prstGeom>
          <a:noFill/>
        </p:spPr>
      </p:pic>
      <p:pic>
        <p:nvPicPr>
          <p:cNvPr id="33797" name="Picture 5" descr="doll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81000"/>
            <a:ext cx="1285875" cy="2514600"/>
          </a:xfrm>
          <a:prstGeom prst="rect">
            <a:avLst/>
          </a:prstGeom>
          <a:noFill/>
        </p:spPr>
      </p:pic>
      <p:pic>
        <p:nvPicPr>
          <p:cNvPr id="33798" name="Picture 6" descr="doll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3276600"/>
            <a:ext cx="1116013" cy="2362200"/>
          </a:xfrm>
          <a:prstGeom prst="rect">
            <a:avLst/>
          </a:prstGeom>
          <a:noFill/>
        </p:spPr>
      </p:pic>
      <p:sp>
        <p:nvSpPr>
          <p:cNvPr id="33799" name="AutoShape 7"/>
          <p:cNvSpPr>
            <a:spLocks noChangeArrowheads="1"/>
          </p:cNvSpPr>
          <p:nvPr/>
        </p:nvSpPr>
        <p:spPr bwMode="auto">
          <a:xfrm>
            <a:off x="3200400" y="457200"/>
            <a:ext cx="5562600" cy="2286000"/>
          </a:xfrm>
          <a:prstGeom prst="wedgeEllipseCallout">
            <a:avLst>
              <a:gd name="adj1" fmla="val -68435"/>
              <a:gd name="adj2" fmla="val -27292"/>
            </a:avLst>
          </a:prstGeom>
          <a:gradFill rotWithShape="1">
            <a:gsLst>
              <a:gs pos="0">
                <a:srgbClr val="FF9999">
                  <a:gamma/>
                  <a:tint val="0"/>
                  <a:invGamma/>
                </a:srgbClr>
              </a:gs>
              <a:gs pos="100000">
                <a:srgbClr val="FF9999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/>
              <a:t>А что происходит сейчас? «Золотой век» русского бисера уже далеко позади.</a:t>
            </a:r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914400" y="3657600"/>
            <a:ext cx="4724400" cy="2209800"/>
          </a:xfrm>
          <a:prstGeom prst="cloudCallout">
            <a:avLst>
              <a:gd name="adj1" fmla="val 82898"/>
              <a:gd name="adj2" fmla="val -33838"/>
            </a:avLst>
          </a:prstGeom>
          <a:gradFill rotWithShape="1">
            <a:gsLst>
              <a:gs pos="0">
                <a:srgbClr val="FFCCFF"/>
              </a:gs>
              <a:gs pos="50000">
                <a:srgbClr val="FFCCFF">
                  <a:gamma/>
                  <a:tint val="0"/>
                  <a:invGamma/>
                </a:srgbClr>
              </a:gs>
              <a:gs pos="100000">
                <a:srgbClr val="FFCCFF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>
                <a:solidFill>
                  <a:schemeClr val="accent2"/>
                </a:solidFill>
              </a:rPr>
              <a:t>Бисерное искусство вновь популярно. </a:t>
            </a:r>
          </a:p>
        </p:txBody>
      </p:sp>
      <p:pic>
        <p:nvPicPr>
          <p:cNvPr id="33801" name="Picture 9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752600" y="3200400"/>
            <a:ext cx="171450" cy="171450"/>
          </a:xfrm>
          <a:prstGeom prst="rect">
            <a:avLst/>
          </a:prstGeom>
          <a:noFill/>
        </p:spPr>
      </p:pic>
      <p:pic>
        <p:nvPicPr>
          <p:cNvPr id="33802" name="Picture 10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066800" y="3581400"/>
            <a:ext cx="171450" cy="171450"/>
          </a:xfrm>
          <a:prstGeom prst="rect">
            <a:avLst/>
          </a:prstGeom>
          <a:noFill/>
        </p:spPr>
      </p:pic>
      <p:pic>
        <p:nvPicPr>
          <p:cNvPr id="33803" name="Picture 11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8153400" y="6477000"/>
            <a:ext cx="171450" cy="171450"/>
          </a:xfrm>
          <a:prstGeom prst="rect">
            <a:avLst/>
          </a:prstGeom>
          <a:noFill/>
        </p:spPr>
      </p:pic>
      <p:pic>
        <p:nvPicPr>
          <p:cNvPr id="33804" name="Picture 12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8077200" y="5943600"/>
            <a:ext cx="171450" cy="171450"/>
          </a:xfrm>
          <a:prstGeom prst="rect">
            <a:avLst/>
          </a:prstGeom>
          <a:noFill/>
        </p:spPr>
      </p:pic>
      <p:pic>
        <p:nvPicPr>
          <p:cNvPr id="33805" name="Picture 13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09800" y="6096000"/>
            <a:ext cx="381000" cy="381000"/>
          </a:xfrm>
          <a:prstGeom prst="rect">
            <a:avLst/>
          </a:prstGeom>
          <a:noFill/>
        </p:spPr>
      </p:pic>
      <p:pic>
        <p:nvPicPr>
          <p:cNvPr id="33806" name="Picture 14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5000" y="5943600"/>
            <a:ext cx="209550" cy="209550"/>
          </a:xfrm>
          <a:prstGeom prst="rect">
            <a:avLst/>
          </a:prstGeom>
          <a:noFill/>
        </p:spPr>
      </p:pic>
      <p:pic>
        <p:nvPicPr>
          <p:cNvPr id="33807" name="Picture 15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6248400"/>
            <a:ext cx="209550" cy="209550"/>
          </a:xfrm>
          <a:prstGeom prst="rect">
            <a:avLst/>
          </a:prstGeom>
          <a:noFill/>
        </p:spPr>
      </p:pic>
      <p:pic>
        <p:nvPicPr>
          <p:cNvPr id="33808" name="Picture 16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5867400"/>
            <a:ext cx="209550" cy="209550"/>
          </a:xfrm>
          <a:prstGeom prst="rect">
            <a:avLst/>
          </a:prstGeom>
          <a:noFill/>
        </p:spPr>
      </p:pic>
      <p:pic>
        <p:nvPicPr>
          <p:cNvPr id="33809" name="Picture 17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48600" y="6248400"/>
            <a:ext cx="209550" cy="209550"/>
          </a:xfrm>
          <a:prstGeom prst="rect">
            <a:avLst/>
          </a:prstGeom>
          <a:noFill/>
        </p:spPr>
      </p:pic>
      <p:pic>
        <p:nvPicPr>
          <p:cNvPr id="33810" name="Picture 18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934200" y="5943600"/>
            <a:ext cx="171450" cy="171450"/>
          </a:xfrm>
          <a:prstGeom prst="rect">
            <a:avLst/>
          </a:prstGeom>
          <a:noFill/>
        </p:spPr>
      </p:pic>
      <p:pic>
        <p:nvPicPr>
          <p:cNvPr id="33811" name="Picture 19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3200400"/>
            <a:ext cx="381000" cy="381000"/>
          </a:xfrm>
          <a:prstGeom prst="rect">
            <a:avLst/>
          </a:prstGeom>
          <a:noFill/>
        </p:spPr>
      </p:pic>
      <p:pic>
        <p:nvPicPr>
          <p:cNvPr id="33812" name="Picture 20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10400" y="6248400"/>
            <a:ext cx="381000" cy="381000"/>
          </a:xfrm>
          <a:prstGeom prst="rect">
            <a:avLst/>
          </a:prstGeom>
          <a:noFill/>
        </p:spPr>
      </p:pic>
      <p:pic>
        <p:nvPicPr>
          <p:cNvPr id="33813" name="Picture 21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819400" y="6019800"/>
            <a:ext cx="323850" cy="3238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 animBg="1"/>
      <p:bldP spid="3380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352675" cy="1428750"/>
          </a:xfrm>
          <a:prstGeom prst="rect">
            <a:avLst/>
          </a:prstGeom>
          <a:noFill/>
        </p:spPr>
      </p:pic>
      <p:pic>
        <p:nvPicPr>
          <p:cNvPr id="34819" name="Picture 3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0"/>
            <a:ext cx="2352675" cy="1428750"/>
          </a:xfrm>
          <a:prstGeom prst="rect">
            <a:avLst/>
          </a:prstGeom>
          <a:noFill/>
        </p:spPr>
      </p:pic>
      <p:pic>
        <p:nvPicPr>
          <p:cNvPr id="34820" name="Picture 4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1325" y="0"/>
            <a:ext cx="2352675" cy="1428750"/>
          </a:xfrm>
          <a:prstGeom prst="rect">
            <a:avLst/>
          </a:prstGeom>
          <a:noFill/>
        </p:spPr>
      </p:pic>
      <p:pic>
        <p:nvPicPr>
          <p:cNvPr id="34821" name="Picture 5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2352675" cy="1428750"/>
          </a:xfrm>
          <a:prstGeom prst="rect">
            <a:avLst/>
          </a:prstGeom>
          <a:noFill/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905000"/>
            <a:ext cx="282733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838200"/>
            <a:ext cx="278288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2057400"/>
            <a:ext cx="281463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1066800" y="5562600"/>
            <a:ext cx="71453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Monotype Corsiva" pitchFamily="66" charset="0"/>
              </a:rPr>
              <a:t>Изделия  выставки «Бисер в интерьере»</a:t>
            </a:r>
            <a:r>
              <a:rPr lang="ru-RU" sz="3600">
                <a:solidFill>
                  <a:srgbClr val="6600CC"/>
                </a:solidFill>
              </a:rPr>
              <a:t> </a:t>
            </a:r>
          </a:p>
        </p:txBody>
      </p:sp>
      <p:pic>
        <p:nvPicPr>
          <p:cNvPr id="34826" name="Ричард Клаудерман - Лунная соната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8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26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/>
            </a:gs>
            <a:gs pos="100000">
              <a:srgbClr val="FFCCCC">
                <a:gamma/>
                <a:tint val="0"/>
                <a:invGamma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vesenyj-son_fon_all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715250" y="0"/>
            <a:ext cx="1428750" cy="2352675"/>
          </a:xfrm>
          <a:noFill/>
          <a:ln/>
        </p:spPr>
      </p:pic>
      <p:pic>
        <p:nvPicPr>
          <p:cNvPr id="35843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2209800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4505325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bisr_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8600"/>
            <a:ext cx="3333750" cy="3724275"/>
          </a:xfrm>
          <a:prstGeom prst="rect">
            <a:avLst/>
          </a:prstGeom>
          <a:noFill/>
        </p:spPr>
      </p:pic>
      <p:pic>
        <p:nvPicPr>
          <p:cNvPr id="35846" name="Picture 6" descr="eve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304800"/>
            <a:ext cx="3127375" cy="3657600"/>
          </a:xfrm>
          <a:prstGeom prst="rect">
            <a:avLst/>
          </a:prstGeom>
          <a:noFill/>
        </p:spPr>
      </p:pic>
      <p:pic>
        <p:nvPicPr>
          <p:cNvPr id="35847" name="Picture 7" descr="eve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7000" y="4038600"/>
            <a:ext cx="3352800" cy="26289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zo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CC">
                <a:gamma/>
                <a:tint val="0"/>
                <a:invGamma/>
              </a:srgbClr>
            </a:gs>
            <a:gs pos="100000">
              <a:srgbClr val="FF99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62200" cy="1389063"/>
          </a:xfrm>
          <a:prstGeom prst="rect">
            <a:avLst/>
          </a:prstGeom>
          <a:noFill/>
        </p:spPr>
      </p:pic>
      <p:pic>
        <p:nvPicPr>
          <p:cNvPr id="36867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2362200" cy="1389063"/>
          </a:xfrm>
          <a:prstGeom prst="rect">
            <a:avLst/>
          </a:prstGeom>
          <a:noFill/>
        </p:spPr>
      </p:pic>
      <p:pic>
        <p:nvPicPr>
          <p:cNvPr id="36868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0"/>
            <a:ext cx="2362200" cy="1389063"/>
          </a:xfrm>
          <a:prstGeom prst="rect">
            <a:avLst/>
          </a:prstGeom>
          <a:noFill/>
        </p:spPr>
      </p:pic>
      <p:pic>
        <p:nvPicPr>
          <p:cNvPr id="36869" name="Picture 5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0"/>
            <a:ext cx="2362200" cy="1389063"/>
          </a:xfrm>
          <a:prstGeom prst="rect">
            <a:avLst/>
          </a:prstGeom>
          <a:noFill/>
        </p:spPr>
      </p:pic>
      <p:pic>
        <p:nvPicPr>
          <p:cNvPr id="36870" name="Picture 6" descr="yudina__-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267200"/>
            <a:ext cx="2667000" cy="1792288"/>
          </a:xfrm>
          <a:prstGeom prst="rect">
            <a:avLst/>
          </a:prstGeom>
          <a:noFill/>
        </p:spPr>
      </p:pic>
      <p:pic>
        <p:nvPicPr>
          <p:cNvPr id="36871" name="Picture 7" descr="13-1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1371600"/>
            <a:ext cx="2413000" cy="2743200"/>
          </a:xfrm>
          <a:prstGeom prst="rect">
            <a:avLst/>
          </a:prstGeom>
          <a:noFill/>
        </p:spPr>
      </p:pic>
      <p:pic>
        <p:nvPicPr>
          <p:cNvPr id="36872" name="Picture 8" descr="s195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4267200"/>
            <a:ext cx="2590800" cy="1943100"/>
          </a:xfrm>
          <a:prstGeom prst="rect">
            <a:avLst/>
          </a:prstGeom>
          <a:noFill/>
        </p:spPr>
      </p:pic>
      <p:pic>
        <p:nvPicPr>
          <p:cNvPr id="36873" name="Picture 9" descr="13-1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" y="1371600"/>
            <a:ext cx="1978025" cy="2743200"/>
          </a:xfrm>
          <a:prstGeom prst="rect">
            <a:avLst/>
          </a:prstGeom>
          <a:noFill/>
        </p:spPr>
      </p:pic>
      <p:pic>
        <p:nvPicPr>
          <p:cNvPr id="36874" name="Picture 10" descr="15-1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00800" y="1371600"/>
            <a:ext cx="1873250" cy="2743200"/>
          </a:xfrm>
          <a:prstGeom prst="rect">
            <a:avLst/>
          </a:prstGeom>
          <a:noFill/>
        </p:spPr>
      </p:pic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3276600" y="4343400"/>
            <a:ext cx="2743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chemeClr val="accent2"/>
                </a:solidFill>
                <a:latin typeface="Monotype Corsiva" pitchFamily="66" charset="0"/>
              </a:rPr>
              <a:t>Современные аксессуары из бисера</a:t>
            </a:r>
          </a:p>
        </p:txBody>
      </p:sp>
      <p:pic>
        <p:nvPicPr>
          <p:cNvPr id="36876" name="Picture 12" descr="bd00085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71800" y="4343400"/>
            <a:ext cx="2667000" cy="22621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zo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FFCC99">
                <a:gamma/>
                <a:tint val="2353"/>
                <a:invGamma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55788_S40201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2743200" cy="2652713"/>
          </a:xfrm>
          <a:prstGeom prst="rect">
            <a:avLst/>
          </a:prstGeom>
          <a:noFill/>
        </p:spPr>
      </p:pic>
      <p:pic>
        <p:nvPicPr>
          <p:cNvPr id="37891" name="Picture 3" descr="55791_S40202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381000"/>
            <a:ext cx="2667000" cy="2667000"/>
          </a:xfrm>
          <a:prstGeom prst="rect">
            <a:avLst/>
          </a:prstGeom>
          <a:noFill/>
        </p:spPr>
      </p:pic>
      <p:pic>
        <p:nvPicPr>
          <p:cNvPr id="37892" name="Picture 4" descr="vesenyj-son_fon_al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50" y="0"/>
            <a:ext cx="1428750" cy="2352675"/>
          </a:xfrm>
          <a:prstGeom prst="rect">
            <a:avLst/>
          </a:prstGeom>
          <a:noFill/>
        </p:spPr>
      </p:pic>
      <p:pic>
        <p:nvPicPr>
          <p:cNvPr id="37893" name="Picture 5" descr="vesenyj-son_fon_al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50" y="2209800"/>
            <a:ext cx="1428750" cy="2352675"/>
          </a:xfrm>
          <a:prstGeom prst="rect">
            <a:avLst/>
          </a:prstGeom>
          <a:noFill/>
        </p:spPr>
      </p:pic>
      <p:pic>
        <p:nvPicPr>
          <p:cNvPr id="37894" name="Picture 6" descr="vesenyj-son_fon_al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50" y="4505325"/>
            <a:ext cx="1428750" cy="2352675"/>
          </a:xfrm>
          <a:prstGeom prst="rect">
            <a:avLst/>
          </a:prstGeom>
          <a:noFill/>
        </p:spPr>
      </p:pic>
      <p:pic>
        <p:nvPicPr>
          <p:cNvPr id="37895" name="Picture 7" descr="55790_S4020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457200"/>
            <a:ext cx="2743200" cy="2514600"/>
          </a:xfrm>
          <a:prstGeom prst="rect">
            <a:avLst/>
          </a:prstGeom>
          <a:noFill/>
        </p:spPr>
      </p:pic>
      <p:pic>
        <p:nvPicPr>
          <p:cNvPr id="37896" name="Picture 8" descr="bi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19400" y="3276600"/>
            <a:ext cx="3505200" cy="3157538"/>
          </a:xfrm>
          <a:prstGeom prst="rect">
            <a:avLst/>
          </a:prstGeom>
          <a:noFill/>
        </p:spPr>
      </p:pic>
      <p:pic>
        <p:nvPicPr>
          <p:cNvPr id="37897" name="Picture 9" descr="20061018_News_0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" y="3276600"/>
            <a:ext cx="2036763" cy="3200400"/>
          </a:xfrm>
          <a:prstGeom prst="rect">
            <a:avLst/>
          </a:prstGeom>
          <a:noFill/>
        </p:spPr>
      </p:pic>
      <p:pic>
        <p:nvPicPr>
          <p:cNvPr id="37898" name="Picture 10" descr="20061018_News_00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29400" y="3276600"/>
            <a:ext cx="2036763" cy="32004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zo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>
                <a:gamma/>
                <a:tint val="0"/>
                <a:invGamma/>
              </a:srgbClr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52675" cy="1428750"/>
          </a:xfrm>
          <a:prstGeom prst="rect">
            <a:avLst/>
          </a:prstGeom>
          <a:noFill/>
        </p:spPr>
      </p:pic>
      <p:pic>
        <p:nvPicPr>
          <p:cNvPr id="38915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2352675" cy="1428750"/>
          </a:xfrm>
          <a:prstGeom prst="rect">
            <a:avLst/>
          </a:prstGeom>
          <a:noFill/>
        </p:spPr>
      </p:pic>
      <p:pic>
        <p:nvPicPr>
          <p:cNvPr id="38916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1325" y="0"/>
            <a:ext cx="2352675" cy="1428750"/>
          </a:xfrm>
          <a:prstGeom prst="rect">
            <a:avLst/>
          </a:prstGeom>
          <a:noFill/>
        </p:spPr>
      </p:pic>
      <p:pic>
        <p:nvPicPr>
          <p:cNvPr id="38917" name="Picture 5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2352675" cy="1428750"/>
          </a:xfrm>
          <a:prstGeom prst="rect">
            <a:avLst/>
          </a:prstGeom>
          <a:noFill/>
        </p:spPr>
      </p:pic>
      <p:pic>
        <p:nvPicPr>
          <p:cNvPr id="38918" name="Picture 6" descr="biser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295400"/>
            <a:ext cx="3454400" cy="4618038"/>
          </a:xfrm>
          <a:prstGeom prst="rect">
            <a:avLst/>
          </a:prstGeom>
          <a:noFill/>
        </p:spPr>
      </p:pic>
      <p:pic>
        <p:nvPicPr>
          <p:cNvPr id="38919" name="Picture 7" descr="bis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1295400"/>
            <a:ext cx="3278188" cy="4618038"/>
          </a:xfrm>
          <a:prstGeom prst="rect">
            <a:avLst/>
          </a:prstGeom>
          <a:noFill/>
        </p:spPr>
      </p:pic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1143000" y="5943600"/>
            <a:ext cx="70183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Monotype Corsiva" pitchFamily="66" charset="0"/>
              </a:rPr>
              <a:t>Изделия  выставки «Бисер в интерьере»</a:t>
            </a:r>
          </a:p>
        </p:txBody>
      </p:sp>
    </p:spTree>
  </p:cSld>
  <p:clrMapOvr>
    <a:masterClrMapping/>
  </p:clrMapOvr>
  <p:transition advClick="0" advTm="6000">
    <p:zo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28750" cy="2352675"/>
          </a:xfrm>
          <a:prstGeom prst="rect">
            <a:avLst/>
          </a:prstGeom>
          <a:noFill/>
        </p:spPr>
      </p:pic>
      <p:pic>
        <p:nvPicPr>
          <p:cNvPr id="39939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800"/>
            <a:ext cx="1428750" cy="2352675"/>
          </a:xfrm>
          <a:prstGeom prst="rect">
            <a:avLst/>
          </a:prstGeom>
          <a:noFill/>
        </p:spPr>
      </p:pic>
      <p:pic>
        <p:nvPicPr>
          <p:cNvPr id="39940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05325"/>
            <a:ext cx="1428750" cy="2352675"/>
          </a:xfrm>
          <a:prstGeom prst="rect">
            <a:avLst/>
          </a:prstGeom>
          <a:noFill/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81000"/>
            <a:ext cx="29400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1524000"/>
            <a:ext cx="26543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81000"/>
            <a:ext cx="27813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1143000" y="3581400"/>
            <a:ext cx="20716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 i="1">
                <a:latin typeface="Times New Roman" pitchFamily="18" charset="0"/>
              </a:rPr>
              <a:t>Святая мученица</a:t>
            </a:r>
          </a:p>
          <a:p>
            <a:pPr algn="ctr"/>
            <a:r>
              <a:rPr lang="ru-RU" sz="2400" b="1" i="1">
                <a:latin typeface="Times New Roman" pitchFamily="18" charset="0"/>
              </a:rPr>
              <a:t> «Вера»   </a:t>
            </a: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3124200" y="4724400"/>
            <a:ext cx="3048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 i="1">
                <a:latin typeface="Times New Roman" pitchFamily="18" charset="0"/>
              </a:rPr>
              <a:t>  Казанская икона Божьей матери</a:t>
            </a:r>
            <a:r>
              <a:rPr lang="ru-RU"/>
              <a:t> </a:t>
            </a: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6096000" y="3505200"/>
            <a:ext cx="282098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 i="1">
                <a:latin typeface="Times New Roman" pitchFamily="18" charset="0"/>
              </a:rPr>
              <a:t>Святой великомученик</a:t>
            </a:r>
          </a:p>
          <a:p>
            <a:pPr algn="ctr"/>
            <a:r>
              <a:rPr lang="ru-RU" sz="2400" b="1" i="1">
                <a:latin typeface="Times New Roman" pitchFamily="18" charset="0"/>
              </a:rPr>
              <a:t> Георгий Победоносец</a:t>
            </a: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2667000" y="5943600"/>
            <a:ext cx="4541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 b="1" i="1">
                <a:latin typeface="Times New Roman" pitchFamily="18" charset="0"/>
              </a:rPr>
              <a:t>Работы Т.Резвановой  г. Москва</a:t>
            </a:r>
          </a:p>
        </p:txBody>
      </p:sp>
    </p:spTree>
  </p:cSld>
  <p:clrMapOvr>
    <a:masterClrMapping/>
  </p:clrMapOvr>
  <p:transition advClick="0" advTm="6000">
    <p:zo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rgbClr val="99CCFF">
                <a:gamma/>
                <a:tint val="0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5429250"/>
            <a:ext cx="2438400" cy="1428750"/>
          </a:xfrm>
          <a:prstGeom prst="rect">
            <a:avLst/>
          </a:prstGeom>
          <a:noFill/>
        </p:spPr>
      </p:pic>
      <p:pic>
        <p:nvPicPr>
          <p:cNvPr id="40963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29250"/>
            <a:ext cx="2438400" cy="1428750"/>
          </a:xfrm>
          <a:prstGeom prst="rect">
            <a:avLst/>
          </a:prstGeom>
          <a:noFill/>
        </p:spPr>
      </p:pic>
      <p:pic>
        <p:nvPicPr>
          <p:cNvPr id="40964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5429250"/>
            <a:ext cx="2438400" cy="1428750"/>
          </a:xfrm>
          <a:prstGeom prst="rect">
            <a:avLst/>
          </a:prstGeom>
          <a:noFill/>
        </p:spPr>
      </p:pic>
      <p:pic>
        <p:nvPicPr>
          <p:cNvPr id="40965" name="Picture 5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5429250"/>
            <a:ext cx="2438400" cy="1428750"/>
          </a:xfrm>
          <a:prstGeom prst="rect">
            <a:avLst/>
          </a:prstGeom>
          <a:noFill/>
        </p:spPr>
      </p:pic>
      <p:pic>
        <p:nvPicPr>
          <p:cNvPr id="40966" name="Picture 6" descr="41-1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295400"/>
            <a:ext cx="3048000" cy="3886200"/>
          </a:xfrm>
          <a:prstGeom prst="rect">
            <a:avLst/>
          </a:prstGeom>
          <a:noFill/>
        </p:spPr>
      </p:pic>
      <p:pic>
        <p:nvPicPr>
          <p:cNvPr id="40967" name="Picture 7" descr="41-1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1295400"/>
            <a:ext cx="2457450" cy="3886200"/>
          </a:xfrm>
          <a:prstGeom prst="rect">
            <a:avLst/>
          </a:prstGeom>
          <a:noFill/>
        </p:spPr>
      </p:pic>
      <p:pic>
        <p:nvPicPr>
          <p:cNvPr id="40968" name="Picture 8" descr="41-1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1295400"/>
            <a:ext cx="3046413" cy="3886200"/>
          </a:xfrm>
          <a:prstGeom prst="rect">
            <a:avLst/>
          </a:prstGeom>
          <a:noFill/>
        </p:spPr>
      </p:pic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1066800" y="304800"/>
            <a:ext cx="70183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Monotype Corsiva" pitchFamily="66" charset="0"/>
              </a:rPr>
              <a:t>Изделия  выставки «Бисер в интерьере»</a:t>
            </a:r>
          </a:p>
        </p:txBody>
      </p:sp>
    </p:spTree>
  </p:cSld>
  <p:clrMapOvr>
    <a:masterClrMapping/>
  </p:clrMapOvr>
  <p:transition advClick="0" advTm="6000">
    <p:zo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CC">
                <a:gamma/>
                <a:tint val="0"/>
                <a:invGamma/>
              </a:srgbClr>
            </a:gs>
            <a:gs pos="100000">
              <a:srgbClr val="FF99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5429250"/>
            <a:ext cx="2438400" cy="1428750"/>
          </a:xfrm>
          <a:prstGeom prst="rect">
            <a:avLst/>
          </a:prstGeom>
          <a:noFill/>
        </p:spPr>
      </p:pic>
      <p:pic>
        <p:nvPicPr>
          <p:cNvPr id="41987" name="Picture 3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0"/>
            <a:ext cx="2352675" cy="1428750"/>
          </a:xfrm>
          <a:prstGeom prst="rect">
            <a:avLst/>
          </a:prstGeom>
          <a:noFill/>
        </p:spPr>
      </p:pic>
      <p:pic>
        <p:nvPicPr>
          <p:cNvPr id="41988" name="Picture 4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2352675" cy="1428750"/>
          </a:xfrm>
          <a:prstGeom prst="rect">
            <a:avLst/>
          </a:prstGeom>
          <a:noFill/>
        </p:spPr>
      </p:pic>
      <p:pic>
        <p:nvPicPr>
          <p:cNvPr id="41989" name="Picture 5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352675" cy="1428750"/>
          </a:xfrm>
          <a:prstGeom prst="rect">
            <a:avLst/>
          </a:prstGeom>
          <a:noFill/>
        </p:spPr>
      </p:pic>
      <p:pic>
        <p:nvPicPr>
          <p:cNvPr id="41990" name="Picture 6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1325" y="0"/>
            <a:ext cx="2352675" cy="1428750"/>
          </a:xfrm>
          <a:prstGeom prst="rect">
            <a:avLst/>
          </a:prstGeom>
          <a:noFill/>
        </p:spPr>
      </p:pic>
      <p:pic>
        <p:nvPicPr>
          <p:cNvPr id="41991" name="Picture 7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5429250"/>
            <a:ext cx="2438400" cy="1428750"/>
          </a:xfrm>
          <a:prstGeom prst="rect">
            <a:avLst/>
          </a:prstGeom>
          <a:noFill/>
        </p:spPr>
      </p:pic>
      <p:pic>
        <p:nvPicPr>
          <p:cNvPr id="41992" name="Picture 8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5429250"/>
            <a:ext cx="2438400" cy="1428750"/>
          </a:xfrm>
          <a:prstGeom prst="rect">
            <a:avLst/>
          </a:prstGeom>
          <a:noFill/>
        </p:spPr>
      </p:pic>
      <p:pic>
        <p:nvPicPr>
          <p:cNvPr id="41993" name="Picture 9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29250"/>
            <a:ext cx="2438400" cy="1428750"/>
          </a:xfrm>
          <a:prstGeom prst="rect">
            <a:avLst/>
          </a:prstGeom>
          <a:noFill/>
        </p:spPr>
      </p:pic>
      <p:pic>
        <p:nvPicPr>
          <p:cNvPr id="41994" name="Picture 10" descr="41-1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1447800"/>
            <a:ext cx="3073400" cy="4038600"/>
          </a:xfrm>
          <a:prstGeom prst="rect">
            <a:avLst/>
          </a:prstGeom>
          <a:noFill/>
        </p:spPr>
      </p:pic>
      <p:pic>
        <p:nvPicPr>
          <p:cNvPr id="41995" name="Picture 11" descr="41-1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447800"/>
            <a:ext cx="2827338" cy="4038600"/>
          </a:xfrm>
          <a:prstGeom prst="rect">
            <a:avLst/>
          </a:prstGeom>
          <a:noFill/>
        </p:spPr>
      </p:pic>
      <p:pic>
        <p:nvPicPr>
          <p:cNvPr id="41996" name="Picture 12" descr="41-1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1447800"/>
            <a:ext cx="2586038" cy="39624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>
                <a:gamma/>
                <a:tint val="16078"/>
                <a:invGamma/>
              </a:srgbClr>
            </a:gs>
            <a:gs pos="100000">
              <a:srgbClr val="CC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52675" cy="1428750"/>
          </a:xfrm>
          <a:prstGeom prst="rect">
            <a:avLst/>
          </a:prstGeom>
          <a:noFill/>
        </p:spPr>
      </p:pic>
      <p:pic>
        <p:nvPicPr>
          <p:cNvPr id="6147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2352675" cy="1428750"/>
          </a:xfrm>
          <a:prstGeom prst="rect">
            <a:avLst/>
          </a:prstGeom>
          <a:noFill/>
        </p:spPr>
      </p:pic>
      <p:pic>
        <p:nvPicPr>
          <p:cNvPr id="6148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1325" y="0"/>
            <a:ext cx="2352675" cy="1428750"/>
          </a:xfrm>
          <a:prstGeom prst="rect">
            <a:avLst/>
          </a:prstGeom>
          <a:noFill/>
        </p:spPr>
      </p:pic>
      <p:pic>
        <p:nvPicPr>
          <p:cNvPr id="6149" name="Picture 5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2352675" cy="1428750"/>
          </a:xfrm>
          <a:prstGeom prst="rect">
            <a:avLst/>
          </a:prstGeom>
          <a:noFill/>
        </p:spPr>
      </p:pic>
      <p:pic>
        <p:nvPicPr>
          <p:cNvPr id="6150" name="Picture 6" descr="doll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990600"/>
            <a:ext cx="1285875" cy="2514600"/>
          </a:xfrm>
          <a:prstGeom prst="rect">
            <a:avLst/>
          </a:prstGeom>
          <a:noFill/>
        </p:spPr>
      </p:pic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1752600" y="457200"/>
            <a:ext cx="4648200" cy="2057400"/>
          </a:xfrm>
          <a:prstGeom prst="wedgeEllipseCallout">
            <a:avLst>
              <a:gd name="adj1" fmla="val 68171"/>
              <a:gd name="adj2" fmla="val 17130"/>
            </a:avLst>
          </a:prstGeom>
          <a:gradFill rotWithShape="1">
            <a:gsLst>
              <a:gs pos="0">
                <a:srgbClr val="99CCFF"/>
              </a:gs>
              <a:gs pos="50000">
                <a:srgbClr val="99CCFF">
                  <a:gamma/>
                  <a:tint val="32157"/>
                  <a:invGamma/>
                </a:srgbClr>
              </a:gs>
              <a:gs pos="100000">
                <a:srgbClr val="99CC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>
                <a:solidFill>
                  <a:srgbClr val="CC0099"/>
                </a:solidFill>
              </a:rPr>
              <a:t>И с чего же она начиналась, эта самая история бисера?</a:t>
            </a:r>
          </a:p>
          <a:p>
            <a:pPr algn="ctr"/>
            <a:endParaRPr lang="ru-RU" sz="2400"/>
          </a:p>
        </p:txBody>
      </p:sp>
      <p:pic>
        <p:nvPicPr>
          <p:cNvPr id="6152" name="Picture 8" descr="doll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657600"/>
            <a:ext cx="1116013" cy="2362200"/>
          </a:xfrm>
          <a:prstGeom prst="rect">
            <a:avLst/>
          </a:prstGeom>
          <a:noFill/>
        </p:spPr>
      </p:pic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3429000" y="2819400"/>
            <a:ext cx="4191000" cy="2971800"/>
          </a:xfrm>
          <a:prstGeom prst="cloudCallout">
            <a:avLst>
              <a:gd name="adj1" fmla="val -77046"/>
              <a:gd name="adj2" fmla="val -6889"/>
            </a:avLst>
          </a:prstGeom>
          <a:gradFill rotWithShape="1">
            <a:gsLst>
              <a:gs pos="0">
                <a:srgbClr val="FF9999"/>
              </a:gs>
              <a:gs pos="50000">
                <a:srgbClr val="FF9999">
                  <a:gamma/>
                  <a:tint val="18431"/>
                  <a:invGamma/>
                </a:srgbClr>
              </a:gs>
              <a:gs pos="100000">
                <a:srgbClr val="FF9999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 b="1" i="1">
                <a:solidFill>
                  <a:schemeClr val="accent2"/>
                </a:solidFill>
              </a:rPr>
              <a:t>Это очень давняя и загадочная история </a:t>
            </a:r>
          </a:p>
        </p:txBody>
      </p:sp>
      <p:pic>
        <p:nvPicPr>
          <p:cNvPr id="6154" name="Picture 10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905000" y="6477000"/>
            <a:ext cx="171450" cy="171450"/>
          </a:xfrm>
          <a:prstGeom prst="rect">
            <a:avLst/>
          </a:prstGeom>
          <a:noFill/>
        </p:spPr>
      </p:pic>
      <p:pic>
        <p:nvPicPr>
          <p:cNvPr id="6155" name="Picture 11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81200" y="6019800"/>
            <a:ext cx="209550" cy="209550"/>
          </a:xfrm>
          <a:prstGeom prst="rect">
            <a:avLst/>
          </a:prstGeom>
          <a:noFill/>
        </p:spPr>
      </p:pic>
      <p:pic>
        <p:nvPicPr>
          <p:cNvPr id="6156" name="Picture 12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4600" y="6172200"/>
            <a:ext cx="209550" cy="209550"/>
          </a:xfrm>
          <a:prstGeom prst="rect">
            <a:avLst/>
          </a:prstGeom>
          <a:noFill/>
        </p:spPr>
      </p:pic>
      <p:pic>
        <p:nvPicPr>
          <p:cNvPr id="6157" name="Picture 13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6324600"/>
            <a:ext cx="209550" cy="209550"/>
          </a:xfrm>
          <a:prstGeom prst="rect">
            <a:avLst/>
          </a:prstGeom>
          <a:noFill/>
        </p:spPr>
      </p:pic>
      <p:pic>
        <p:nvPicPr>
          <p:cNvPr id="6158" name="Picture 14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819400" y="6477000"/>
            <a:ext cx="171450" cy="171450"/>
          </a:xfrm>
          <a:prstGeom prst="rect">
            <a:avLst/>
          </a:prstGeom>
          <a:noFill/>
        </p:spPr>
      </p:pic>
      <p:pic>
        <p:nvPicPr>
          <p:cNvPr id="6159" name="Picture 15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733800" y="6019800"/>
            <a:ext cx="171450" cy="171450"/>
          </a:xfrm>
          <a:prstGeom prst="rect">
            <a:avLst/>
          </a:prstGeom>
          <a:noFill/>
        </p:spPr>
      </p:pic>
      <p:pic>
        <p:nvPicPr>
          <p:cNvPr id="6160" name="Picture 16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0" y="5867400"/>
            <a:ext cx="209550" cy="209550"/>
          </a:xfrm>
          <a:prstGeom prst="rect">
            <a:avLst/>
          </a:prstGeom>
          <a:noFill/>
        </p:spPr>
      </p:pic>
      <p:pic>
        <p:nvPicPr>
          <p:cNvPr id="6161" name="Picture 17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6477000"/>
            <a:ext cx="209550" cy="209550"/>
          </a:xfrm>
          <a:prstGeom prst="rect">
            <a:avLst/>
          </a:prstGeom>
          <a:noFill/>
        </p:spPr>
      </p:pic>
      <p:pic>
        <p:nvPicPr>
          <p:cNvPr id="6162" name="Picture 18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05800" y="5943600"/>
            <a:ext cx="209550" cy="209550"/>
          </a:xfrm>
          <a:prstGeom prst="rect">
            <a:avLst/>
          </a:prstGeom>
          <a:noFill/>
        </p:spPr>
      </p:pic>
      <p:pic>
        <p:nvPicPr>
          <p:cNvPr id="6163" name="Picture 19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648200" y="6400800"/>
            <a:ext cx="171450" cy="171450"/>
          </a:xfrm>
          <a:prstGeom prst="rect">
            <a:avLst/>
          </a:prstGeom>
          <a:noFill/>
        </p:spPr>
      </p:pic>
      <p:pic>
        <p:nvPicPr>
          <p:cNvPr id="6164" name="Picture 20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705600" y="6324600"/>
            <a:ext cx="171450" cy="171450"/>
          </a:xfrm>
          <a:prstGeom prst="rect">
            <a:avLst/>
          </a:prstGeom>
          <a:noFill/>
        </p:spPr>
      </p:pic>
      <p:pic>
        <p:nvPicPr>
          <p:cNvPr id="6165" name="Picture 21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543800" y="6400800"/>
            <a:ext cx="171450" cy="171450"/>
          </a:xfrm>
          <a:prstGeom prst="rect">
            <a:avLst/>
          </a:prstGeom>
          <a:noFill/>
        </p:spPr>
      </p:pic>
      <p:pic>
        <p:nvPicPr>
          <p:cNvPr id="6166" name="Picture 22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895600" y="5791200"/>
            <a:ext cx="171450" cy="171450"/>
          </a:xfrm>
          <a:prstGeom prst="rect">
            <a:avLst/>
          </a:prstGeom>
          <a:noFill/>
        </p:spPr>
      </p:pic>
      <p:pic>
        <p:nvPicPr>
          <p:cNvPr id="6167" name="Picture 23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172200" y="5943600"/>
            <a:ext cx="171450" cy="171450"/>
          </a:xfrm>
          <a:prstGeom prst="rect">
            <a:avLst/>
          </a:prstGeom>
          <a:noFill/>
        </p:spPr>
      </p:pic>
      <p:pic>
        <p:nvPicPr>
          <p:cNvPr id="6168" name="Picture 24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00600" y="5943600"/>
            <a:ext cx="209550" cy="2095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  <p:bldP spid="615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FFCC99">
                <a:gamma/>
                <a:tint val="0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29250"/>
            <a:ext cx="2352675" cy="1428750"/>
          </a:xfrm>
          <a:prstGeom prst="rect">
            <a:avLst/>
          </a:prstGeom>
          <a:noFill/>
        </p:spPr>
      </p:pic>
      <p:pic>
        <p:nvPicPr>
          <p:cNvPr id="43011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5429250"/>
            <a:ext cx="2438400" cy="1428750"/>
          </a:xfrm>
          <a:prstGeom prst="rect">
            <a:avLst/>
          </a:prstGeom>
          <a:noFill/>
        </p:spPr>
      </p:pic>
      <p:pic>
        <p:nvPicPr>
          <p:cNvPr id="43012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5429250"/>
            <a:ext cx="2352675" cy="1428750"/>
          </a:xfrm>
          <a:prstGeom prst="rect">
            <a:avLst/>
          </a:prstGeom>
          <a:noFill/>
        </p:spPr>
      </p:pic>
      <p:pic>
        <p:nvPicPr>
          <p:cNvPr id="43013" name="Picture 5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1325" y="5429250"/>
            <a:ext cx="2352675" cy="1428750"/>
          </a:xfrm>
          <a:prstGeom prst="rect">
            <a:avLst/>
          </a:prstGeom>
          <a:noFill/>
        </p:spPr>
      </p:pic>
      <p:pic>
        <p:nvPicPr>
          <p:cNvPr id="43014" name="Picture 6" descr="doll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8600"/>
            <a:ext cx="1285875" cy="2514600"/>
          </a:xfrm>
          <a:prstGeom prst="rect">
            <a:avLst/>
          </a:prstGeom>
          <a:noFill/>
        </p:spPr>
      </p:pic>
      <p:pic>
        <p:nvPicPr>
          <p:cNvPr id="43015" name="Picture 7" descr="doll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3276600"/>
            <a:ext cx="1116013" cy="2362200"/>
          </a:xfrm>
          <a:prstGeom prst="rect">
            <a:avLst/>
          </a:prstGeom>
          <a:noFill/>
        </p:spPr>
      </p:pic>
      <p:sp>
        <p:nvSpPr>
          <p:cNvPr id="43016" name="AutoShape 8"/>
          <p:cNvSpPr>
            <a:spLocks noChangeArrowheads="1"/>
          </p:cNvSpPr>
          <p:nvPr/>
        </p:nvSpPr>
        <p:spPr bwMode="auto">
          <a:xfrm>
            <a:off x="2286000" y="762000"/>
            <a:ext cx="5791200" cy="1752600"/>
          </a:xfrm>
          <a:prstGeom prst="wedgeEllipseCallout">
            <a:avLst>
              <a:gd name="adj1" fmla="val -61375"/>
              <a:gd name="adj2" fmla="val -51356"/>
            </a:avLst>
          </a:prstGeom>
          <a:gradFill rotWithShape="1">
            <a:gsLst>
              <a:gs pos="0">
                <a:srgbClr val="FFCCFF"/>
              </a:gs>
              <a:gs pos="50000">
                <a:srgbClr val="FFCCFF">
                  <a:gamma/>
                  <a:tint val="0"/>
                  <a:invGamma/>
                </a:srgbClr>
              </a:gs>
              <a:gs pos="100000">
                <a:srgbClr val="FFCCFF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>
                <a:solidFill>
                  <a:srgbClr val="990033"/>
                </a:solidFill>
              </a:rPr>
              <a:t>Итак, бисерные традиции возрождаются,  сохраняются, и развиваются.</a:t>
            </a:r>
            <a:r>
              <a:rPr lang="ru-RU" sz="2400">
                <a:solidFill>
                  <a:srgbClr val="990033"/>
                </a:solidFill>
              </a:rPr>
              <a:t> </a:t>
            </a:r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635000" y="4648200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43018" name="AutoShape 10"/>
          <p:cNvSpPr>
            <a:spLocks noChangeArrowheads="1"/>
          </p:cNvSpPr>
          <p:nvPr/>
        </p:nvSpPr>
        <p:spPr bwMode="auto">
          <a:xfrm>
            <a:off x="914400" y="2667000"/>
            <a:ext cx="5029200" cy="2971800"/>
          </a:xfrm>
          <a:prstGeom prst="cloudCallout">
            <a:avLst>
              <a:gd name="adj1" fmla="val 78407"/>
              <a:gd name="adj2" fmla="val -15009"/>
            </a:avLst>
          </a:prstGeom>
          <a:gradFill rotWithShape="1">
            <a:gsLst>
              <a:gs pos="0">
                <a:srgbClr val="99FFCC"/>
              </a:gs>
              <a:gs pos="50000">
                <a:srgbClr val="99FFCC">
                  <a:gamma/>
                  <a:tint val="0"/>
                  <a:invGamma/>
                </a:srgbClr>
              </a:gs>
              <a:gs pos="100000">
                <a:srgbClr val="99FFCC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i="1">
                <a:latin typeface="Times New Roman" pitchFamily="18" charset="0"/>
              </a:rPr>
              <a:t>И маленькая чудо бусинка-бисеринка продолжает катиться через века, хорошея и молодея с каждым новым днем.</a:t>
            </a:r>
          </a:p>
        </p:txBody>
      </p:sp>
      <p:pic>
        <p:nvPicPr>
          <p:cNvPr id="43019" name="Picture 11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28600" y="2667000"/>
            <a:ext cx="171450" cy="171450"/>
          </a:xfrm>
          <a:prstGeom prst="rect">
            <a:avLst/>
          </a:prstGeom>
          <a:noFill/>
        </p:spPr>
      </p:pic>
      <p:pic>
        <p:nvPicPr>
          <p:cNvPr id="43020" name="Picture 12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04800" y="1752600"/>
            <a:ext cx="171450" cy="171450"/>
          </a:xfrm>
          <a:prstGeom prst="rect">
            <a:avLst/>
          </a:prstGeom>
          <a:noFill/>
        </p:spPr>
      </p:pic>
      <p:pic>
        <p:nvPicPr>
          <p:cNvPr id="43021" name="Picture 13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8763000" y="5257800"/>
            <a:ext cx="171450" cy="171450"/>
          </a:xfrm>
          <a:prstGeom prst="rect">
            <a:avLst/>
          </a:prstGeom>
          <a:noFill/>
        </p:spPr>
      </p:pic>
      <p:pic>
        <p:nvPicPr>
          <p:cNvPr id="43022" name="Picture 14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572000" y="5486400"/>
            <a:ext cx="171450" cy="171450"/>
          </a:xfrm>
          <a:prstGeom prst="rect">
            <a:avLst/>
          </a:prstGeom>
          <a:noFill/>
        </p:spPr>
      </p:pic>
      <p:pic>
        <p:nvPicPr>
          <p:cNvPr id="43023" name="Picture 15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781800" y="5257800"/>
            <a:ext cx="171450" cy="171450"/>
          </a:xfrm>
          <a:prstGeom prst="rect">
            <a:avLst/>
          </a:prstGeom>
          <a:noFill/>
        </p:spPr>
      </p:pic>
      <p:pic>
        <p:nvPicPr>
          <p:cNvPr id="43024" name="Picture 16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0200" y="2438400"/>
            <a:ext cx="209550" cy="209550"/>
          </a:xfrm>
          <a:prstGeom prst="rect">
            <a:avLst/>
          </a:prstGeom>
          <a:noFill/>
        </p:spPr>
      </p:pic>
      <p:pic>
        <p:nvPicPr>
          <p:cNvPr id="43025" name="Picture 17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3124200"/>
            <a:ext cx="209550" cy="209550"/>
          </a:xfrm>
          <a:prstGeom prst="rect">
            <a:avLst/>
          </a:prstGeom>
          <a:noFill/>
        </p:spPr>
      </p:pic>
      <p:pic>
        <p:nvPicPr>
          <p:cNvPr id="43026" name="Picture 18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0" y="5257800"/>
            <a:ext cx="457200" cy="457200"/>
          </a:xfrm>
          <a:prstGeom prst="rect">
            <a:avLst/>
          </a:prstGeom>
          <a:noFill/>
        </p:spPr>
      </p:pic>
      <p:pic>
        <p:nvPicPr>
          <p:cNvPr id="43027" name="Picture 19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4114800"/>
            <a:ext cx="209550" cy="209550"/>
          </a:xfrm>
          <a:prstGeom prst="rect">
            <a:avLst/>
          </a:prstGeom>
          <a:noFill/>
        </p:spPr>
      </p:pic>
      <p:pic>
        <p:nvPicPr>
          <p:cNvPr id="43028" name="Picture 20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8800" y="5029200"/>
            <a:ext cx="209550" cy="209550"/>
          </a:xfrm>
          <a:prstGeom prst="rect">
            <a:avLst/>
          </a:prstGeom>
          <a:noFill/>
        </p:spPr>
      </p:pic>
      <p:pic>
        <p:nvPicPr>
          <p:cNvPr id="43029" name="Picture 21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248400" y="4800600"/>
            <a:ext cx="323850" cy="323850"/>
          </a:xfrm>
          <a:prstGeom prst="rect">
            <a:avLst/>
          </a:prstGeom>
          <a:noFill/>
        </p:spPr>
      </p:pic>
      <p:pic>
        <p:nvPicPr>
          <p:cNvPr id="43030" name="Picture 22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28600" y="5029200"/>
            <a:ext cx="323850" cy="323850"/>
          </a:xfrm>
          <a:prstGeom prst="rect">
            <a:avLst/>
          </a:prstGeom>
          <a:noFill/>
        </p:spPr>
      </p:pic>
      <p:pic>
        <p:nvPicPr>
          <p:cNvPr id="43031" name="Picture 23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57800" y="5562600"/>
            <a:ext cx="457200" cy="4572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 animBg="1"/>
      <p:bldP spid="4301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66"/>
            </a:gs>
            <a:gs pos="50000">
              <a:srgbClr val="FFFFCC"/>
            </a:gs>
            <a:gs pos="100000">
              <a:srgbClr val="FF99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066800"/>
            <a:ext cx="8229600" cy="792163"/>
          </a:xfrm>
        </p:spPr>
        <p:txBody>
          <a:bodyPr/>
          <a:lstStyle/>
          <a:p>
            <a:r>
              <a:rPr lang="ru-RU" b="1" i="1">
                <a:solidFill>
                  <a:srgbClr val="660033"/>
                </a:solidFill>
                <a:latin typeface="Monotype Corsiva" pitchFamily="66" charset="0"/>
              </a:rPr>
              <a:t>Практическая работа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685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b="1" i="1" u="sng">
                <a:solidFill>
                  <a:srgbClr val="800080"/>
                </a:solidFill>
                <a:latin typeface="Times New Roman" pitchFamily="18" charset="0"/>
              </a:rPr>
              <a:t>Материалы и приспособления</a:t>
            </a: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304800" y="2143125"/>
            <a:ext cx="83820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Tx/>
              <a:buChar char="•"/>
            </a:pPr>
            <a:r>
              <a:rPr lang="ru-RU" sz="2800" b="1" i="1">
                <a:solidFill>
                  <a:srgbClr val="660033"/>
                </a:solidFill>
                <a:latin typeface="Times New Roman" pitchFamily="18" charset="0"/>
              </a:rPr>
              <a:t>Стеклярус – стеклянные трубочки длиной 5–15 мм. </a:t>
            </a:r>
          </a:p>
          <a:p>
            <a:pPr>
              <a:buFontTx/>
              <a:buChar char="•"/>
            </a:pPr>
            <a:r>
              <a:rPr lang="ru-RU" sz="2800" b="1" i="1">
                <a:solidFill>
                  <a:srgbClr val="660033"/>
                </a:solidFill>
                <a:latin typeface="Times New Roman" pitchFamily="18" charset="0"/>
              </a:rPr>
              <a:t>Рубленый бисер - короткий стеклярус 3–4 мм. </a:t>
            </a:r>
          </a:p>
          <a:p>
            <a:pPr>
              <a:buFontTx/>
              <a:buChar char="•"/>
            </a:pPr>
            <a:r>
              <a:rPr lang="ru-RU" sz="2800" b="1" i="1">
                <a:solidFill>
                  <a:srgbClr val="660033"/>
                </a:solidFill>
                <a:latin typeface="Times New Roman" pitchFamily="18" charset="0"/>
              </a:rPr>
              <a:t>Бусины различной формы – круглые, удлиненные и т.д. </a:t>
            </a:r>
          </a:p>
          <a:p>
            <a:pPr>
              <a:buFontTx/>
              <a:buChar char="•"/>
            </a:pPr>
            <a:r>
              <a:rPr lang="ru-RU" sz="2800" b="1" i="1">
                <a:solidFill>
                  <a:srgbClr val="660033"/>
                </a:solidFill>
                <a:latin typeface="Times New Roman" pitchFamily="18" charset="0"/>
              </a:rPr>
              <a:t>Иголки – очень тонкие № 13. </a:t>
            </a:r>
          </a:p>
          <a:p>
            <a:pPr>
              <a:buFontTx/>
              <a:buChar char="•"/>
            </a:pPr>
            <a:r>
              <a:rPr lang="ru-RU" sz="2800" b="1" i="1">
                <a:solidFill>
                  <a:srgbClr val="660033"/>
                </a:solidFill>
                <a:latin typeface="Times New Roman" pitchFamily="18" charset="0"/>
              </a:rPr>
              <a:t>Булавки – для вспомогательных работ. </a:t>
            </a:r>
          </a:p>
          <a:p>
            <a:pPr>
              <a:buFontTx/>
              <a:buChar char="•"/>
            </a:pPr>
            <a:r>
              <a:rPr lang="ru-RU" sz="2800" b="1" i="1">
                <a:solidFill>
                  <a:srgbClr val="660033"/>
                </a:solidFill>
                <a:latin typeface="Times New Roman" pitchFamily="18" charset="0"/>
              </a:rPr>
              <a:t>Ножницы – лучше маленькие маникюрные. </a:t>
            </a:r>
          </a:p>
          <a:p>
            <a:pPr>
              <a:buFontTx/>
              <a:buChar char="•"/>
            </a:pPr>
            <a:r>
              <a:rPr lang="ru-RU" sz="2800" b="1" i="1">
                <a:solidFill>
                  <a:srgbClr val="660033"/>
                </a:solidFill>
                <a:latin typeface="Times New Roman" pitchFamily="18" charset="0"/>
              </a:rPr>
              <a:t>Нитки – капроновые, тонкая леска. </a:t>
            </a:r>
          </a:p>
          <a:p>
            <a:pPr>
              <a:buFontTx/>
              <a:buChar char="•"/>
            </a:pPr>
            <a:r>
              <a:rPr lang="ru-RU" sz="2800" b="1" i="1">
                <a:solidFill>
                  <a:srgbClr val="660033"/>
                </a:solidFill>
                <a:latin typeface="Times New Roman" pitchFamily="18" charset="0"/>
              </a:rPr>
              <a:t>Салфетка – лучше льняная или байковая. </a:t>
            </a:r>
          </a:p>
        </p:txBody>
      </p:sp>
      <p:pic>
        <p:nvPicPr>
          <p:cNvPr id="44037" name="Picture 5" descr="doll0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3962400"/>
            <a:ext cx="1116013" cy="2362200"/>
          </a:xfrm>
          <a:prstGeom prst="rect">
            <a:avLst/>
          </a:prstGeom>
          <a:noFill/>
        </p:spPr>
      </p:pic>
      <p:pic>
        <p:nvPicPr>
          <p:cNvPr id="44038" name="Picture 6" descr="razdelit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381000"/>
            <a:ext cx="5638800" cy="6477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Рис.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276600"/>
            <a:ext cx="54102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533400" y="381000"/>
            <a:ext cx="79248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800" b="1" i="1"/>
              <a:t>Цветочки из шести лепестков </a:t>
            </a:r>
          </a:p>
          <a:p>
            <a:pPr algn="ctr"/>
            <a:r>
              <a:rPr lang="ru-RU" b="1" i="1"/>
              <a:t>Набираем на нить пять белых, четыре красных и одну желтую бисеринки. Пропускаем иглу через четыре красных бисеринки (лепестки цветка), затем набираем еще две красные бисеринки и протягиваем нить через отверстие первой бисеринки - "лепестка", сердцевину цветка (желтую бисеринку) и четвертый "лепесток" (4). Подтягиваем нитку, следя за тем, чтобы набранный бисер не провисал, и набираем следующий промежуток между цветками - пять белых бисеринок. Затем приступаем к низанию следующего цветочка (рис.2 а, б, в). </a:t>
            </a:r>
            <a:br>
              <a:rPr lang="ru-RU" b="1" i="1"/>
            </a:br>
            <a:r>
              <a:rPr lang="ru-RU" i="1"/>
              <a:t/>
            </a:r>
            <a:br>
              <a:rPr lang="ru-RU" i="1"/>
            </a:br>
            <a:endParaRPr lang="ru-RU" i="1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FF99"/>
            </a:gs>
            <a:gs pos="50000">
              <a:srgbClr val="00FF99">
                <a:gamma/>
                <a:tint val="16078"/>
                <a:invGamma/>
              </a:srgbClr>
            </a:gs>
            <a:gs pos="100000">
              <a:srgbClr val="00FF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8382000" cy="1524000"/>
          </a:xfrm>
        </p:spPr>
        <p:txBody>
          <a:bodyPr/>
          <a:lstStyle/>
          <a:p>
            <a:r>
              <a:rPr lang="ru-RU" sz="3200" b="1" i="1">
                <a:solidFill>
                  <a:srgbClr val="660033"/>
                </a:solidFill>
                <a:latin typeface="Times New Roman" pitchFamily="18" charset="0"/>
              </a:rPr>
              <a:t>Упражнения для глаз снимающие утомление</a:t>
            </a:r>
            <a:endParaRPr lang="ru-RU" sz="3200" b="1">
              <a:solidFill>
                <a:srgbClr val="660033"/>
              </a:solidFill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133600"/>
            <a:ext cx="7772400" cy="4525963"/>
          </a:xfrm>
        </p:spPr>
        <p:txBody>
          <a:bodyPr/>
          <a:lstStyle/>
          <a:p>
            <a:pPr marL="182563" indent="-182563">
              <a:lnSpc>
                <a:spcPct val="80000"/>
              </a:lnSpc>
              <a:buFontTx/>
              <a:buAutoNum type="arabicPeriod"/>
            </a:pPr>
            <a:r>
              <a:rPr lang="ru-RU" sz="2800">
                <a:solidFill>
                  <a:srgbClr val="660033"/>
                </a:solidFill>
                <a:latin typeface="Times New Roman" pitchFamily="18" charset="0"/>
              </a:rPr>
              <a:t>Плотно закрыть и широко открыть глаза. Повторять упражнение 5–6 раз с интервалом 30 секунд. </a:t>
            </a:r>
          </a:p>
          <a:p>
            <a:pPr marL="182563" indent="-182563">
              <a:lnSpc>
                <a:spcPct val="80000"/>
              </a:lnSpc>
              <a:buFontTx/>
              <a:buAutoNum type="arabicPeriod"/>
            </a:pPr>
            <a:r>
              <a:rPr lang="ru-RU" sz="2800">
                <a:solidFill>
                  <a:srgbClr val="660033"/>
                </a:solidFill>
                <a:latin typeface="Times New Roman" pitchFamily="18" charset="0"/>
              </a:rPr>
              <a:t>Посмотреть вверх, вниз, вправо, влево, не поворачивая головы. </a:t>
            </a:r>
          </a:p>
          <a:p>
            <a:pPr marL="182563" indent="-182563">
              <a:lnSpc>
                <a:spcPct val="80000"/>
              </a:lnSpc>
              <a:buFontTx/>
              <a:buAutoNum type="arabicPeriod"/>
            </a:pPr>
            <a:r>
              <a:rPr lang="ru-RU" sz="2800">
                <a:solidFill>
                  <a:srgbClr val="660033"/>
                </a:solidFill>
                <a:latin typeface="Times New Roman" pitchFamily="18" charset="0"/>
              </a:rPr>
              <a:t>Медленно вращать глазами: вниз, вправо, вверх, влево и в обратную сторону. </a:t>
            </a:r>
          </a:p>
          <a:p>
            <a:pPr marL="182563" indent="-182563" algn="ctr">
              <a:lnSpc>
                <a:spcPct val="80000"/>
              </a:lnSpc>
              <a:buFontTx/>
              <a:buNone/>
            </a:pPr>
            <a:r>
              <a:rPr lang="ru-RU" sz="2800">
                <a:solidFill>
                  <a:srgbClr val="660033"/>
                </a:solidFill>
                <a:latin typeface="Times New Roman" pitchFamily="18" charset="0"/>
              </a:rPr>
              <a:t>  </a:t>
            </a:r>
            <a:r>
              <a:rPr lang="ru-RU" sz="2800" b="1" i="1">
                <a:solidFill>
                  <a:srgbClr val="660033"/>
                </a:solidFill>
                <a:latin typeface="Times New Roman" pitchFamily="18" charset="0"/>
              </a:rPr>
              <a:t>Второе и третье упражнение рекомендуется делать не только с открытыми глазами, но и с закрытыми. Выполнять их надо сидя, с интервалом 1–2 минуты.</a:t>
            </a:r>
          </a:p>
        </p:txBody>
      </p:sp>
      <p:pic>
        <p:nvPicPr>
          <p:cNvPr id="46084" name="Picture 4" descr="doll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25" y="2514600"/>
            <a:ext cx="1285875" cy="2514600"/>
          </a:xfrm>
          <a:prstGeom prst="rect">
            <a:avLst/>
          </a:prstGeom>
          <a:noFill/>
        </p:spPr>
      </p:pic>
      <p:pic>
        <p:nvPicPr>
          <p:cNvPr id="46085" name="Picture 5" descr="razdelit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381000"/>
            <a:ext cx="5638800" cy="6477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Рис.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3276600"/>
            <a:ext cx="54102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533400" y="381000"/>
            <a:ext cx="79248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800" b="1" i="1"/>
              <a:t>Цветочки из шести лепестков </a:t>
            </a:r>
          </a:p>
          <a:p>
            <a:pPr algn="ctr"/>
            <a:r>
              <a:rPr lang="ru-RU" b="1" i="1"/>
              <a:t>Набираем на нить пять белых, четыре красных и одну желтую бисеринки. Пропускаем иглу через четыре красных бисеринки (лепестки цветка), затем набираем еще две красные бисеринки и протягиваем нить через отверстие первой бисеринки - "лепестка", сердцевину цветка (желтую бисеринку) и четвертый "лепесток" (4). Подтягиваем нитку, следя за тем, чтобы набранный бисер не провисал, и набираем следующий промежуток между цветками - пять белых бисеринок. Затем приступаем к низанию следующего цветочка (рис.2 а, б, в). </a:t>
            </a:r>
            <a:br>
              <a:rPr lang="ru-RU" b="1" i="1"/>
            </a:br>
            <a:r>
              <a:rPr lang="ru-RU" i="1"/>
              <a:t/>
            </a:r>
            <a:br>
              <a:rPr lang="ru-RU" i="1"/>
            </a:br>
            <a:endParaRPr lang="ru-RU" i="1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99"/>
            </a:gs>
            <a:gs pos="50000">
              <a:srgbClr val="FF9999">
                <a:gamma/>
                <a:tint val="16078"/>
                <a:invGamma/>
              </a:srgbClr>
            </a:gs>
            <a:gs pos="100000">
              <a:srgbClr val="FF99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685800" y="1600200"/>
            <a:ext cx="75469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3600" b="1">
                <a:solidFill>
                  <a:srgbClr val="660033"/>
                </a:solidFill>
                <a:latin typeface="Times New Roman" pitchFamily="18" charset="0"/>
              </a:rPr>
              <a:t>Качество работы</a:t>
            </a:r>
            <a:endParaRPr lang="ru-RU" sz="3600">
              <a:solidFill>
                <a:srgbClr val="660033"/>
              </a:solidFill>
              <a:latin typeface="Times New Roman" pitchFamily="18" charset="0"/>
            </a:endParaRPr>
          </a:p>
          <a:p>
            <a:pPr algn="ctr"/>
            <a:r>
              <a:rPr lang="ru-RU" sz="3200" b="1">
                <a:solidFill>
                  <a:schemeClr val="accent2"/>
                </a:solidFill>
                <a:latin typeface="Times New Roman" pitchFamily="18" charset="0"/>
              </a:rPr>
              <a:t>К основным характеристикам качества</a:t>
            </a:r>
          </a:p>
          <a:p>
            <a:pPr algn="ctr"/>
            <a:r>
              <a:rPr lang="ru-RU" sz="3200" b="1">
                <a:solidFill>
                  <a:schemeClr val="accent2"/>
                </a:solidFill>
                <a:latin typeface="Times New Roman" pitchFamily="18" charset="0"/>
              </a:rPr>
              <a:t> бисерного изделия относятся: </a:t>
            </a: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762000" y="3124200"/>
            <a:ext cx="699770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  <a:p>
            <a:pPr>
              <a:buFontTx/>
              <a:buChar char="•"/>
            </a:pPr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высокое качество бисера; </a:t>
            </a:r>
          </a:p>
          <a:p>
            <a:pPr>
              <a:buFontTx/>
              <a:buChar char="•"/>
            </a:pPr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равномерное натяжение нити; </a:t>
            </a:r>
          </a:p>
          <a:p>
            <a:pPr>
              <a:buFontTx/>
              <a:buChar char="•"/>
            </a:pPr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скрытность ниток; </a:t>
            </a:r>
          </a:p>
          <a:p>
            <a:pPr>
              <a:buFontTx/>
              <a:buChar char="•"/>
            </a:pPr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четкое соединение элементов изделия;</a:t>
            </a:r>
          </a:p>
          <a:p>
            <a:pPr>
              <a:buFontTx/>
              <a:buChar char="•"/>
            </a:pPr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предельно ровные края изделия;</a:t>
            </a:r>
          </a:p>
          <a:p>
            <a:pPr>
              <a:buFontTx/>
              <a:buChar char="•"/>
            </a:pPr>
            <a:r>
              <a:rPr lang="ru-RU" sz="2800" b="1">
                <a:solidFill>
                  <a:schemeClr val="accent2"/>
                </a:solidFill>
                <a:latin typeface="Times New Roman" pitchFamily="18" charset="0"/>
              </a:rPr>
              <a:t>чистота и аккуратность в заделке ниток. </a:t>
            </a:r>
          </a:p>
          <a:p>
            <a:pPr eaLnBrk="0" hangingPunct="0">
              <a:buFontTx/>
              <a:buChar char="•"/>
            </a:pPr>
            <a:endParaRPr lang="ru-RU" sz="28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pic>
        <p:nvPicPr>
          <p:cNvPr id="49156" name="Picture 4" descr="doll0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3276600"/>
            <a:ext cx="1116013" cy="2362200"/>
          </a:xfrm>
          <a:prstGeom prst="rect">
            <a:avLst/>
          </a:prstGeom>
          <a:noFill/>
        </p:spPr>
      </p:pic>
      <p:pic>
        <p:nvPicPr>
          <p:cNvPr id="49157" name="Picture 5" descr="razdelit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381000"/>
            <a:ext cx="5638800" cy="6477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62200" cy="2362200"/>
          </a:xfrm>
          <a:prstGeom prst="rect">
            <a:avLst/>
          </a:prstGeom>
          <a:noFill/>
        </p:spPr>
      </p:pic>
      <p:pic>
        <p:nvPicPr>
          <p:cNvPr id="50179" name="Picture 3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2286000" cy="2286000"/>
          </a:xfrm>
          <a:prstGeom prst="rect">
            <a:avLst/>
          </a:prstGeom>
          <a:noFill/>
        </p:spPr>
      </p:pic>
      <p:pic>
        <p:nvPicPr>
          <p:cNvPr id="50180" name="Picture 4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0"/>
            <a:ext cx="2286000" cy="2286000"/>
          </a:xfrm>
          <a:prstGeom prst="rect">
            <a:avLst/>
          </a:prstGeom>
          <a:noFill/>
        </p:spPr>
      </p:pic>
      <p:pic>
        <p:nvPicPr>
          <p:cNvPr id="50181" name="Picture 5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2286000" cy="2286000"/>
          </a:xfrm>
          <a:prstGeom prst="rect">
            <a:avLst/>
          </a:prstGeom>
          <a:noFill/>
        </p:spPr>
      </p:pic>
      <p:pic>
        <p:nvPicPr>
          <p:cNvPr id="50182" name="Picture 6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2286000" cy="2286000"/>
          </a:xfrm>
          <a:prstGeom prst="rect">
            <a:avLst/>
          </a:prstGeom>
          <a:noFill/>
        </p:spPr>
      </p:pic>
      <p:pic>
        <p:nvPicPr>
          <p:cNvPr id="50183" name="Picture 7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0"/>
            <a:ext cx="2362200" cy="2286000"/>
          </a:xfrm>
          <a:prstGeom prst="rect">
            <a:avLst/>
          </a:prstGeom>
          <a:noFill/>
        </p:spPr>
      </p:pic>
      <p:pic>
        <p:nvPicPr>
          <p:cNvPr id="50184" name="Picture 8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286000" cy="2286000"/>
          </a:xfrm>
          <a:prstGeom prst="rect">
            <a:avLst/>
          </a:prstGeom>
          <a:noFill/>
        </p:spPr>
      </p:pic>
      <p:pic>
        <p:nvPicPr>
          <p:cNvPr id="50185" name="Picture 9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09800"/>
            <a:ext cx="2286000" cy="2362200"/>
          </a:xfrm>
          <a:prstGeom prst="rect">
            <a:avLst/>
          </a:prstGeom>
          <a:noFill/>
        </p:spPr>
      </p:pic>
      <p:pic>
        <p:nvPicPr>
          <p:cNvPr id="50186" name="Picture 10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2209800"/>
            <a:ext cx="2362200" cy="2286000"/>
          </a:xfrm>
          <a:prstGeom prst="rect">
            <a:avLst/>
          </a:prstGeom>
          <a:noFill/>
        </p:spPr>
      </p:pic>
      <p:pic>
        <p:nvPicPr>
          <p:cNvPr id="50187" name="Picture 11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209800"/>
            <a:ext cx="2362200" cy="2362200"/>
          </a:xfrm>
          <a:prstGeom prst="rect">
            <a:avLst/>
          </a:prstGeom>
          <a:noFill/>
        </p:spPr>
      </p:pic>
      <p:pic>
        <p:nvPicPr>
          <p:cNvPr id="50188" name="Picture 12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4572000"/>
            <a:ext cx="2362200" cy="2286000"/>
          </a:xfrm>
          <a:prstGeom prst="rect">
            <a:avLst/>
          </a:prstGeom>
          <a:noFill/>
        </p:spPr>
      </p:pic>
      <p:pic>
        <p:nvPicPr>
          <p:cNvPr id="50189" name="Picture 13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495800"/>
            <a:ext cx="2286000" cy="2362200"/>
          </a:xfrm>
          <a:prstGeom prst="rect">
            <a:avLst/>
          </a:prstGeom>
          <a:noFill/>
        </p:spPr>
      </p:pic>
      <p:pic>
        <p:nvPicPr>
          <p:cNvPr id="50190" name="Picture 14" descr="bal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4419600"/>
            <a:ext cx="2362200" cy="2438400"/>
          </a:xfrm>
          <a:prstGeom prst="rect">
            <a:avLst/>
          </a:prstGeom>
          <a:noFill/>
        </p:spPr>
      </p:pic>
      <p:pic>
        <p:nvPicPr>
          <p:cNvPr id="50191" name="Picture 15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89063" cy="2286000"/>
          </a:xfrm>
          <a:prstGeom prst="rect">
            <a:avLst/>
          </a:prstGeom>
          <a:noFill/>
        </p:spPr>
      </p:pic>
      <p:pic>
        <p:nvPicPr>
          <p:cNvPr id="50192" name="Picture 16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9800"/>
            <a:ext cx="1389063" cy="2362200"/>
          </a:xfrm>
          <a:prstGeom prst="rect">
            <a:avLst/>
          </a:prstGeom>
          <a:noFill/>
        </p:spPr>
      </p:pic>
      <p:pic>
        <p:nvPicPr>
          <p:cNvPr id="50193" name="Picture 17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95800"/>
            <a:ext cx="1389063" cy="2362200"/>
          </a:xfrm>
          <a:prstGeom prst="rect">
            <a:avLst/>
          </a:prstGeom>
          <a:noFill/>
        </p:spPr>
      </p:pic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2566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0195" name="Picture 19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5819775"/>
            <a:ext cx="1428750" cy="1038225"/>
          </a:xfrm>
          <a:prstGeom prst="rect">
            <a:avLst/>
          </a:prstGeom>
          <a:noFill/>
        </p:spPr>
      </p:pic>
      <p:pic>
        <p:nvPicPr>
          <p:cNvPr id="50196" name="Picture 20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5819775"/>
            <a:ext cx="1428750" cy="1038225"/>
          </a:xfrm>
          <a:prstGeom prst="rect">
            <a:avLst/>
          </a:prstGeom>
          <a:noFill/>
        </p:spPr>
      </p:pic>
      <p:pic>
        <p:nvPicPr>
          <p:cNvPr id="50197" name="Picture 21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5819775"/>
            <a:ext cx="1428750" cy="1038225"/>
          </a:xfrm>
          <a:prstGeom prst="rect">
            <a:avLst/>
          </a:prstGeom>
          <a:noFill/>
        </p:spPr>
      </p:pic>
      <p:pic>
        <p:nvPicPr>
          <p:cNvPr id="50198" name="Picture 22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5819775"/>
            <a:ext cx="1428750" cy="1038225"/>
          </a:xfrm>
          <a:prstGeom prst="rect">
            <a:avLst/>
          </a:prstGeom>
          <a:noFill/>
        </p:spPr>
      </p:pic>
      <p:pic>
        <p:nvPicPr>
          <p:cNvPr id="50199" name="Picture 23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50" y="5819775"/>
            <a:ext cx="1428750" cy="1038225"/>
          </a:xfrm>
          <a:prstGeom prst="rect">
            <a:avLst/>
          </a:prstGeom>
          <a:noFill/>
        </p:spPr>
      </p:pic>
      <p:pic>
        <p:nvPicPr>
          <p:cNvPr id="50200" name="Picture 24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5819775"/>
            <a:ext cx="1428750" cy="1038225"/>
          </a:xfrm>
          <a:prstGeom prst="rect">
            <a:avLst/>
          </a:prstGeom>
          <a:noFill/>
        </p:spPr>
      </p:pic>
      <p:pic>
        <p:nvPicPr>
          <p:cNvPr id="50201" name="Picture 25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819775"/>
            <a:ext cx="1428750" cy="1038225"/>
          </a:xfrm>
          <a:prstGeom prst="rect">
            <a:avLst/>
          </a:prstGeom>
          <a:noFill/>
        </p:spPr>
      </p:pic>
      <p:pic>
        <p:nvPicPr>
          <p:cNvPr id="50202" name="Picture 26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76218">
            <a:off x="6172200" y="5181600"/>
            <a:ext cx="1428750" cy="1038225"/>
          </a:xfrm>
          <a:prstGeom prst="rect">
            <a:avLst/>
          </a:prstGeom>
          <a:noFill/>
        </p:spPr>
      </p:pic>
      <p:pic>
        <p:nvPicPr>
          <p:cNvPr id="50203" name="Picture 27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4953000"/>
            <a:ext cx="1428750" cy="1038225"/>
          </a:xfrm>
          <a:prstGeom prst="rect">
            <a:avLst/>
          </a:prstGeom>
          <a:noFill/>
        </p:spPr>
      </p:pic>
      <p:pic>
        <p:nvPicPr>
          <p:cNvPr id="50204" name="Picture 28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5029200"/>
            <a:ext cx="1428750" cy="1038225"/>
          </a:xfrm>
          <a:prstGeom prst="rect">
            <a:avLst/>
          </a:prstGeom>
          <a:noFill/>
        </p:spPr>
      </p:pic>
      <p:pic>
        <p:nvPicPr>
          <p:cNvPr id="50205" name="Picture 29" descr="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5105400"/>
            <a:ext cx="1428750" cy="1038225"/>
          </a:xfrm>
          <a:prstGeom prst="rect">
            <a:avLst/>
          </a:prstGeom>
          <a:noFill/>
        </p:spPr>
      </p:pic>
      <p:sp>
        <p:nvSpPr>
          <p:cNvPr id="50206" name="Text Box 30"/>
          <p:cNvSpPr txBox="1">
            <a:spLocks noChangeArrowheads="1"/>
          </p:cNvSpPr>
          <p:nvPr/>
        </p:nvSpPr>
        <p:spPr bwMode="auto">
          <a:xfrm>
            <a:off x="2209800" y="1295400"/>
            <a:ext cx="5959475" cy="304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/>
              <a:t> </a:t>
            </a:r>
            <a:r>
              <a:rPr lang="ru-RU" sz="5400" b="1" i="1" u="sng">
                <a:solidFill>
                  <a:srgbClr val="D60093"/>
                </a:solidFill>
                <a:latin typeface="Monotype Corsiva" pitchFamily="66" charset="0"/>
              </a:rPr>
              <a:t>Домашнее задание</a:t>
            </a:r>
          </a:p>
          <a:p>
            <a:pPr algn="ctr"/>
            <a:r>
              <a:rPr lang="ru-RU" sz="2800" b="1" i="1">
                <a:solidFill>
                  <a:srgbClr val="D60093"/>
                </a:solidFill>
                <a:latin typeface="Times New Roman" pitchFamily="18" charset="0"/>
              </a:rPr>
              <a:t>Подберите бисер для выполнения  следующей работы</a:t>
            </a:r>
          </a:p>
          <a:p>
            <a:pPr algn="ctr"/>
            <a:r>
              <a:rPr lang="ru-RU" sz="2800" b="1" i="1">
                <a:solidFill>
                  <a:srgbClr val="D60093"/>
                </a:solidFill>
                <a:latin typeface="Times New Roman" pitchFamily="18" charset="0"/>
              </a:rPr>
              <a:t> и медную проволоку диаметром 1мм для выполнения плоскостных изделий.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CC"/>
            </a:gs>
            <a:gs pos="100000">
              <a:srgbClr val="FF99CC">
                <a:gamma/>
                <a:tint val="0"/>
                <a:invGamma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vesenyj-son_fon_all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715250" y="0"/>
            <a:ext cx="1428750" cy="2352675"/>
          </a:xfrm>
          <a:noFill/>
          <a:ln/>
        </p:spPr>
      </p:pic>
      <p:pic>
        <p:nvPicPr>
          <p:cNvPr id="51203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2209800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4505325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5" descr="doll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3962400"/>
            <a:ext cx="1285875" cy="2514600"/>
          </a:xfrm>
          <a:prstGeom prst="rect">
            <a:avLst/>
          </a:prstGeom>
          <a:noFill/>
        </p:spPr>
      </p:pic>
      <p:pic>
        <p:nvPicPr>
          <p:cNvPr id="51206" name="Picture 6" descr="doll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4038600"/>
            <a:ext cx="1116013" cy="2362200"/>
          </a:xfrm>
          <a:prstGeom prst="rect">
            <a:avLst/>
          </a:prstGeom>
          <a:noFill/>
        </p:spPr>
      </p:pic>
      <p:sp>
        <p:nvSpPr>
          <p:cNvPr id="51207" name="AutoShape 7"/>
          <p:cNvSpPr>
            <a:spLocks noChangeArrowheads="1"/>
          </p:cNvSpPr>
          <p:nvPr/>
        </p:nvSpPr>
        <p:spPr bwMode="auto">
          <a:xfrm>
            <a:off x="1905000" y="609600"/>
            <a:ext cx="5410200" cy="2057400"/>
          </a:xfrm>
          <a:prstGeom prst="wedgeEllipseCallout">
            <a:avLst>
              <a:gd name="adj1" fmla="val 5255"/>
              <a:gd name="adj2" fmla="val 123611"/>
            </a:avLst>
          </a:prstGeom>
          <a:gradFill rotWithShape="1">
            <a:gsLst>
              <a:gs pos="0">
                <a:srgbClr val="99CCFF"/>
              </a:gs>
              <a:gs pos="50000">
                <a:srgbClr val="99CCFF">
                  <a:gamma/>
                  <a:tint val="23137"/>
                  <a:invGamma/>
                </a:srgbClr>
              </a:gs>
              <a:gs pos="100000">
                <a:srgbClr val="99CCFF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 b="1" i="1">
                <a:solidFill>
                  <a:srgbClr val="990033"/>
                </a:solidFill>
              </a:rPr>
              <a:t>Надеемся, вам с нами было интересно.</a:t>
            </a:r>
          </a:p>
        </p:txBody>
      </p:sp>
      <p:pic>
        <p:nvPicPr>
          <p:cNvPr id="51208" name="Picture 8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495800" y="6686550"/>
            <a:ext cx="76200" cy="76200"/>
          </a:xfrm>
          <a:prstGeom prst="rect">
            <a:avLst/>
          </a:prstGeom>
          <a:noFill/>
        </p:spPr>
      </p:pic>
      <p:pic>
        <p:nvPicPr>
          <p:cNvPr id="51209" name="Picture 9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638800" y="6248400"/>
            <a:ext cx="171450" cy="171450"/>
          </a:xfrm>
          <a:prstGeom prst="rect">
            <a:avLst/>
          </a:prstGeom>
          <a:noFill/>
        </p:spPr>
      </p:pic>
      <p:pic>
        <p:nvPicPr>
          <p:cNvPr id="51210" name="Picture 10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105400" y="6400800"/>
            <a:ext cx="171450" cy="171450"/>
          </a:xfrm>
          <a:prstGeom prst="rect">
            <a:avLst/>
          </a:prstGeom>
          <a:noFill/>
        </p:spPr>
      </p:pic>
      <p:pic>
        <p:nvPicPr>
          <p:cNvPr id="51211" name="Picture 11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657600" y="6400800"/>
            <a:ext cx="171450" cy="171450"/>
          </a:xfrm>
          <a:prstGeom prst="rect">
            <a:avLst/>
          </a:prstGeom>
          <a:noFill/>
        </p:spPr>
      </p:pic>
      <p:pic>
        <p:nvPicPr>
          <p:cNvPr id="51212" name="Picture 12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724400" y="6019800"/>
            <a:ext cx="171450" cy="171450"/>
          </a:xfrm>
          <a:prstGeom prst="rect">
            <a:avLst/>
          </a:prstGeom>
          <a:noFill/>
        </p:spPr>
      </p:pic>
      <p:pic>
        <p:nvPicPr>
          <p:cNvPr id="51213" name="Picture 13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71800" y="6172200"/>
            <a:ext cx="209550" cy="209550"/>
          </a:xfrm>
          <a:prstGeom prst="rect">
            <a:avLst/>
          </a:prstGeom>
          <a:noFill/>
        </p:spPr>
      </p:pic>
      <p:pic>
        <p:nvPicPr>
          <p:cNvPr id="51214" name="Picture 14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6172200"/>
            <a:ext cx="381000" cy="381000"/>
          </a:xfrm>
          <a:prstGeom prst="rect">
            <a:avLst/>
          </a:prstGeom>
          <a:noFill/>
        </p:spPr>
      </p:pic>
      <p:pic>
        <p:nvPicPr>
          <p:cNvPr id="51215" name="Picture 15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6324600"/>
            <a:ext cx="209550" cy="209550"/>
          </a:xfrm>
          <a:prstGeom prst="rect">
            <a:avLst/>
          </a:prstGeom>
          <a:noFill/>
        </p:spPr>
      </p:pic>
      <p:pic>
        <p:nvPicPr>
          <p:cNvPr id="51216" name="Picture 16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6400800"/>
            <a:ext cx="209550" cy="209550"/>
          </a:xfrm>
          <a:prstGeom prst="rect">
            <a:avLst/>
          </a:prstGeom>
          <a:noFill/>
        </p:spPr>
      </p:pic>
      <p:pic>
        <p:nvPicPr>
          <p:cNvPr id="51217" name="Picture 17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477000" y="5943600"/>
            <a:ext cx="171450" cy="171450"/>
          </a:xfrm>
          <a:prstGeom prst="rect">
            <a:avLst/>
          </a:prstGeom>
          <a:noFill/>
        </p:spPr>
      </p:pic>
      <p:pic>
        <p:nvPicPr>
          <p:cNvPr id="51218" name="Picture 18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200400" y="6553200"/>
            <a:ext cx="171450" cy="171450"/>
          </a:xfrm>
          <a:prstGeom prst="rect">
            <a:avLst/>
          </a:prstGeom>
          <a:noFill/>
        </p:spPr>
      </p:pic>
      <p:pic>
        <p:nvPicPr>
          <p:cNvPr id="51219" name="Picture 19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733800" y="6019800"/>
            <a:ext cx="171450" cy="171450"/>
          </a:xfrm>
          <a:prstGeom prst="rect">
            <a:avLst/>
          </a:prstGeom>
          <a:noFill/>
        </p:spPr>
      </p:pic>
      <p:pic>
        <p:nvPicPr>
          <p:cNvPr id="51220" name="Picture 20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715000" y="5638800"/>
            <a:ext cx="76200" cy="76200"/>
          </a:xfrm>
          <a:prstGeom prst="rect">
            <a:avLst/>
          </a:prstGeom>
          <a:noFill/>
        </p:spPr>
      </p:pic>
      <p:pic>
        <p:nvPicPr>
          <p:cNvPr id="51221" name="Picture 21" descr="5b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V="1">
            <a:off x="2590800" y="6324600"/>
            <a:ext cx="304800" cy="304800"/>
          </a:xfrm>
          <a:prstGeom prst="rect">
            <a:avLst/>
          </a:prstGeom>
          <a:noFill/>
        </p:spPr>
      </p:pic>
      <p:pic>
        <p:nvPicPr>
          <p:cNvPr id="51222" name="Picture 22" descr="5b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6400800"/>
            <a:ext cx="209550" cy="2095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FF"/>
            </a:gs>
            <a:gs pos="100000">
              <a:srgbClr val="9999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lines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4953000"/>
            <a:ext cx="5410200" cy="561975"/>
          </a:xfrm>
          <a:prstGeom prst="rect">
            <a:avLst/>
          </a:prstGeom>
          <a:noFill/>
        </p:spPr>
      </p:pic>
      <p:pic>
        <p:nvPicPr>
          <p:cNvPr id="7171" name="Picture 3" descr="lines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5257800"/>
            <a:ext cx="5410200" cy="561975"/>
          </a:xfrm>
          <a:prstGeom prst="rect">
            <a:avLst/>
          </a:prstGeom>
          <a:noFill/>
        </p:spPr>
      </p:pic>
      <p:pic>
        <p:nvPicPr>
          <p:cNvPr id="7172" name="Picture 4" descr="lines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53000"/>
            <a:ext cx="5410200" cy="561975"/>
          </a:xfrm>
          <a:prstGeom prst="rect">
            <a:avLst/>
          </a:prstGeom>
          <a:noFill/>
        </p:spPr>
      </p:pic>
      <p:pic>
        <p:nvPicPr>
          <p:cNvPr id="7173" name="Picture 5" descr="lines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5867400"/>
            <a:ext cx="5410200" cy="561975"/>
          </a:xfrm>
          <a:prstGeom prst="rect">
            <a:avLst/>
          </a:prstGeom>
          <a:noFill/>
        </p:spPr>
      </p:pic>
      <p:pic>
        <p:nvPicPr>
          <p:cNvPr id="7174" name="Picture 6" descr="lines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19800"/>
            <a:ext cx="5410200" cy="561975"/>
          </a:xfrm>
          <a:prstGeom prst="rect">
            <a:avLst/>
          </a:prstGeom>
          <a:noFill/>
        </p:spPr>
      </p:pic>
      <p:pic>
        <p:nvPicPr>
          <p:cNvPr id="7175" name="Picture 7" descr="Кораблик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838200"/>
            <a:ext cx="3810000" cy="2960688"/>
          </a:xfrm>
          <a:prstGeom prst="rect">
            <a:avLst/>
          </a:prstGeom>
          <a:noFill/>
        </p:spPr>
      </p:pic>
      <p:pic>
        <p:nvPicPr>
          <p:cNvPr id="7176" name="Picture 8" descr="звезда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457200"/>
            <a:ext cx="2286000" cy="2286000"/>
          </a:xfrm>
          <a:prstGeom prst="rect">
            <a:avLst/>
          </a:prstGeom>
          <a:noFill/>
        </p:spPr>
      </p:pic>
      <p:pic>
        <p:nvPicPr>
          <p:cNvPr id="7177" name="Picture 9" descr="lines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96025"/>
            <a:ext cx="5410200" cy="561975"/>
          </a:xfrm>
          <a:prstGeom prst="rect">
            <a:avLst/>
          </a:prstGeom>
          <a:noFill/>
        </p:spPr>
      </p:pic>
      <p:pic>
        <p:nvPicPr>
          <p:cNvPr id="7178" name="Picture 10" descr="lines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6296025"/>
            <a:ext cx="5410200" cy="561975"/>
          </a:xfrm>
          <a:prstGeom prst="rect">
            <a:avLst/>
          </a:prstGeom>
          <a:noFill/>
        </p:spPr>
      </p:pic>
      <p:pic>
        <p:nvPicPr>
          <p:cNvPr id="7179" name="Picture 11" descr="lines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19800"/>
            <a:ext cx="5410200" cy="561975"/>
          </a:xfrm>
          <a:prstGeom prst="rect">
            <a:avLst/>
          </a:prstGeom>
          <a:noFill/>
        </p:spPr>
      </p:pic>
      <p:pic>
        <p:nvPicPr>
          <p:cNvPr id="7180" name="Picture 12" descr="lines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6019800"/>
            <a:ext cx="5410200" cy="561975"/>
          </a:xfrm>
          <a:prstGeom prst="rect">
            <a:avLst/>
          </a:prstGeom>
          <a:noFill/>
        </p:spPr>
      </p:pic>
      <p:pic>
        <p:nvPicPr>
          <p:cNvPr id="7181" name="Picture 13" descr="lines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5562600"/>
            <a:ext cx="3048000" cy="803275"/>
          </a:xfrm>
          <a:prstGeom prst="rect">
            <a:avLst/>
          </a:prstGeom>
          <a:noFill/>
        </p:spPr>
      </p:pic>
      <p:pic>
        <p:nvPicPr>
          <p:cNvPr id="7182" name="Picture 14" descr="lines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96025"/>
            <a:ext cx="5410200" cy="561975"/>
          </a:xfrm>
          <a:prstGeom prst="rect">
            <a:avLst/>
          </a:prstGeom>
          <a:noFill/>
        </p:spPr>
      </p:pic>
      <p:pic>
        <p:nvPicPr>
          <p:cNvPr id="7183" name="Picture 15" descr="lines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5638800"/>
            <a:ext cx="2743200" cy="803275"/>
          </a:xfrm>
          <a:prstGeom prst="rect">
            <a:avLst/>
          </a:prstGeom>
          <a:noFill/>
        </p:spPr>
      </p:pic>
      <p:pic>
        <p:nvPicPr>
          <p:cNvPr id="7184" name="Picture 16" descr="lines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5562600"/>
            <a:ext cx="2743200" cy="803275"/>
          </a:xfrm>
          <a:prstGeom prst="rect">
            <a:avLst/>
          </a:prstGeom>
          <a:noFill/>
        </p:spPr>
      </p:pic>
      <p:pic>
        <p:nvPicPr>
          <p:cNvPr id="7185" name="Picture 17" descr="lines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62600"/>
            <a:ext cx="2743200" cy="803275"/>
          </a:xfrm>
          <a:prstGeom prst="rect">
            <a:avLst/>
          </a:prstGeom>
          <a:noFill/>
        </p:spPr>
      </p:pic>
      <p:pic>
        <p:nvPicPr>
          <p:cNvPr id="7186" name="Picture 18" descr="lines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0"/>
            <a:ext cx="5410200" cy="561975"/>
          </a:xfrm>
          <a:prstGeom prst="rect">
            <a:avLst/>
          </a:prstGeom>
          <a:noFill/>
        </p:spPr>
      </p:pic>
      <p:pic>
        <p:nvPicPr>
          <p:cNvPr id="7187" name="Picture 19" descr="lines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5410200"/>
            <a:ext cx="5410200" cy="561975"/>
          </a:xfrm>
          <a:prstGeom prst="rect">
            <a:avLst/>
          </a:prstGeom>
          <a:noFill/>
        </p:spPr>
      </p:pic>
      <p:pic>
        <p:nvPicPr>
          <p:cNvPr id="7188" name="Picture 20" descr="звездочет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2800" y="4343400"/>
            <a:ext cx="1676400" cy="1438275"/>
          </a:xfrm>
          <a:prstGeom prst="rect">
            <a:avLst/>
          </a:prstGeom>
          <a:noFill/>
        </p:spPr>
      </p:pic>
      <p:pic>
        <p:nvPicPr>
          <p:cNvPr id="7189" name="Picture 21" descr="клад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0" y="5334000"/>
            <a:ext cx="1238250" cy="971550"/>
          </a:xfrm>
          <a:prstGeom prst="rect">
            <a:avLst/>
          </a:prstGeom>
          <a:noFill/>
        </p:spPr>
      </p:pic>
      <p:pic>
        <p:nvPicPr>
          <p:cNvPr id="7190" name="Picture 22" descr="обезьяна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638" y="4495800"/>
            <a:ext cx="1293812" cy="1419225"/>
          </a:xfrm>
          <a:prstGeom prst="rect">
            <a:avLst/>
          </a:prstGeom>
          <a:noFill/>
        </p:spPr>
      </p:pic>
      <p:pic>
        <p:nvPicPr>
          <p:cNvPr id="7191" name="Picture 23" descr="Пират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90800" y="4097338"/>
            <a:ext cx="2657475" cy="2071687"/>
          </a:xfrm>
          <a:prstGeom prst="rect">
            <a:avLst/>
          </a:prstGeom>
          <a:noFill/>
        </p:spPr>
      </p:pic>
      <p:pic>
        <p:nvPicPr>
          <p:cNvPr id="7192" name="Picture 24" descr="5b2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53200" y="6400800"/>
            <a:ext cx="209550" cy="209550"/>
          </a:xfrm>
          <a:prstGeom prst="rect">
            <a:avLst/>
          </a:prstGeom>
          <a:noFill/>
        </p:spPr>
      </p:pic>
      <p:pic>
        <p:nvPicPr>
          <p:cNvPr id="7193" name="Picture 25" descr="5b1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6705600" y="6400800"/>
            <a:ext cx="171450" cy="171450"/>
          </a:xfrm>
          <a:prstGeom prst="rect">
            <a:avLst/>
          </a:prstGeom>
          <a:noFill/>
        </p:spPr>
      </p:pic>
      <p:pic>
        <p:nvPicPr>
          <p:cNvPr id="7194" name="Picture 26" descr="5b2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19800" y="6400800"/>
            <a:ext cx="209550" cy="209550"/>
          </a:xfrm>
          <a:prstGeom prst="rect">
            <a:avLst/>
          </a:prstGeom>
          <a:noFill/>
        </p:spPr>
      </p:pic>
      <p:pic>
        <p:nvPicPr>
          <p:cNvPr id="7195" name="Picture 27" descr="5b2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05600" y="6648450"/>
            <a:ext cx="209550" cy="209550"/>
          </a:xfrm>
          <a:prstGeom prst="rect">
            <a:avLst/>
          </a:prstGeom>
          <a:noFill/>
        </p:spPr>
      </p:pic>
      <p:pic>
        <p:nvPicPr>
          <p:cNvPr id="7196" name="Picture 28" descr="5b1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6858000" y="6686550"/>
            <a:ext cx="171450" cy="171450"/>
          </a:xfrm>
          <a:prstGeom prst="rect">
            <a:avLst/>
          </a:prstGeom>
          <a:noFill/>
        </p:spPr>
      </p:pic>
      <p:pic>
        <p:nvPicPr>
          <p:cNvPr id="7197" name="Picture 29" descr="5b1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6477000" y="6686550"/>
            <a:ext cx="171450" cy="171450"/>
          </a:xfrm>
          <a:prstGeom prst="rect">
            <a:avLst/>
          </a:prstGeom>
          <a:noFill/>
        </p:spPr>
      </p:pic>
      <p:pic>
        <p:nvPicPr>
          <p:cNvPr id="7198" name="Picture 30" descr="5b1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7543800" y="6400800"/>
            <a:ext cx="171450" cy="171450"/>
          </a:xfrm>
          <a:prstGeom prst="rect">
            <a:avLst/>
          </a:prstGeom>
          <a:noFill/>
        </p:spPr>
      </p:pic>
      <p:pic>
        <p:nvPicPr>
          <p:cNvPr id="7199" name="Picture 31" descr="огонь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11900" y="4876800"/>
            <a:ext cx="527050" cy="9144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odklad-kontak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914400"/>
            <a:ext cx="2971800" cy="2247900"/>
          </a:xfrm>
          <a:prstGeom prst="rect">
            <a:avLst/>
          </a:prstGeom>
          <a:noFill/>
        </p:spPr>
      </p:pic>
      <p:pic>
        <p:nvPicPr>
          <p:cNvPr id="8195" name="Picture 3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29250"/>
            <a:ext cx="2352675" cy="1428750"/>
          </a:xfrm>
          <a:prstGeom prst="rect">
            <a:avLst/>
          </a:prstGeom>
          <a:noFill/>
        </p:spPr>
      </p:pic>
      <p:pic>
        <p:nvPicPr>
          <p:cNvPr id="8196" name="Picture 4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5429250"/>
            <a:ext cx="2438400" cy="1428750"/>
          </a:xfrm>
          <a:prstGeom prst="rect">
            <a:avLst/>
          </a:prstGeom>
          <a:noFill/>
        </p:spPr>
      </p:pic>
      <p:pic>
        <p:nvPicPr>
          <p:cNvPr id="8197" name="Picture 5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5429250"/>
            <a:ext cx="2352675" cy="1428750"/>
          </a:xfrm>
          <a:prstGeom prst="rect">
            <a:avLst/>
          </a:prstGeom>
          <a:noFill/>
        </p:spPr>
      </p:pic>
      <p:pic>
        <p:nvPicPr>
          <p:cNvPr id="8198" name="Picture 6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1325" y="5429250"/>
            <a:ext cx="2352675" cy="1428750"/>
          </a:xfrm>
          <a:prstGeom prst="rect">
            <a:avLst/>
          </a:prstGeom>
          <a:noFill/>
        </p:spPr>
      </p:pic>
      <p:pic>
        <p:nvPicPr>
          <p:cNvPr id="8199" name="Picture 7" descr="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2743200"/>
            <a:ext cx="3657600" cy="2076450"/>
          </a:xfrm>
          <a:prstGeom prst="rect">
            <a:avLst/>
          </a:prstGeom>
          <a:noFill/>
        </p:spPr>
      </p:pic>
      <p:pic>
        <p:nvPicPr>
          <p:cNvPr id="8200" name="Picture 8" descr="f4277336c11f3a38d0eddacfdd73430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228600"/>
            <a:ext cx="2590800" cy="1858963"/>
          </a:xfrm>
          <a:prstGeom prst="rect">
            <a:avLst/>
          </a:prstGeom>
          <a:noFill/>
        </p:spPr>
      </p:pic>
      <p:pic>
        <p:nvPicPr>
          <p:cNvPr id="8201" name="Picture 9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6019800"/>
            <a:ext cx="209550" cy="209550"/>
          </a:xfrm>
          <a:prstGeom prst="rect">
            <a:avLst/>
          </a:prstGeom>
          <a:noFill/>
        </p:spPr>
      </p:pic>
      <p:pic>
        <p:nvPicPr>
          <p:cNvPr id="8202" name="Picture 10" descr="5b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0" y="5257800"/>
            <a:ext cx="285750" cy="285750"/>
          </a:xfrm>
          <a:prstGeom prst="rect">
            <a:avLst/>
          </a:prstGeom>
          <a:noFill/>
        </p:spPr>
      </p:pic>
      <p:pic>
        <p:nvPicPr>
          <p:cNvPr id="8203" name="Picture 11" descr="5b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77200" y="4495800"/>
            <a:ext cx="285750" cy="285750"/>
          </a:xfrm>
          <a:prstGeom prst="rect">
            <a:avLst/>
          </a:prstGeom>
          <a:noFill/>
        </p:spPr>
      </p:pic>
      <p:pic>
        <p:nvPicPr>
          <p:cNvPr id="8204" name="Picture 12" descr="5b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2286000"/>
            <a:ext cx="285750" cy="285750"/>
          </a:xfrm>
          <a:prstGeom prst="rect">
            <a:avLst/>
          </a:prstGeom>
          <a:noFill/>
        </p:spPr>
      </p:pic>
      <p:pic>
        <p:nvPicPr>
          <p:cNvPr id="8205" name="Picture 13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2362200"/>
            <a:ext cx="209550" cy="209550"/>
          </a:xfrm>
          <a:prstGeom prst="rect">
            <a:avLst/>
          </a:prstGeom>
          <a:noFill/>
        </p:spPr>
      </p:pic>
      <p:pic>
        <p:nvPicPr>
          <p:cNvPr id="8206" name="Picture 14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57800" y="381000"/>
            <a:ext cx="209550" cy="209550"/>
          </a:xfrm>
          <a:prstGeom prst="rect">
            <a:avLst/>
          </a:prstGeom>
          <a:noFill/>
        </p:spPr>
      </p:pic>
      <p:pic>
        <p:nvPicPr>
          <p:cNvPr id="8207" name="Picture 15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5867400"/>
            <a:ext cx="209550" cy="209550"/>
          </a:xfrm>
          <a:prstGeom prst="rect">
            <a:avLst/>
          </a:prstGeom>
          <a:noFill/>
        </p:spPr>
      </p:pic>
      <p:pic>
        <p:nvPicPr>
          <p:cNvPr id="8208" name="Picture 16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1800" y="2819400"/>
            <a:ext cx="209550" cy="209550"/>
          </a:xfrm>
          <a:prstGeom prst="rect">
            <a:avLst/>
          </a:prstGeom>
          <a:noFill/>
        </p:spPr>
      </p:pic>
      <p:pic>
        <p:nvPicPr>
          <p:cNvPr id="8209" name="Picture 17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2667000"/>
            <a:ext cx="209550" cy="209550"/>
          </a:xfrm>
          <a:prstGeom prst="rect">
            <a:avLst/>
          </a:prstGeom>
          <a:noFill/>
        </p:spPr>
      </p:pic>
      <p:pic>
        <p:nvPicPr>
          <p:cNvPr id="8210" name="Picture 18" descr="biser-chashki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38600" y="2819400"/>
            <a:ext cx="3514725" cy="2428875"/>
          </a:xfrm>
          <a:prstGeom prst="rect">
            <a:avLst/>
          </a:prstGeom>
          <a:noFill/>
        </p:spPr>
      </p:pic>
      <p:pic>
        <p:nvPicPr>
          <p:cNvPr id="8211" name="Picture 19" descr="gemsbi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71800" y="228600"/>
            <a:ext cx="1905000" cy="1460500"/>
          </a:xfrm>
          <a:prstGeom prst="rect">
            <a:avLst/>
          </a:prstGeom>
          <a:noFill/>
        </p:spPr>
      </p:pic>
      <p:pic>
        <p:nvPicPr>
          <p:cNvPr id="8212" name="Picture 20" descr="mixedb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4800" y="5029200"/>
            <a:ext cx="2514600" cy="1508125"/>
          </a:xfrm>
          <a:prstGeom prst="rect">
            <a:avLst/>
          </a:prstGeom>
          <a:noFill/>
        </p:spPr>
      </p:pic>
      <p:pic>
        <p:nvPicPr>
          <p:cNvPr id="8213" name="Picture 21" descr="PartyTime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71800" y="5029200"/>
            <a:ext cx="1752600" cy="1530350"/>
          </a:xfrm>
          <a:prstGeom prst="rect">
            <a:avLst/>
          </a:prstGeom>
          <a:noFill/>
        </p:spPr>
      </p:pic>
      <p:pic>
        <p:nvPicPr>
          <p:cNvPr id="8214" name="Picture 22" descr="roundarabesque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620000" y="228600"/>
            <a:ext cx="1295400" cy="1114425"/>
          </a:xfrm>
          <a:prstGeom prst="rect">
            <a:avLst/>
          </a:prstGeom>
          <a:noFill/>
        </p:spPr>
      </p:pic>
      <p:pic>
        <p:nvPicPr>
          <p:cNvPr id="8215" name="Picture 23" descr="princessbicone-aland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620000" y="1447800"/>
            <a:ext cx="1295400" cy="1295400"/>
          </a:xfrm>
          <a:prstGeom prst="rect">
            <a:avLst/>
          </a:prstGeom>
          <a:noFill/>
        </p:spPr>
      </p:pic>
      <p:pic>
        <p:nvPicPr>
          <p:cNvPr id="8216" name="Picture 24" descr="busini1%20(70)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20000" y="2819400"/>
            <a:ext cx="1284288" cy="1371600"/>
          </a:xfrm>
          <a:prstGeom prst="rect">
            <a:avLst/>
          </a:prstGeom>
          <a:noFill/>
        </p:spPr>
      </p:pic>
      <p:pic>
        <p:nvPicPr>
          <p:cNvPr id="8217" name="Picture 25" descr="Mykonos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162800" y="5029200"/>
            <a:ext cx="1981200" cy="158432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/>
            </a:gs>
            <a:gs pos="100000">
              <a:srgbClr val="FFFF99">
                <a:gamma/>
                <a:tint val="0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29250"/>
            <a:ext cx="2352675" cy="1428750"/>
          </a:xfrm>
          <a:prstGeom prst="rect">
            <a:avLst/>
          </a:prstGeom>
          <a:noFill/>
        </p:spPr>
      </p:pic>
      <p:pic>
        <p:nvPicPr>
          <p:cNvPr id="9219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5429250"/>
            <a:ext cx="2438400" cy="1428750"/>
          </a:xfrm>
          <a:prstGeom prst="rect">
            <a:avLst/>
          </a:prstGeom>
          <a:noFill/>
        </p:spPr>
      </p:pic>
      <p:pic>
        <p:nvPicPr>
          <p:cNvPr id="9220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5429250"/>
            <a:ext cx="2352675" cy="1428750"/>
          </a:xfrm>
          <a:prstGeom prst="rect">
            <a:avLst/>
          </a:prstGeom>
          <a:noFill/>
        </p:spPr>
      </p:pic>
      <p:pic>
        <p:nvPicPr>
          <p:cNvPr id="9221" name="Picture 5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1325" y="5429250"/>
            <a:ext cx="2352675" cy="1428750"/>
          </a:xfrm>
          <a:prstGeom prst="rect">
            <a:avLst/>
          </a:prstGeom>
          <a:noFill/>
        </p:spPr>
      </p:pic>
      <p:pic>
        <p:nvPicPr>
          <p:cNvPr id="9222" name="Picture 6" descr="doll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971800"/>
            <a:ext cx="1285875" cy="2514600"/>
          </a:xfrm>
          <a:prstGeom prst="rect">
            <a:avLst/>
          </a:prstGeom>
          <a:noFill/>
        </p:spPr>
      </p:pic>
      <p:pic>
        <p:nvPicPr>
          <p:cNvPr id="9223" name="Picture 7" descr="doll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533400"/>
            <a:ext cx="1116013" cy="2362200"/>
          </a:xfrm>
          <a:prstGeom prst="rect">
            <a:avLst/>
          </a:prstGeom>
          <a:noFill/>
        </p:spPr>
      </p:pic>
      <p:sp>
        <p:nvSpPr>
          <p:cNvPr id="9224" name="AutoShape 8"/>
          <p:cNvSpPr>
            <a:spLocks noChangeArrowheads="1"/>
          </p:cNvSpPr>
          <p:nvPr/>
        </p:nvSpPr>
        <p:spPr bwMode="auto">
          <a:xfrm>
            <a:off x="1524000" y="228600"/>
            <a:ext cx="5181600" cy="2133600"/>
          </a:xfrm>
          <a:prstGeom prst="wedgeEllipseCallout">
            <a:avLst>
              <a:gd name="adj1" fmla="val -52204"/>
              <a:gd name="adj2" fmla="val 81398"/>
            </a:avLst>
          </a:prstGeom>
          <a:gradFill rotWithShape="1">
            <a:gsLst>
              <a:gs pos="0">
                <a:srgbClr val="99CCFF"/>
              </a:gs>
              <a:gs pos="50000">
                <a:srgbClr val="99CCFF">
                  <a:gamma/>
                  <a:tint val="25098"/>
                  <a:invGamma/>
                </a:srgbClr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>
                <a:solidFill>
                  <a:srgbClr val="990033"/>
                </a:solidFill>
              </a:rPr>
              <a:t>Ну, ничего себе сроки, и это тогда еще  все началось?</a:t>
            </a:r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1905000" y="1905000"/>
            <a:ext cx="5410200" cy="3657600"/>
          </a:xfrm>
          <a:prstGeom prst="cloudCallout">
            <a:avLst>
              <a:gd name="adj1" fmla="val 56222"/>
              <a:gd name="adj2" fmla="val -58681"/>
            </a:avLst>
          </a:prstGeom>
          <a:gradFill rotWithShape="1">
            <a:gsLst>
              <a:gs pos="0">
                <a:srgbClr val="FF9999"/>
              </a:gs>
              <a:gs pos="50000">
                <a:srgbClr val="FF9999">
                  <a:gamma/>
                  <a:tint val="27451"/>
                  <a:invGamma/>
                </a:srgbClr>
              </a:gs>
              <a:gs pos="100000">
                <a:srgbClr val="FF9999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i="1"/>
              <a:t>Наверное, трудно себе представить, что такая маленькая бусинка, называемая бисером, имеет такую древнюю историю.</a:t>
            </a:r>
            <a:r>
              <a:rPr lang="ru-RU" sz="2400" b="1" i="1"/>
              <a:t> </a:t>
            </a:r>
          </a:p>
          <a:p>
            <a:pPr algn="ctr"/>
            <a:endParaRPr lang="ru-RU" sz="2400" b="1" i="1"/>
          </a:p>
        </p:txBody>
      </p:sp>
      <p:pic>
        <p:nvPicPr>
          <p:cNvPr id="9226" name="Picture 10" descr="5b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4572000"/>
            <a:ext cx="209550" cy="209550"/>
          </a:xfrm>
          <a:prstGeom prst="rect">
            <a:avLst/>
          </a:prstGeom>
          <a:noFill/>
        </p:spPr>
      </p:pic>
      <p:pic>
        <p:nvPicPr>
          <p:cNvPr id="9227" name="Picture 11" descr="5b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58200" y="4648200"/>
            <a:ext cx="209550" cy="209550"/>
          </a:xfrm>
          <a:prstGeom prst="rect">
            <a:avLst/>
          </a:prstGeom>
          <a:noFill/>
        </p:spPr>
      </p:pic>
      <p:pic>
        <p:nvPicPr>
          <p:cNvPr id="9228" name="Picture 12" descr="5b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2400" y="3200400"/>
            <a:ext cx="209550" cy="209550"/>
          </a:xfrm>
          <a:prstGeom prst="rect">
            <a:avLst/>
          </a:prstGeom>
          <a:noFill/>
        </p:spPr>
      </p:pic>
      <p:pic>
        <p:nvPicPr>
          <p:cNvPr id="9229" name="Picture 13" descr="5b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77200" y="3962400"/>
            <a:ext cx="209550" cy="209550"/>
          </a:xfrm>
          <a:prstGeom prst="rect">
            <a:avLst/>
          </a:prstGeom>
          <a:noFill/>
        </p:spPr>
      </p:pic>
      <p:pic>
        <p:nvPicPr>
          <p:cNvPr id="9230" name="Picture 14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8153400" y="5105400"/>
            <a:ext cx="171450" cy="171450"/>
          </a:xfrm>
          <a:prstGeom prst="rect">
            <a:avLst/>
          </a:prstGeom>
          <a:noFill/>
        </p:spPr>
      </p:pic>
      <p:pic>
        <p:nvPicPr>
          <p:cNvPr id="9231" name="Picture 15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7620000" y="3810000"/>
            <a:ext cx="171450" cy="171450"/>
          </a:xfrm>
          <a:prstGeom prst="rect">
            <a:avLst/>
          </a:prstGeom>
          <a:noFill/>
        </p:spPr>
      </p:pic>
      <p:pic>
        <p:nvPicPr>
          <p:cNvPr id="9232" name="Picture 16" descr="5b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8458200" y="3962400"/>
            <a:ext cx="171450" cy="1714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animBg="1"/>
      <p:bldP spid="92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rgbClr val="99CCFF">
                <a:gamma/>
                <a:tint val="16078"/>
                <a:invGamma/>
              </a:srgb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vesenyj-son_fon_all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715250" y="0"/>
            <a:ext cx="1428750" cy="2352675"/>
          </a:xfrm>
          <a:noFill/>
          <a:ln/>
        </p:spPr>
      </p:pic>
      <p:pic>
        <p:nvPicPr>
          <p:cNvPr id="10243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2209800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4505325"/>
            <a:ext cx="1428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egg4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04800"/>
            <a:ext cx="2235200" cy="2819400"/>
          </a:xfrm>
          <a:prstGeom prst="rect">
            <a:avLst/>
          </a:prstGeom>
          <a:noFill/>
        </p:spPr>
      </p:pic>
      <p:pic>
        <p:nvPicPr>
          <p:cNvPr id="10246" name="Picture 6" descr="записная книжка 183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04800"/>
            <a:ext cx="3381375" cy="4724400"/>
          </a:xfrm>
          <a:prstGeom prst="rect">
            <a:avLst/>
          </a:prstGeom>
          <a:noFill/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006475" y="5440363"/>
            <a:ext cx="27654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 i="1">
                <a:latin typeface="Times New Roman" pitchFamily="18" charset="0"/>
              </a:rPr>
              <a:t>Записная книжка, </a:t>
            </a:r>
          </a:p>
          <a:p>
            <a:pPr algn="ctr"/>
            <a:r>
              <a:rPr lang="ru-RU" sz="2400" b="1" i="1">
                <a:latin typeface="Times New Roman" pitchFamily="18" charset="0"/>
              </a:rPr>
              <a:t>начало 19 века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5165725" y="5451475"/>
            <a:ext cx="2551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i="1">
                <a:latin typeface="Times New Roman" pitchFamily="18" charset="0"/>
              </a:rPr>
              <a:t>Пасхальные яйца</a:t>
            </a:r>
          </a:p>
        </p:txBody>
      </p:sp>
      <p:pic>
        <p:nvPicPr>
          <p:cNvPr id="10249" name="Picture 9" descr="matr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2438400"/>
            <a:ext cx="2243138" cy="27432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62200" cy="1389063"/>
          </a:xfrm>
          <a:prstGeom prst="rect">
            <a:avLst/>
          </a:prstGeom>
          <a:noFill/>
        </p:spPr>
      </p:pic>
      <p:pic>
        <p:nvPicPr>
          <p:cNvPr id="11267" name="Picture 3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0"/>
            <a:ext cx="2362200" cy="1389063"/>
          </a:xfrm>
          <a:prstGeom prst="rect">
            <a:avLst/>
          </a:prstGeom>
          <a:noFill/>
        </p:spPr>
      </p:pic>
      <p:pic>
        <p:nvPicPr>
          <p:cNvPr id="11268" name="Picture 4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5468938"/>
            <a:ext cx="2362200" cy="1389062"/>
          </a:xfrm>
          <a:prstGeom prst="rect">
            <a:avLst/>
          </a:prstGeom>
          <a:noFill/>
        </p:spPr>
      </p:pic>
      <p:pic>
        <p:nvPicPr>
          <p:cNvPr id="11269" name="Picture 5" descr="41-1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1447800"/>
            <a:ext cx="2708275" cy="3886200"/>
          </a:xfrm>
          <a:prstGeom prst="rect">
            <a:avLst/>
          </a:prstGeom>
          <a:noFill/>
        </p:spPr>
      </p:pic>
      <p:pic>
        <p:nvPicPr>
          <p:cNvPr id="11270" name="Picture 6" descr="41-1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447800"/>
            <a:ext cx="2743200" cy="3886200"/>
          </a:xfrm>
          <a:prstGeom prst="rect">
            <a:avLst/>
          </a:prstGeom>
          <a:noFill/>
        </p:spPr>
      </p:pic>
      <p:pic>
        <p:nvPicPr>
          <p:cNvPr id="11271" name="Picture 7" descr="41-1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24200" y="1447800"/>
            <a:ext cx="2876550" cy="3886200"/>
          </a:xfrm>
          <a:prstGeom prst="rect">
            <a:avLst/>
          </a:prstGeom>
          <a:noFill/>
        </p:spPr>
      </p:pic>
      <p:pic>
        <p:nvPicPr>
          <p:cNvPr id="11272" name="Picture 8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68938"/>
            <a:ext cx="2362200" cy="1389062"/>
          </a:xfrm>
          <a:prstGeom prst="rect">
            <a:avLst/>
          </a:prstGeom>
          <a:noFill/>
        </p:spPr>
      </p:pic>
      <p:pic>
        <p:nvPicPr>
          <p:cNvPr id="11273" name="Picture 9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468938"/>
            <a:ext cx="2362200" cy="1389062"/>
          </a:xfrm>
          <a:prstGeom prst="rect">
            <a:avLst/>
          </a:prstGeom>
          <a:noFill/>
        </p:spPr>
      </p:pic>
      <p:pic>
        <p:nvPicPr>
          <p:cNvPr id="11274" name="Picture 10" descr="vesenyj-son_fon_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5468938"/>
            <a:ext cx="2362200" cy="1389062"/>
          </a:xfrm>
          <a:prstGeom prst="rect">
            <a:avLst/>
          </a:prstGeom>
          <a:noFill/>
        </p:spPr>
      </p:pic>
      <p:pic>
        <p:nvPicPr>
          <p:cNvPr id="11275" name="Picture 11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0"/>
            <a:ext cx="2362200" cy="1389063"/>
          </a:xfrm>
          <a:prstGeom prst="rect">
            <a:avLst/>
          </a:prstGeom>
          <a:noFill/>
        </p:spPr>
      </p:pic>
      <p:pic>
        <p:nvPicPr>
          <p:cNvPr id="11276" name="Picture 12" descr="vesenyj-son_fon_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0"/>
            <a:ext cx="2362200" cy="1389063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787</Words>
  <Application>Microsoft Office PowerPoint</Application>
  <PresentationFormat>Экран (4:3)</PresentationFormat>
  <Paragraphs>108</Paragraphs>
  <Slides>47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Практическая работа</vt:lpstr>
      <vt:lpstr>Слайд 42</vt:lpstr>
      <vt:lpstr>Упражнения для глаз снимающие утомление</vt:lpstr>
      <vt:lpstr>Слайд 44</vt:lpstr>
      <vt:lpstr>Слайд 45</vt:lpstr>
      <vt:lpstr>Слайд 46</vt:lpstr>
      <vt:lpstr>Слайд 47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15</cp:revision>
  <dcterms:created xsi:type="dcterms:W3CDTF">2006-11-28T15:17:15Z</dcterms:created>
  <dcterms:modified xsi:type="dcterms:W3CDTF">2012-05-05T10:55:43Z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