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71" r:id="rId2"/>
    <p:sldId id="274" r:id="rId3"/>
    <p:sldId id="272" r:id="rId4"/>
    <p:sldId id="256" r:id="rId5"/>
    <p:sldId id="267" r:id="rId6"/>
    <p:sldId id="276" r:id="rId7"/>
    <p:sldId id="275" r:id="rId8"/>
    <p:sldId id="277" r:id="rId9"/>
    <p:sldId id="265" r:id="rId10"/>
    <p:sldId id="268" r:id="rId11"/>
    <p:sldId id="273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4659" autoAdjust="0"/>
  </p:normalViewPr>
  <p:slideViewPr>
    <p:cSldViewPr>
      <p:cViewPr>
        <p:scale>
          <a:sx n="50" d="100"/>
          <a:sy n="50" d="100"/>
        </p:scale>
        <p:origin x="-1980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hyperlink" Target="test/griby1.htm" TargetMode="External"/><Relationship Id="rId2" Type="http://schemas.openxmlformats.org/officeDocument/2006/relationships/hyperlink" Target="sup.htm" TargetMode="External"/><Relationship Id="rId1" Type="http://schemas.openxmlformats.org/officeDocument/2006/relationships/hyperlink" Target="cross.htm" TargetMode="External"/><Relationship Id="rId6" Type="http://schemas.openxmlformats.org/officeDocument/2006/relationships/hyperlink" Target="Predl.htm" TargetMode="External"/><Relationship Id="rId5" Type="http://schemas.openxmlformats.org/officeDocument/2006/relationships/hyperlink" Target="&#1056;&#1072;&#1079;&#1083;&#1086;&#1078;&#1080;%20&#1087;&#1086;%20&#1082;&#1086;&#1088;&#1079;&#1080;&#1085;&#1082;&#1072;&#1084;.notebook" TargetMode="External"/><Relationship Id="rId4" Type="http://schemas.openxmlformats.org/officeDocument/2006/relationships/hyperlink" Target="test1.htm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test/griby1.htm" TargetMode="External"/><Relationship Id="rId2" Type="http://schemas.openxmlformats.org/officeDocument/2006/relationships/hyperlink" Target="sup.htm" TargetMode="External"/><Relationship Id="rId1" Type="http://schemas.openxmlformats.org/officeDocument/2006/relationships/hyperlink" Target="cross.htm" TargetMode="External"/><Relationship Id="rId6" Type="http://schemas.openxmlformats.org/officeDocument/2006/relationships/hyperlink" Target="Predl.htm" TargetMode="External"/><Relationship Id="rId5" Type="http://schemas.openxmlformats.org/officeDocument/2006/relationships/hyperlink" Target="&#1056;&#1072;&#1079;&#1083;&#1086;&#1078;&#1080;%20&#1087;&#1086;%20&#1082;&#1086;&#1088;&#1079;&#1080;&#1085;&#1082;&#1072;&#1084;.notebook" TargetMode="External"/><Relationship Id="rId4" Type="http://schemas.openxmlformats.org/officeDocument/2006/relationships/hyperlink" Target="test1.htm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272AA3-8CBE-4885-B6C3-79FFD7DFFD95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2ED3F9-05D2-4239-894C-4BF54B933BFF}">
      <dgm:prSet/>
      <dgm:spPr/>
      <dgm:t>
        <a:bodyPr/>
        <a:lstStyle/>
        <a:p>
          <a:pPr rtl="0"/>
          <a:r>
            <a:rPr lang="ru-RU" dirty="0" smtClean="0"/>
            <a:t>Стало холодно, дуют сильные ветры, идут </a:t>
          </a:r>
          <a:r>
            <a:rPr lang="ru-RU" smtClean="0"/>
            <a:t>холодные моросящие дожди.</a:t>
          </a:r>
          <a:endParaRPr lang="ru-RU" dirty="0"/>
        </a:p>
      </dgm:t>
    </dgm:pt>
    <dgm:pt modelId="{101B3158-1E9E-477B-927F-02A4437BE943}" type="parTrans" cxnId="{E6915613-383B-42F3-8888-212039D47767}">
      <dgm:prSet/>
      <dgm:spPr/>
      <dgm:t>
        <a:bodyPr/>
        <a:lstStyle/>
        <a:p>
          <a:endParaRPr lang="ru-RU"/>
        </a:p>
      </dgm:t>
    </dgm:pt>
    <dgm:pt modelId="{90723CC0-C8DF-4AFE-8068-B1D2891ADB23}" type="sibTrans" cxnId="{E6915613-383B-42F3-8888-212039D47767}">
      <dgm:prSet/>
      <dgm:spPr/>
      <dgm:t>
        <a:bodyPr/>
        <a:lstStyle/>
        <a:p>
          <a:endParaRPr lang="ru-RU"/>
        </a:p>
      </dgm:t>
    </dgm:pt>
    <dgm:pt modelId="{BDCE6C8B-5687-41F2-AF36-E7D41438F860}">
      <dgm:prSet/>
      <dgm:spPr/>
      <dgm:t>
        <a:bodyPr/>
        <a:lstStyle/>
        <a:p>
          <a:pPr rtl="0"/>
          <a:r>
            <a:rPr lang="ru-RU" dirty="0" smtClean="0"/>
            <a:t>Листья  на деревьях краснеют, желтеют и опадают.</a:t>
          </a:r>
          <a:endParaRPr lang="ru-RU" dirty="0"/>
        </a:p>
      </dgm:t>
    </dgm:pt>
    <dgm:pt modelId="{60407E27-1CF1-410C-8190-811B8560B836}" type="parTrans" cxnId="{EB14DEC3-1A97-4445-BC3A-1804B01BCB9B}">
      <dgm:prSet/>
      <dgm:spPr/>
      <dgm:t>
        <a:bodyPr/>
        <a:lstStyle/>
        <a:p>
          <a:endParaRPr lang="ru-RU"/>
        </a:p>
      </dgm:t>
    </dgm:pt>
    <dgm:pt modelId="{22BE189E-84D9-4206-896B-976AC0048FC1}" type="sibTrans" cxnId="{EB14DEC3-1A97-4445-BC3A-1804B01BCB9B}">
      <dgm:prSet/>
      <dgm:spPr/>
      <dgm:t>
        <a:bodyPr/>
        <a:lstStyle/>
        <a:p>
          <a:endParaRPr lang="ru-RU"/>
        </a:p>
      </dgm:t>
    </dgm:pt>
    <dgm:pt modelId="{1BABC4EB-98F8-4441-9450-BB502FD12979}">
      <dgm:prSet/>
      <dgm:spPr/>
      <dgm:t>
        <a:bodyPr/>
        <a:lstStyle/>
        <a:p>
          <a:pPr rtl="0"/>
          <a:r>
            <a:rPr lang="ru-RU" dirty="0" smtClean="0"/>
            <a:t>Исчезают насекомые.</a:t>
          </a:r>
          <a:endParaRPr lang="ru-RU" dirty="0"/>
        </a:p>
      </dgm:t>
    </dgm:pt>
    <dgm:pt modelId="{EBA54111-77A6-4700-B90A-9201C7CD310A}" type="parTrans" cxnId="{013BE118-CF3C-4D68-A0B0-C0BC079C7520}">
      <dgm:prSet/>
      <dgm:spPr/>
      <dgm:t>
        <a:bodyPr/>
        <a:lstStyle/>
        <a:p>
          <a:endParaRPr lang="ru-RU"/>
        </a:p>
      </dgm:t>
    </dgm:pt>
    <dgm:pt modelId="{00896DC6-9EF5-45AB-BFB9-99BB7F3EFCAF}" type="sibTrans" cxnId="{013BE118-CF3C-4D68-A0B0-C0BC079C7520}">
      <dgm:prSet/>
      <dgm:spPr/>
      <dgm:t>
        <a:bodyPr/>
        <a:lstStyle/>
        <a:p>
          <a:endParaRPr lang="ru-RU"/>
        </a:p>
      </dgm:t>
    </dgm:pt>
    <dgm:pt modelId="{36FC6912-B3BD-47E5-9494-1A74BE274D9C}">
      <dgm:prSet/>
      <dgm:spPr/>
      <dgm:t>
        <a:bodyPr/>
        <a:lstStyle/>
        <a:p>
          <a:pPr rtl="0"/>
          <a:r>
            <a:rPr lang="ru-RU" dirty="0" smtClean="0"/>
            <a:t>Птицы собираются в стаи и улетают на юг.</a:t>
          </a:r>
          <a:endParaRPr lang="ru-RU" dirty="0"/>
        </a:p>
      </dgm:t>
    </dgm:pt>
    <dgm:pt modelId="{83D83B73-2F1E-465C-B4A5-84E0B188B71A}" type="parTrans" cxnId="{B3353FCF-D214-4CA9-9BE9-96A94EB11DB6}">
      <dgm:prSet/>
      <dgm:spPr/>
      <dgm:t>
        <a:bodyPr/>
        <a:lstStyle/>
        <a:p>
          <a:endParaRPr lang="ru-RU"/>
        </a:p>
      </dgm:t>
    </dgm:pt>
    <dgm:pt modelId="{1A27BD31-EDC3-4071-89E4-8FCF15F231AA}" type="sibTrans" cxnId="{B3353FCF-D214-4CA9-9BE9-96A94EB11DB6}">
      <dgm:prSet/>
      <dgm:spPr/>
      <dgm:t>
        <a:bodyPr/>
        <a:lstStyle/>
        <a:p>
          <a:endParaRPr lang="ru-RU"/>
        </a:p>
      </dgm:t>
    </dgm:pt>
    <dgm:pt modelId="{E682C7AB-2D1D-40B4-869D-986A2BB28760}">
      <dgm:prSet/>
      <dgm:spPr/>
      <dgm:t>
        <a:bodyPr/>
        <a:lstStyle/>
        <a:p>
          <a:pPr rtl="0"/>
          <a:r>
            <a:rPr lang="ru-RU" dirty="0" smtClean="0"/>
            <a:t>С полей и из садов убирают урожай.</a:t>
          </a:r>
          <a:endParaRPr lang="ru-RU" dirty="0"/>
        </a:p>
      </dgm:t>
    </dgm:pt>
    <dgm:pt modelId="{2BC2B3B2-BBDA-4E67-9BC4-4C36A8EC7B72}" type="parTrans" cxnId="{7FBEBBBA-1AC7-4688-9F31-C13323501AC9}">
      <dgm:prSet/>
      <dgm:spPr/>
      <dgm:t>
        <a:bodyPr/>
        <a:lstStyle/>
        <a:p>
          <a:endParaRPr lang="ru-RU"/>
        </a:p>
      </dgm:t>
    </dgm:pt>
    <dgm:pt modelId="{A676CBB6-774C-4DC9-97C3-5C46C69B1E5A}" type="sibTrans" cxnId="{7FBEBBBA-1AC7-4688-9F31-C13323501AC9}">
      <dgm:prSet/>
      <dgm:spPr/>
      <dgm:t>
        <a:bodyPr/>
        <a:lstStyle/>
        <a:p>
          <a:endParaRPr lang="ru-RU"/>
        </a:p>
      </dgm:t>
    </dgm:pt>
    <dgm:pt modelId="{9DFF002C-0762-46D3-A5B3-9AB9967D2231}">
      <dgm:prSet/>
      <dgm:spPr/>
      <dgm:t>
        <a:bodyPr/>
        <a:lstStyle/>
        <a:p>
          <a:pPr rtl="0"/>
          <a:r>
            <a:rPr lang="ru-RU" dirty="0" smtClean="0"/>
            <a:t>Дети пошли в школу.</a:t>
          </a:r>
          <a:endParaRPr lang="ru-RU" dirty="0"/>
        </a:p>
      </dgm:t>
    </dgm:pt>
    <dgm:pt modelId="{8F179F56-01B4-4AFB-9604-23E4C6E412D1}" type="parTrans" cxnId="{A291D381-F06E-47B4-9BAE-32DF3C95CF48}">
      <dgm:prSet/>
      <dgm:spPr/>
      <dgm:t>
        <a:bodyPr/>
        <a:lstStyle/>
        <a:p>
          <a:endParaRPr lang="ru-RU"/>
        </a:p>
      </dgm:t>
    </dgm:pt>
    <dgm:pt modelId="{05BD55E7-31A5-4D82-A6D4-D4276000DFBF}" type="sibTrans" cxnId="{A291D381-F06E-47B4-9BAE-32DF3C95CF48}">
      <dgm:prSet/>
      <dgm:spPr/>
      <dgm:t>
        <a:bodyPr/>
        <a:lstStyle/>
        <a:p>
          <a:endParaRPr lang="ru-RU"/>
        </a:p>
      </dgm:t>
    </dgm:pt>
    <dgm:pt modelId="{3AD542BC-A8D2-4152-8FB5-6654CF11A643}" type="pres">
      <dgm:prSet presAssocID="{07272AA3-8CBE-4885-B6C3-79FFD7DFFD9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2A2D60D-F973-45B3-A0E5-7041038D14F2}" type="pres">
      <dgm:prSet presAssocID="{07272AA3-8CBE-4885-B6C3-79FFD7DFFD95}" presName="fgShape" presStyleLbl="fgShp" presStyleIdx="0" presStyleCnt="1"/>
      <dgm:spPr/>
    </dgm:pt>
    <dgm:pt modelId="{71D529F6-6B8C-4CA5-8AED-E23C324F79CC}" type="pres">
      <dgm:prSet presAssocID="{07272AA3-8CBE-4885-B6C3-79FFD7DFFD95}" presName="linComp" presStyleCnt="0"/>
      <dgm:spPr/>
    </dgm:pt>
    <dgm:pt modelId="{C00226DA-51B8-4608-AEEB-F1EF72FE4EBF}" type="pres">
      <dgm:prSet presAssocID="{F02ED3F9-05D2-4239-894C-4BF54B933BFF}" presName="compNode" presStyleCnt="0"/>
      <dgm:spPr/>
    </dgm:pt>
    <dgm:pt modelId="{BCE00F26-6AD5-4B52-995B-AB2EE480B597}" type="pres">
      <dgm:prSet presAssocID="{F02ED3F9-05D2-4239-894C-4BF54B933BFF}" presName="bkgdShape" presStyleLbl="node1" presStyleIdx="0" presStyleCnt="6"/>
      <dgm:spPr/>
      <dgm:t>
        <a:bodyPr/>
        <a:lstStyle/>
        <a:p>
          <a:endParaRPr lang="ru-RU"/>
        </a:p>
      </dgm:t>
    </dgm:pt>
    <dgm:pt modelId="{D750C1BA-036C-4612-BF20-93C7BD12CF3C}" type="pres">
      <dgm:prSet presAssocID="{F02ED3F9-05D2-4239-894C-4BF54B933BFF}" presName="nodeTx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155CC8-D813-4E85-AE01-C2ACE8C2475F}" type="pres">
      <dgm:prSet presAssocID="{F02ED3F9-05D2-4239-894C-4BF54B933BFF}" presName="invisiNode" presStyleLbl="node1" presStyleIdx="0" presStyleCnt="6"/>
      <dgm:spPr/>
    </dgm:pt>
    <dgm:pt modelId="{9340CF1D-C9F5-48D0-AFE6-C39CACBDCC41}" type="pres">
      <dgm:prSet presAssocID="{F02ED3F9-05D2-4239-894C-4BF54B933BFF}" presName="imagNode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D192A31-4E31-40DC-9956-F9BB6AA1513E}" type="pres">
      <dgm:prSet presAssocID="{90723CC0-C8DF-4AFE-8068-B1D2891ADB2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57C86AA-4E84-489A-AECC-287696D3CED4}" type="pres">
      <dgm:prSet presAssocID="{BDCE6C8B-5687-41F2-AF36-E7D41438F860}" presName="compNode" presStyleCnt="0"/>
      <dgm:spPr/>
    </dgm:pt>
    <dgm:pt modelId="{D0EDCFEE-9FC6-47D7-8737-1E85251A406A}" type="pres">
      <dgm:prSet presAssocID="{BDCE6C8B-5687-41F2-AF36-E7D41438F860}" presName="bkgdShape" presStyleLbl="node1" presStyleIdx="1" presStyleCnt="6"/>
      <dgm:spPr/>
      <dgm:t>
        <a:bodyPr/>
        <a:lstStyle/>
        <a:p>
          <a:endParaRPr lang="ru-RU"/>
        </a:p>
      </dgm:t>
    </dgm:pt>
    <dgm:pt modelId="{3856DEBD-E63B-4B4B-9BB8-6681C27F75E7}" type="pres">
      <dgm:prSet presAssocID="{BDCE6C8B-5687-41F2-AF36-E7D41438F860}" presName="nodeTx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CA60F5-280D-4C18-A973-133002D3A3DD}" type="pres">
      <dgm:prSet presAssocID="{BDCE6C8B-5687-41F2-AF36-E7D41438F860}" presName="invisiNode" presStyleLbl="node1" presStyleIdx="1" presStyleCnt="6"/>
      <dgm:spPr/>
    </dgm:pt>
    <dgm:pt modelId="{C9771655-3944-4D67-85A9-9651B5E7E431}" type="pres">
      <dgm:prSet presAssocID="{BDCE6C8B-5687-41F2-AF36-E7D41438F860}" presName="imagNode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695A957-7156-4FEB-B9F2-AC0C0DD7F0B7}" type="pres">
      <dgm:prSet presAssocID="{22BE189E-84D9-4206-896B-976AC0048FC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F2CE80F-756E-4630-B529-7FBC0963B7D3}" type="pres">
      <dgm:prSet presAssocID="{1BABC4EB-98F8-4441-9450-BB502FD12979}" presName="compNode" presStyleCnt="0"/>
      <dgm:spPr/>
    </dgm:pt>
    <dgm:pt modelId="{8BA09089-16CB-4379-AE0A-517348979F9D}" type="pres">
      <dgm:prSet presAssocID="{1BABC4EB-98F8-4441-9450-BB502FD12979}" presName="bkgdShape" presStyleLbl="node1" presStyleIdx="2" presStyleCnt="6"/>
      <dgm:spPr/>
      <dgm:t>
        <a:bodyPr/>
        <a:lstStyle/>
        <a:p>
          <a:endParaRPr lang="ru-RU"/>
        </a:p>
      </dgm:t>
    </dgm:pt>
    <dgm:pt modelId="{3A747D88-6423-48F5-981A-9AD1470C97D0}" type="pres">
      <dgm:prSet presAssocID="{1BABC4EB-98F8-4441-9450-BB502FD12979}" presName="nodeTx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56FA9B-02CD-4B71-8865-4F7AB5DD6397}" type="pres">
      <dgm:prSet presAssocID="{1BABC4EB-98F8-4441-9450-BB502FD12979}" presName="invisiNode" presStyleLbl="node1" presStyleIdx="2" presStyleCnt="6"/>
      <dgm:spPr/>
    </dgm:pt>
    <dgm:pt modelId="{EC19E738-109A-435B-B1B0-CAB5C985F73B}" type="pres">
      <dgm:prSet presAssocID="{1BABC4EB-98F8-4441-9450-BB502FD12979}" presName="imagNode" presStyleLbl="fgImgPlace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FA15FDDF-8E86-447A-BB9A-065AAE55FC65}" type="pres">
      <dgm:prSet presAssocID="{00896DC6-9EF5-45AB-BFB9-99BB7F3EFCA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0C7756F-8403-4D71-97A3-A5914044E31F}" type="pres">
      <dgm:prSet presAssocID="{36FC6912-B3BD-47E5-9494-1A74BE274D9C}" presName="compNode" presStyleCnt="0"/>
      <dgm:spPr/>
    </dgm:pt>
    <dgm:pt modelId="{52CC43D9-70E9-4AA7-A475-3C53F8A607FE}" type="pres">
      <dgm:prSet presAssocID="{36FC6912-B3BD-47E5-9494-1A74BE274D9C}" presName="bkgdShape" presStyleLbl="node1" presStyleIdx="3" presStyleCnt="6"/>
      <dgm:spPr/>
      <dgm:t>
        <a:bodyPr/>
        <a:lstStyle/>
        <a:p>
          <a:endParaRPr lang="ru-RU"/>
        </a:p>
      </dgm:t>
    </dgm:pt>
    <dgm:pt modelId="{8753EDB8-F453-44AE-9603-1F9BECCE5194}" type="pres">
      <dgm:prSet presAssocID="{36FC6912-B3BD-47E5-9494-1A74BE274D9C}" presName="nodeTx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E83DF2-BB9B-4088-8BAA-BA57CB75241B}" type="pres">
      <dgm:prSet presAssocID="{36FC6912-B3BD-47E5-9494-1A74BE274D9C}" presName="invisiNode" presStyleLbl="node1" presStyleIdx="3" presStyleCnt="6"/>
      <dgm:spPr/>
    </dgm:pt>
    <dgm:pt modelId="{BE6BB3D5-D0F9-41C8-B7F6-3999D60518FC}" type="pres">
      <dgm:prSet presAssocID="{36FC6912-B3BD-47E5-9494-1A74BE274D9C}" presName="imagNode" presStyleLbl="fgImgPlace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3B1DD6BF-65A2-41B3-9BA4-62E910096C26}" type="pres">
      <dgm:prSet presAssocID="{1A27BD31-EDC3-4071-89E4-8FCF15F231A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9259858-91DA-4FB8-A8D8-1B2B3DD5489C}" type="pres">
      <dgm:prSet presAssocID="{E682C7AB-2D1D-40B4-869D-986A2BB28760}" presName="compNode" presStyleCnt="0"/>
      <dgm:spPr/>
    </dgm:pt>
    <dgm:pt modelId="{0D9F9DCF-881B-4D8C-8624-23F4E9957724}" type="pres">
      <dgm:prSet presAssocID="{E682C7AB-2D1D-40B4-869D-986A2BB28760}" presName="bkgdShape" presStyleLbl="node1" presStyleIdx="4" presStyleCnt="6"/>
      <dgm:spPr/>
      <dgm:t>
        <a:bodyPr/>
        <a:lstStyle/>
        <a:p>
          <a:endParaRPr lang="ru-RU"/>
        </a:p>
      </dgm:t>
    </dgm:pt>
    <dgm:pt modelId="{01717E51-A1F3-419B-BCFC-B0738E4B92BA}" type="pres">
      <dgm:prSet presAssocID="{E682C7AB-2D1D-40B4-869D-986A2BB28760}" presName="nodeTx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1D6D8A-C651-47A1-BAD9-1D2BB95BDE99}" type="pres">
      <dgm:prSet presAssocID="{E682C7AB-2D1D-40B4-869D-986A2BB28760}" presName="invisiNode" presStyleLbl="node1" presStyleIdx="4" presStyleCnt="6"/>
      <dgm:spPr/>
    </dgm:pt>
    <dgm:pt modelId="{5A307546-4843-4E0E-92F6-F4692333E338}" type="pres">
      <dgm:prSet presAssocID="{E682C7AB-2D1D-40B4-869D-986A2BB28760}" presName="imagNode" presStyleLbl="fgImgPlace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4A5CB5DC-022F-4AE2-8F64-AECD110AB4A2}" type="pres">
      <dgm:prSet presAssocID="{A676CBB6-774C-4DC9-97C3-5C46C69B1E5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9A2DA6D5-F6E5-45CF-A7F6-9511560D28E1}" type="pres">
      <dgm:prSet presAssocID="{9DFF002C-0762-46D3-A5B3-9AB9967D2231}" presName="compNode" presStyleCnt="0"/>
      <dgm:spPr/>
    </dgm:pt>
    <dgm:pt modelId="{1535DC0D-BB91-44C0-AA4F-30AC0B5EA5C6}" type="pres">
      <dgm:prSet presAssocID="{9DFF002C-0762-46D3-A5B3-9AB9967D2231}" presName="bkgdShape" presStyleLbl="node1" presStyleIdx="5" presStyleCnt="6"/>
      <dgm:spPr/>
      <dgm:t>
        <a:bodyPr/>
        <a:lstStyle/>
        <a:p>
          <a:endParaRPr lang="ru-RU"/>
        </a:p>
      </dgm:t>
    </dgm:pt>
    <dgm:pt modelId="{78E01876-AAC5-4F9E-A2D6-971EE184E082}" type="pres">
      <dgm:prSet presAssocID="{9DFF002C-0762-46D3-A5B3-9AB9967D2231}" presName="nodeTx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3F0F61-3D76-4B25-B954-F2069DAEDDBB}" type="pres">
      <dgm:prSet presAssocID="{9DFF002C-0762-46D3-A5B3-9AB9967D2231}" presName="invisiNode" presStyleLbl="node1" presStyleIdx="5" presStyleCnt="6"/>
      <dgm:spPr/>
    </dgm:pt>
    <dgm:pt modelId="{B5F8A490-53F9-4372-B0F9-211B2A763C4E}" type="pres">
      <dgm:prSet presAssocID="{9DFF002C-0762-46D3-A5B3-9AB9967D2231}" presName="imagNode" presStyleLbl="fgImgPlac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7FBEBBBA-1AC7-4688-9F31-C13323501AC9}" srcId="{07272AA3-8CBE-4885-B6C3-79FFD7DFFD95}" destId="{E682C7AB-2D1D-40B4-869D-986A2BB28760}" srcOrd="4" destOrd="0" parTransId="{2BC2B3B2-BBDA-4E67-9BC4-4C36A8EC7B72}" sibTransId="{A676CBB6-774C-4DC9-97C3-5C46C69B1E5A}"/>
    <dgm:cxn modelId="{B53F3E69-9606-4BB5-A92F-A457B52C085B}" type="presOf" srcId="{9DFF002C-0762-46D3-A5B3-9AB9967D2231}" destId="{1535DC0D-BB91-44C0-AA4F-30AC0B5EA5C6}" srcOrd="0" destOrd="0" presId="urn:microsoft.com/office/officeart/2005/8/layout/hList7"/>
    <dgm:cxn modelId="{BABE8366-8383-4C06-8EFE-750D552B4F44}" type="presOf" srcId="{E682C7AB-2D1D-40B4-869D-986A2BB28760}" destId="{01717E51-A1F3-419B-BCFC-B0738E4B92BA}" srcOrd="1" destOrd="0" presId="urn:microsoft.com/office/officeart/2005/8/layout/hList7"/>
    <dgm:cxn modelId="{E7ADFF5E-0ED6-4BEA-848E-EC5CBCC3FC0C}" type="presOf" srcId="{E682C7AB-2D1D-40B4-869D-986A2BB28760}" destId="{0D9F9DCF-881B-4D8C-8624-23F4E9957724}" srcOrd="0" destOrd="0" presId="urn:microsoft.com/office/officeart/2005/8/layout/hList7"/>
    <dgm:cxn modelId="{40842D74-91DF-4DE0-9002-06CCA8499F71}" type="presOf" srcId="{1A27BD31-EDC3-4071-89E4-8FCF15F231AA}" destId="{3B1DD6BF-65A2-41B3-9BA4-62E910096C26}" srcOrd="0" destOrd="0" presId="urn:microsoft.com/office/officeart/2005/8/layout/hList7"/>
    <dgm:cxn modelId="{8517569E-76E0-43F6-9AC6-EDFF0217BC66}" type="presOf" srcId="{A676CBB6-774C-4DC9-97C3-5C46C69B1E5A}" destId="{4A5CB5DC-022F-4AE2-8F64-AECD110AB4A2}" srcOrd="0" destOrd="0" presId="urn:microsoft.com/office/officeart/2005/8/layout/hList7"/>
    <dgm:cxn modelId="{904E89BA-1F02-4208-A2D9-D5FA8DC17A9F}" type="presOf" srcId="{BDCE6C8B-5687-41F2-AF36-E7D41438F860}" destId="{3856DEBD-E63B-4B4B-9BB8-6681C27F75E7}" srcOrd="1" destOrd="0" presId="urn:microsoft.com/office/officeart/2005/8/layout/hList7"/>
    <dgm:cxn modelId="{B3353FCF-D214-4CA9-9BE9-96A94EB11DB6}" srcId="{07272AA3-8CBE-4885-B6C3-79FFD7DFFD95}" destId="{36FC6912-B3BD-47E5-9494-1A74BE274D9C}" srcOrd="3" destOrd="0" parTransId="{83D83B73-2F1E-465C-B4A5-84E0B188B71A}" sibTransId="{1A27BD31-EDC3-4071-89E4-8FCF15F231AA}"/>
    <dgm:cxn modelId="{A291D381-F06E-47B4-9BAE-32DF3C95CF48}" srcId="{07272AA3-8CBE-4885-B6C3-79FFD7DFFD95}" destId="{9DFF002C-0762-46D3-A5B3-9AB9967D2231}" srcOrd="5" destOrd="0" parTransId="{8F179F56-01B4-4AFB-9604-23E4C6E412D1}" sibTransId="{05BD55E7-31A5-4D82-A6D4-D4276000DFBF}"/>
    <dgm:cxn modelId="{7F3DAE11-9E8B-4351-885C-6D514BD1FE5A}" type="presOf" srcId="{F02ED3F9-05D2-4239-894C-4BF54B933BFF}" destId="{D750C1BA-036C-4612-BF20-93C7BD12CF3C}" srcOrd="1" destOrd="0" presId="urn:microsoft.com/office/officeart/2005/8/layout/hList7"/>
    <dgm:cxn modelId="{ED95B281-6DF3-4F05-AA80-5B593E7DDB1C}" type="presOf" srcId="{BDCE6C8B-5687-41F2-AF36-E7D41438F860}" destId="{D0EDCFEE-9FC6-47D7-8737-1E85251A406A}" srcOrd="0" destOrd="0" presId="urn:microsoft.com/office/officeart/2005/8/layout/hList7"/>
    <dgm:cxn modelId="{DFF1FD39-B692-4A88-BD80-BCAD50C392C3}" type="presOf" srcId="{F02ED3F9-05D2-4239-894C-4BF54B933BFF}" destId="{BCE00F26-6AD5-4B52-995B-AB2EE480B597}" srcOrd="0" destOrd="0" presId="urn:microsoft.com/office/officeart/2005/8/layout/hList7"/>
    <dgm:cxn modelId="{D0D5A915-35DD-4A2C-B669-6E8327725666}" type="presOf" srcId="{9DFF002C-0762-46D3-A5B3-9AB9967D2231}" destId="{78E01876-AAC5-4F9E-A2D6-971EE184E082}" srcOrd="1" destOrd="0" presId="urn:microsoft.com/office/officeart/2005/8/layout/hList7"/>
    <dgm:cxn modelId="{922E6856-2D92-43C5-8725-3119BCC2FAAC}" type="presOf" srcId="{07272AA3-8CBE-4885-B6C3-79FFD7DFFD95}" destId="{3AD542BC-A8D2-4152-8FB5-6654CF11A643}" srcOrd="0" destOrd="0" presId="urn:microsoft.com/office/officeart/2005/8/layout/hList7"/>
    <dgm:cxn modelId="{EB14DEC3-1A97-4445-BC3A-1804B01BCB9B}" srcId="{07272AA3-8CBE-4885-B6C3-79FFD7DFFD95}" destId="{BDCE6C8B-5687-41F2-AF36-E7D41438F860}" srcOrd="1" destOrd="0" parTransId="{60407E27-1CF1-410C-8190-811B8560B836}" sibTransId="{22BE189E-84D9-4206-896B-976AC0048FC1}"/>
    <dgm:cxn modelId="{3514B5AB-4023-42BC-ABD8-39AF99F45CC9}" type="presOf" srcId="{1BABC4EB-98F8-4441-9450-BB502FD12979}" destId="{8BA09089-16CB-4379-AE0A-517348979F9D}" srcOrd="0" destOrd="0" presId="urn:microsoft.com/office/officeart/2005/8/layout/hList7"/>
    <dgm:cxn modelId="{24325F3F-B1A1-4140-A8C5-7B6EEE4DC7D0}" type="presOf" srcId="{36FC6912-B3BD-47E5-9494-1A74BE274D9C}" destId="{8753EDB8-F453-44AE-9603-1F9BECCE5194}" srcOrd="1" destOrd="0" presId="urn:microsoft.com/office/officeart/2005/8/layout/hList7"/>
    <dgm:cxn modelId="{E6915613-383B-42F3-8888-212039D47767}" srcId="{07272AA3-8CBE-4885-B6C3-79FFD7DFFD95}" destId="{F02ED3F9-05D2-4239-894C-4BF54B933BFF}" srcOrd="0" destOrd="0" parTransId="{101B3158-1E9E-477B-927F-02A4437BE943}" sibTransId="{90723CC0-C8DF-4AFE-8068-B1D2891ADB23}"/>
    <dgm:cxn modelId="{573E6D38-17DD-4777-9662-5B29E4DE72B3}" type="presOf" srcId="{00896DC6-9EF5-45AB-BFB9-99BB7F3EFCAF}" destId="{FA15FDDF-8E86-447A-BB9A-065AAE55FC65}" srcOrd="0" destOrd="0" presId="urn:microsoft.com/office/officeart/2005/8/layout/hList7"/>
    <dgm:cxn modelId="{013BE118-CF3C-4D68-A0B0-C0BC079C7520}" srcId="{07272AA3-8CBE-4885-B6C3-79FFD7DFFD95}" destId="{1BABC4EB-98F8-4441-9450-BB502FD12979}" srcOrd="2" destOrd="0" parTransId="{EBA54111-77A6-4700-B90A-9201C7CD310A}" sibTransId="{00896DC6-9EF5-45AB-BFB9-99BB7F3EFCAF}"/>
    <dgm:cxn modelId="{0DDAFD0A-5C82-4773-9A03-1EB264EF2313}" type="presOf" srcId="{90723CC0-C8DF-4AFE-8068-B1D2891ADB23}" destId="{DD192A31-4E31-40DC-9956-F9BB6AA1513E}" srcOrd="0" destOrd="0" presId="urn:microsoft.com/office/officeart/2005/8/layout/hList7"/>
    <dgm:cxn modelId="{9ADE6B4E-FC49-4685-B097-6C57BB122260}" type="presOf" srcId="{1BABC4EB-98F8-4441-9450-BB502FD12979}" destId="{3A747D88-6423-48F5-981A-9AD1470C97D0}" srcOrd="1" destOrd="0" presId="urn:microsoft.com/office/officeart/2005/8/layout/hList7"/>
    <dgm:cxn modelId="{BA12A40C-4D97-4C66-9625-B74CEFA48BE3}" type="presOf" srcId="{36FC6912-B3BD-47E5-9494-1A74BE274D9C}" destId="{52CC43D9-70E9-4AA7-A475-3C53F8A607FE}" srcOrd="0" destOrd="0" presId="urn:microsoft.com/office/officeart/2005/8/layout/hList7"/>
    <dgm:cxn modelId="{74109B05-DC8D-4CF9-A33F-B488879832DB}" type="presOf" srcId="{22BE189E-84D9-4206-896B-976AC0048FC1}" destId="{3695A957-7156-4FEB-B9F2-AC0C0DD7F0B7}" srcOrd="0" destOrd="0" presId="urn:microsoft.com/office/officeart/2005/8/layout/hList7"/>
    <dgm:cxn modelId="{1D9C3527-A499-467D-821D-2D4CF82ECAA0}" type="presParOf" srcId="{3AD542BC-A8D2-4152-8FB5-6654CF11A643}" destId="{C2A2D60D-F973-45B3-A0E5-7041038D14F2}" srcOrd="0" destOrd="0" presId="urn:microsoft.com/office/officeart/2005/8/layout/hList7"/>
    <dgm:cxn modelId="{5F2E0981-96CD-41B2-835E-8E467BBB93F0}" type="presParOf" srcId="{3AD542BC-A8D2-4152-8FB5-6654CF11A643}" destId="{71D529F6-6B8C-4CA5-8AED-E23C324F79CC}" srcOrd="1" destOrd="0" presId="urn:microsoft.com/office/officeart/2005/8/layout/hList7"/>
    <dgm:cxn modelId="{F917611A-536A-4645-B3EB-50425830B888}" type="presParOf" srcId="{71D529F6-6B8C-4CA5-8AED-E23C324F79CC}" destId="{C00226DA-51B8-4608-AEEB-F1EF72FE4EBF}" srcOrd="0" destOrd="0" presId="urn:microsoft.com/office/officeart/2005/8/layout/hList7"/>
    <dgm:cxn modelId="{9ED960CB-2BE3-40FD-8E7F-FC5B124D9AAE}" type="presParOf" srcId="{C00226DA-51B8-4608-AEEB-F1EF72FE4EBF}" destId="{BCE00F26-6AD5-4B52-995B-AB2EE480B597}" srcOrd="0" destOrd="0" presId="urn:microsoft.com/office/officeart/2005/8/layout/hList7"/>
    <dgm:cxn modelId="{06908D0E-39CB-4522-AC1C-B9CA50160F9C}" type="presParOf" srcId="{C00226DA-51B8-4608-AEEB-F1EF72FE4EBF}" destId="{D750C1BA-036C-4612-BF20-93C7BD12CF3C}" srcOrd="1" destOrd="0" presId="urn:microsoft.com/office/officeart/2005/8/layout/hList7"/>
    <dgm:cxn modelId="{716F7835-7BEA-4507-A6D2-917F7DC047F2}" type="presParOf" srcId="{C00226DA-51B8-4608-AEEB-F1EF72FE4EBF}" destId="{9E155CC8-D813-4E85-AE01-C2ACE8C2475F}" srcOrd="2" destOrd="0" presId="urn:microsoft.com/office/officeart/2005/8/layout/hList7"/>
    <dgm:cxn modelId="{FC306D08-28ED-4012-9906-B705B1AB5F4A}" type="presParOf" srcId="{C00226DA-51B8-4608-AEEB-F1EF72FE4EBF}" destId="{9340CF1D-C9F5-48D0-AFE6-C39CACBDCC41}" srcOrd="3" destOrd="0" presId="urn:microsoft.com/office/officeart/2005/8/layout/hList7"/>
    <dgm:cxn modelId="{DDB14812-0C2F-4D03-8CB3-CF6B4C4BA047}" type="presParOf" srcId="{71D529F6-6B8C-4CA5-8AED-E23C324F79CC}" destId="{DD192A31-4E31-40DC-9956-F9BB6AA1513E}" srcOrd="1" destOrd="0" presId="urn:microsoft.com/office/officeart/2005/8/layout/hList7"/>
    <dgm:cxn modelId="{9C77DBC5-8C5B-48D4-A580-3296ADDE85B8}" type="presParOf" srcId="{71D529F6-6B8C-4CA5-8AED-E23C324F79CC}" destId="{D57C86AA-4E84-489A-AECC-287696D3CED4}" srcOrd="2" destOrd="0" presId="urn:microsoft.com/office/officeart/2005/8/layout/hList7"/>
    <dgm:cxn modelId="{BB70A1BE-8F82-4C11-8E0C-40E393DB1289}" type="presParOf" srcId="{D57C86AA-4E84-489A-AECC-287696D3CED4}" destId="{D0EDCFEE-9FC6-47D7-8737-1E85251A406A}" srcOrd="0" destOrd="0" presId="urn:microsoft.com/office/officeart/2005/8/layout/hList7"/>
    <dgm:cxn modelId="{7861530C-E594-44A0-8800-A5A9643FEC34}" type="presParOf" srcId="{D57C86AA-4E84-489A-AECC-287696D3CED4}" destId="{3856DEBD-E63B-4B4B-9BB8-6681C27F75E7}" srcOrd="1" destOrd="0" presId="urn:microsoft.com/office/officeart/2005/8/layout/hList7"/>
    <dgm:cxn modelId="{119F7F24-DFF6-4C22-85B4-47F48FD5238E}" type="presParOf" srcId="{D57C86AA-4E84-489A-AECC-287696D3CED4}" destId="{B5CA60F5-280D-4C18-A973-133002D3A3DD}" srcOrd="2" destOrd="0" presId="urn:microsoft.com/office/officeart/2005/8/layout/hList7"/>
    <dgm:cxn modelId="{2ADF0B70-03AC-4FE3-A491-529909C131F4}" type="presParOf" srcId="{D57C86AA-4E84-489A-AECC-287696D3CED4}" destId="{C9771655-3944-4D67-85A9-9651B5E7E431}" srcOrd="3" destOrd="0" presId="urn:microsoft.com/office/officeart/2005/8/layout/hList7"/>
    <dgm:cxn modelId="{611F5C00-B278-41AA-9319-C4ECF3324A3D}" type="presParOf" srcId="{71D529F6-6B8C-4CA5-8AED-E23C324F79CC}" destId="{3695A957-7156-4FEB-B9F2-AC0C0DD7F0B7}" srcOrd="3" destOrd="0" presId="urn:microsoft.com/office/officeart/2005/8/layout/hList7"/>
    <dgm:cxn modelId="{944DC20E-7A4E-4FE5-BB9B-88729B6D28C8}" type="presParOf" srcId="{71D529F6-6B8C-4CA5-8AED-E23C324F79CC}" destId="{6F2CE80F-756E-4630-B529-7FBC0963B7D3}" srcOrd="4" destOrd="0" presId="urn:microsoft.com/office/officeart/2005/8/layout/hList7"/>
    <dgm:cxn modelId="{393E68F3-0E05-40D7-8A82-E3A9499E60B7}" type="presParOf" srcId="{6F2CE80F-756E-4630-B529-7FBC0963B7D3}" destId="{8BA09089-16CB-4379-AE0A-517348979F9D}" srcOrd="0" destOrd="0" presId="urn:microsoft.com/office/officeart/2005/8/layout/hList7"/>
    <dgm:cxn modelId="{D027789F-900E-4F54-8A66-2CCB74DE144E}" type="presParOf" srcId="{6F2CE80F-756E-4630-B529-7FBC0963B7D3}" destId="{3A747D88-6423-48F5-981A-9AD1470C97D0}" srcOrd="1" destOrd="0" presId="urn:microsoft.com/office/officeart/2005/8/layout/hList7"/>
    <dgm:cxn modelId="{E5D739BB-6A46-4273-87A9-A3F8A11615EB}" type="presParOf" srcId="{6F2CE80F-756E-4630-B529-7FBC0963B7D3}" destId="{0D56FA9B-02CD-4B71-8865-4F7AB5DD6397}" srcOrd="2" destOrd="0" presId="urn:microsoft.com/office/officeart/2005/8/layout/hList7"/>
    <dgm:cxn modelId="{6084CA9E-2418-4CD4-8B18-BAC1ECC3026A}" type="presParOf" srcId="{6F2CE80F-756E-4630-B529-7FBC0963B7D3}" destId="{EC19E738-109A-435B-B1B0-CAB5C985F73B}" srcOrd="3" destOrd="0" presId="urn:microsoft.com/office/officeart/2005/8/layout/hList7"/>
    <dgm:cxn modelId="{638B4FDC-6715-4BB4-BB1E-F75F7B23C422}" type="presParOf" srcId="{71D529F6-6B8C-4CA5-8AED-E23C324F79CC}" destId="{FA15FDDF-8E86-447A-BB9A-065AAE55FC65}" srcOrd="5" destOrd="0" presId="urn:microsoft.com/office/officeart/2005/8/layout/hList7"/>
    <dgm:cxn modelId="{2F62DB0F-66D9-4644-B0C8-BAB5E26EB7CC}" type="presParOf" srcId="{71D529F6-6B8C-4CA5-8AED-E23C324F79CC}" destId="{00C7756F-8403-4D71-97A3-A5914044E31F}" srcOrd="6" destOrd="0" presId="urn:microsoft.com/office/officeart/2005/8/layout/hList7"/>
    <dgm:cxn modelId="{5283B2C8-FC73-4064-AABC-AA17E44621FD}" type="presParOf" srcId="{00C7756F-8403-4D71-97A3-A5914044E31F}" destId="{52CC43D9-70E9-4AA7-A475-3C53F8A607FE}" srcOrd="0" destOrd="0" presId="urn:microsoft.com/office/officeart/2005/8/layout/hList7"/>
    <dgm:cxn modelId="{B9D805D2-5DA8-44AC-9670-F728EAB17EA4}" type="presParOf" srcId="{00C7756F-8403-4D71-97A3-A5914044E31F}" destId="{8753EDB8-F453-44AE-9603-1F9BECCE5194}" srcOrd="1" destOrd="0" presId="urn:microsoft.com/office/officeart/2005/8/layout/hList7"/>
    <dgm:cxn modelId="{222C2BC2-A131-4397-BAED-BE5488A2B717}" type="presParOf" srcId="{00C7756F-8403-4D71-97A3-A5914044E31F}" destId="{8EE83DF2-BB9B-4088-8BAA-BA57CB75241B}" srcOrd="2" destOrd="0" presId="urn:microsoft.com/office/officeart/2005/8/layout/hList7"/>
    <dgm:cxn modelId="{B2E2AC99-F785-442B-88FE-EFF2B5AA6460}" type="presParOf" srcId="{00C7756F-8403-4D71-97A3-A5914044E31F}" destId="{BE6BB3D5-D0F9-41C8-B7F6-3999D60518FC}" srcOrd="3" destOrd="0" presId="urn:microsoft.com/office/officeart/2005/8/layout/hList7"/>
    <dgm:cxn modelId="{AF037FB9-562D-4C8B-9F04-81E646DEDF9F}" type="presParOf" srcId="{71D529F6-6B8C-4CA5-8AED-E23C324F79CC}" destId="{3B1DD6BF-65A2-41B3-9BA4-62E910096C26}" srcOrd="7" destOrd="0" presId="urn:microsoft.com/office/officeart/2005/8/layout/hList7"/>
    <dgm:cxn modelId="{77849DD0-9B52-4318-98CD-3FFED6446885}" type="presParOf" srcId="{71D529F6-6B8C-4CA5-8AED-E23C324F79CC}" destId="{D9259858-91DA-4FB8-A8D8-1B2B3DD5489C}" srcOrd="8" destOrd="0" presId="urn:microsoft.com/office/officeart/2005/8/layout/hList7"/>
    <dgm:cxn modelId="{E0AE90A8-1730-4DB8-BA42-020E75E3533D}" type="presParOf" srcId="{D9259858-91DA-4FB8-A8D8-1B2B3DD5489C}" destId="{0D9F9DCF-881B-4D8C-8624-23F4E9957724}" srcOrd="0" destOrd="0" presId="urn:microsoft.com/office/officeart/2005/8/layout/hList7"/>
    <dgm:cxn modelId="{383A38A3-5334-458B-800A-BD5337461DFC}" type="presParOf" srcId="{D9259858-91DA-4FB8-A8D8-1B2B3DD5489C}" destId="{01717E51-A1F3-419B-BCFC-B0738E4B92BA}" srcOrd="1" destOrd="0" presId="urn:microsoft.com/office/officeart/2005/8/layout/hList7"/>
    <dgm:cxn modelId="{777789E3-194D-4219-9C0C-EDE3048E15CB}" type="presParOf" srcId="{D9259858-91DA-4FB8-A8D8-1B2B3DD5489C}" destId="{701D6D8A-C651-47A1-BAD9-1D2BB95BDE99}" srcOrd="2" destOrd="0" presId="urn:microsoft.com/office/officeart/2005/8/layout/hList7"/>
    <dgm:cxn modelId="{A231C6D0-5A8A-47C4-BE4E-F9032C77E731}" type="presParOf" srcId="{D9259858-91DA-4FB8-A8D8-1B2B3DD5489C}" destId="{5A307546-4843-4E0E-92F6-F4692333E338}" srcOrd="3" destOrd="0" presId="urn:microsoft.com/office/officeart/2005/8/layout/hList7"/>
    <dgm:cxn modelId="{EE71F0DC-3944-4DB3-8418-1DA391E7147C}" type="presParOf" srcId="{71D529F6-6B8C-4CA5-8AED-E23C324F79CC}" destId="{4A5CB5DC-022F-4AE2-8F64-AECD110AB4A2}" srcOrd="9" destOrd="0" presId="urn:microsoft.com/office/officeart/2005/8/layout/hList7"/>
    <dgm:cxn modelId="{05B93EBC-37A4-4E76-99F4-E11456CA880F}" type="presParOf" srcId="{71D529F6-6B8C-4CA5-8AED-E23C324F79CC}" destId="{9A2DA6D5-F6E5-45CF-A7F6-9511560D28E1}" srcOrd="10" destOrd="0" presId="urn:microsoft.com/office/officeart/2005/8/layout/hList7"/>
    <dgm:cxn modelId="{BD7D97BC-A2DC-4B54-81D7-CFBF2BA389FD}" type="presParOf" srcId="{9A2DA6D5-F6E5-45CF-A7F6-9511560D28E1}" destId="{1535DC0D-BB91-44C0-AA4F-30AC0B5EA5C6}" srcOrd="0" destOrd="0" presId="urn:microsoft.com/office/officeart/2005/8/layout/hList7"/>
    <dgm:cxn modelId="{C9CF81C8-71F3-4F38-B678-96786AF3CC42}" type="presParOf" srcId="{9A2DA6D5-F6E5-45CF-A7F6-9511560D28E1}" destId="{78E01876-AAC5-4F9E-A2D6-971EE184E082}" srcOrd="1" destOrd="0" presId="urn:microsoft.com/office/officeart/2005/8/layout/hList7"/>
    <dgm:cxn modelId="{6153DD28-C66F-4E4B-ABB8-D29D007612F2}" type="presParOf" srcId="{9A2DA6D5-F6E5-45CF-A7F6-9511560D28E1}" destId="{A83F0F61-3D76-4B25-B954-F2069DAEDDBB}" srcOrd="2" destOrd="0" presId="urn:microsoft.com/office/officeart/2005/8/layout/hList7"/>
    <dgm:cxn modelId="{BD7241DA-81D0-474B-98E9-943640AC2AE5}" type="presParOf" srcId="{9A2DA6D5-F6E5-45CF-A7F6-9511560D28E1}" destId="{B5F8A490-53F9-4372-B0F9-211B2A763C4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A5689C-B034-4379-A09C-1922C23B6BE7}" type="doc">
      <dgm:prSet loTypeId="urn:microsoft.com/office/officeart/2005/8/layout/venn1" loCatId="relationship" qsTypeId="urn:microsoft.com/office/officeart/2005/8/quickstyle/3d3" qsCatId="3D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D5FF71FD-54FE-4D5E-A218-AC49DF2B96AD}">
      <dgm:prSet/>
      <dgm:spPr/>
      <dgm:t>
        <a:bodyPr/>
        <a:lstStyle/>
        <a:p>
          <a:pPr rtl="0"/>
          <a:r>
            <a:rPr lang="ru-RU" b="1" i="1" dirty="0" smtClean="0">
              <a:solidFill>
                <a:schemeClr val="accent3">
                  <a:lumMod val="50000"/>
                </a:schemeClr>
              </a:solidFill>
              <a:hlinkClick xmlns:r="http://schemas.openxmlformats.org/officeDocument/2006/relationships" r:id="rId1" action="ppaction://hlinkfile"/>
            </a:rPr>
            <a:t>Кроссворд «Осень»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0CE50478-73F7-4793-844E-4D2E79073CAD}" type="parTrans" cxnId="{C3F2A765-9E6D-414E-A75E-F2390B58BB20}">
      <dgm:prSet/>
      <dgm:spPr/>
      <dgm:t>
        <a:bodyPr/>
        <a:lstStyle/>
        <a:p>
          <a:endParaRPr lang="ru-RU"/>
        </a:p>
      </dgm:t>
    </dgm:pt>
    <dgm:pt modelId="{61D5EDCD-DF63-4961-9E59-4725CB719B2D}" type="sibTrans" cxnId="{C3F2A765-9E6D-414E-A75E-F2390B58BB20}">
      <dgm:prSet/>
      <dgm:spPr/>
      <dgm:t>
        <a:bodyPr/>
        <a:lstStyle/>
        <a:p>
          <a:endParaRPr lang="ru-RU"/>
        </a:p>
      </dgm:t>
    </dgm:pt>
    <dgm:pt modelId="{7AC8498C-8C1C-437A-957F-E950B3448B2C}">
      <dgm:prSet/>
      <dgm:spPr/>
      <dgm:t>
        <a:bodyPr/>
        <a:lstStyle/>
        <a:p>
          <a:pPr rtl="0"/>
          <a:r>
            <a:rPr lang="ru-RU" b="1" i="1" dirty="0" smtClean="0">
              <a:solidFill>
                <a:schemeClr val="accent3">
                  <a:lumMod val="50000"/>
                </a:schemeClr>
              </a:solidFill>
              <a:hlinkClick xmlns:r="http://schemas.openxmlformats.org/officeDocument/2006/relationships" r:id="rId2" action="ppaction://hlinkfile"/>
            </a:rPr>
            <a:t>Готовим суп из овощей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8D04D81B-6235-4F5C-B611-14C4323CD403}" type="parTrans" cxnId="{FA83B515-1A47-4989-8D87-EC1D5ACCD476}">
      <dgm:prSet/>
      <dgm:spPr/>
      <dgm:t>
        <a:bodyPr/>
        <a:lstStyle/>
        <a:p>
          <a:endParaRPr lang="ru-RU"/>
        </a:p>
      </dgm:t>
    </dgm:pt>
    <dgm:pt modelId="{53C92341-7765-40A2-8EBE-0A02AE4A5E13}" type="sibTrans" cxnId="{FA83B515-1A47-4989-8D87-EC1D5ACCD476}">
      <dgm:prSet/>
      <dgm:spPr/>
      <dgm:t>
        <a:bodyPr/>
        <a:lstStyle/>
        <a:p>
          <a:endParaRPr lang="ru-RU"/>
        </a:p>
      </dgm:t>
    </dgm:pt>
    <dgm:pt modelId="{EF3C269F-AF30-46DF-8196-578B8065E9DC}">
      <dgm:prSet/>
      <dgm:spPr/>
      <dgm:t>
        <a:bodyPr/>
        <a:lstStyle/>
        <a:p>
          <a:pPr rtl="0"/>
          <a:r>
            <a:rPr lang="ru-RU" b="1" i="1" dirty="0" smtClean="0">
              <a:solidFill>
                <a:schemeClr val="accent3">
                  <a:lumMod val="50000"/>
                </a:schemeClr>
              </a:solidFill>
              <a:hlinkClick xmlns:r="http://schemas.openxmlformats.org/officeDocument/2006/relationships" r:id="rId3" action="ppaction://hlinkfile"/>
            </a:rPr>
            <a:t>Всё про грибы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6A99EE6B-EE30-43B1-A797-24A08036A2D7}" type="parTrans" cxnId="{E3E00067-0026-49E0-8F35-C23633BC9826}">
      <dgm:prSet/>
      <dgm:spPr/>
      <dgm:t>
        <a:bodyPr/>
        <a:lstStyle/>
        <a:p>
          <a:endParaRPr lang="ru-RU"/>
        </a:p>
      </dgm:t>
    </dgm:pt>
    <dgm:pt modelId="{E9E9A846-51B8-492A-A2B1-BAF137260B6C}" type="sibTrans" cxnId="{E3E00067-0026-49E0-8F35-C23633BC9826}">
      <dgm:prSet/>
      <dgm:spPr/>
      <dgm:t>
        <a:bodyPr/>
        <a:lstStyle/>
        <a:p>
          <a:endParaRPr lang="ru-RU"/>
        </a:p>
      </dgm:t>
    </dgm:pt>
    <dgm:pt modelId="{9EC7B4DF-9476-48BE-B1B4-CBC5378DA6C4}">
      <dgm:prSet/>
      <dgm:spPr/>
      <dgm:t>
        <a:bodyPr/>
        <a:lstStyle/>
        <a:p>
          <a:pPr rtl="0"/>
          <a:r>
            <a:rPr lang="ru-RU" b="1" i="1" dirty="0" smtClean="0">
              <a:solidFill>
                <a:schemeClr val="accent3">
                  <a:lumMod val="50000"/>
                </a:schemeClr>
              </a:solidFill>
              <a:hlinkClick xmlns:r="http://schemas.openxmlformats.org/officeDocument/2006/relationships" r:id="rId4" action="ppaction://hlinkfile"/>
            </a:rPr>
            <a:t>Дары осени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B28629D4-E076-4633-B2E2-00B7CF1D4CE4}" type="parTrans" cxnId="{E13A24B6-8516-4376-971E-C74061B593CC}">
      <dgm:prSet/>
      <dgm:spPr/>
      <dgm:t>
        <a:bodyPr/>
        <a:lstStyle/>
        <a:p>
          <a:endParaRPr lang="ru-RU"/>
        </a:p>
      </dgm:t>
    </dgm:pt>
    <dgm:pt modelId="{CC364666-849F-4D8C-82A5-D6AB0E5960DA}" type="sibTrans" cxnId="{E13A24B6-8516-4376-971E-C74061B593CC}">
      <dgm:prSet/>
      <dgm:spPr/>
      <dgm:t>
        <a:bodyPr/>
        <a:lstStyle/>
        <a:p>
          <a:endParaRPr lang="ru-RU"/>
        </a:p>
      </dgm:t>
    </dgm:pt>
    <dgm:pt modelId="{D57F2420-CE68-4AC0-9A1C-CC587CD1D570}">
      <dgm:prSet/>
      <dgm:spPr/>
      <dgm:t>
        <a:bodyPr/>
        <a:lstStyle/>
        <a:p>
          <a:pPr rtl="0"/>
          <a:r>
            <a:rPr lang="ru-RU" b="1" i="1" dirty="0" smtClean="0">
              <a:solidFill>
                <a:schemeClr val="accent3">
                  <a:lumMod val="50000"/>
                </a:schemeClr>
              </a:solidFill>
              <a:hlinkClick xmlns:r="http://schemas.openxmlformats.org/officeDocument/2006/relationships" r:id="rId5" action="ppaction://hlinkfile"/>
            </a:rPr>
            <a:t>Разложи по корзинкам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AEAA6CE7-7137-4499-AD9A-07531E741218}" type="parTrans" cxnId="{AD4F1CCF-9B5E-45A0-91D8-1B5DA7C069A3}">
      <dgm:prSet/>
      <dgm:spPr/>
      <dgm:t>
        <a:bodyPr/>
        <a:lstStyle/>
        <a:p>
          <a:endParaRPr lang="ru-RU"/>
        </a:p>
      </dgm:t>
    </dgm:pt>
    <dgm:pt modelId="{D7D8C825-9A2E-4091-B46C-7FEC17D68C29}" type="sibTrans" cxnId="{AD4F1CCF-9B5E-45A0-91D8-1B5DA7C069A3}">
      <dgm:prSet/>
      <dgm:spPr/>
      <dgm:t>
        <a:bodyPr/>
        <a:lstStyle/>
        <a:p>
          <a:endParaRPr lang="ru-RU"/>
        </a:p>
      </dgm:t>
    </dgm:pt>
    <dgm:pt modelId="{5E6E1759-36C3-4920-A964-E75FABB23BF7}">
      <dgm:prSet/>
      <dgm:spPr/>
      <dgm:t>
        <a:bodyPr/>
        <a:lstStyle/>
        <a:p>
          <a:pPr rtl="0"/>
          <a:r>
            <a:rPr lang="ru-RU" b="1" i="1" dirty="0" smtClean="0">
              <a:solidFill>
                <a:schemeClr val="accent3">
                  <a:lumMod val="50000"/>
                </a:schemeClr>
              </a:solidFill>
              <a:hlinkClick xmlns:r="http://schemas.openxmlformats.org/officeDocument/2006/relationships" r:id="rId6" action="ppaction://hlinkfile"/>
            </a:rPr>
            <a:t>Составь предложение</a:t>
          </a:r>
          <a:endParaRPr lang="ru-RU" b="1" i="1" dirty="0">
            <a:solidFill>
              <a:schemeClr val="accent3">
                <a:lumMod val="50000"/>
              </a:schemeClr>
            </a:solidFill>
          </a:endParaRPr>
        </a:p>
      </dgm:t>
    </dgm:pt>
    <dgm:pt modelId="{009C0123-85BF-49E0-B22C-90AC63D650AE}" type="parTrans" cxnId="{54C280A5-8C55-48D8-B96D-D384E4E7DE3F}">
      <dgm:prSet/>
      <dgm:spPr/>
      <dgm:t>
        <a:bodyPr/>
        <a:lstStyle/>
        <a:p>
          <a:endParaRPr lang="ru-RU"/>
        </a:p>
      </dgm:t>
    </dgm:pt>
    <dgm:pt modelId="{D36F8C70-DFAD-4866-8FB3-CA5F48F1B319}" type="sibTrans" cxnId="{54C280A5-8C55-48D8-B96D-D384E4E7DE3F}">
      <dgm:prSet/>
      <dgm:spPr/>
      <dgm:t>
        <a:bodyPr/>
        <a:lstStyle/>
        <a:p>
          <a:endParaRPr lang="ru-RU"/>
        </a:p>
      </dgm:t>
    </dgm:pt>
    <dgm:pt modelId="{B3FE9E8C-6822-4800-B898-EAFE1E5D138F}" type="pres">
      <dgm:prSet presAssocID="{1CA5689C-B034-4379-A09C-1922C23B6BE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CCE703B-E6DE-4EB1-AC9A-3E7115C894FA}" type="pres">
      <dgm:prSet presAssocID="{D5FF71FD-54FE-4D5E-A218-AC49DF2B96AD}" presName="circ1" presStyleLbl="vennNode1" presStyleIdx="0" presStyleCnt="6"/>
      <dgm:spPr/>
    </dgm:pt>
    <dgm:pt modelId="{4FBC9C2B-F277-4C3E-BCDC-0549B5DA4130}" type="pres">
      <dgm:prSet presAssocID="{D5FF71FD-54FE-4D5E-A218-AC49DF2B96A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502BC5-5DDB-4668-A6D1-BBC0452F7065}" type="pres">
      <dgm:prSet presAssocID="{7AC8498C-8C1C-437A-957F-E950B3448B2C}" presName="circ2" presStyleLbl="vennNode1" presStyleIdx="1" presStyleCnt="6"/>
      <dgm:spPr/>
    </dgm:pt>
    <dgm:pt modelId="{1E8A2207-03A7-494D-894C-D1F2B62C27AF}" type="pres">
      <dgm:prSet presAssocID="{7AC8498C-8C1C-437A-957F-E950B3448B2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455B72-73C5-41CB-8C47-650EEB701E3F}" type="pres">
      <dgm:prSet presAssocID="{EF3C269F-AF30-46DF-8196-578B8065E9DC}" presName="circ3" presStyleLbl="vennNode1" presStyleIdx="2" presStyleCnt="6"/>
      <dgm:spPr/>
    </dgm:pt>
    <dgm:pt modelId="{C012BABB-DF71-4B0E-BB90-2B23F7287229}" type="pres">
      <dgm:prSet presAssocID="{EF3C269F-AF30-46DF-8196-578B8065E9DC}" presName="circ3Tx" presStyleLbl="revTx" presStyleIdx="0" presStyleCnt="0" custLinFactNeighborX="-595" custLinFactNeighborY="-410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3D2C86-8059-45D6-BDBA-A7892B6E772C}" type="pres">
      <dgm:prSet presAssocID="{9EC7B4DF-9476-48BE-B1B4-CBC5378DA6C4}" presName="circ4" presStyleLbl="vennNode1" presStyleIdx="3" presStyleCnt="6"/>
      <dgm:spPr/>
    </dgm:pt>
    <dgm:pt modelId="{A74D43B8-BF50-4960-B426-A080041C39DD}" type="pres">
      <dgm:prSet presAssocID="{9EC7B4DF-9476-48BE-B1B4-CBC5378DA6C4}" presName="circ4Tx" presStyleLbl="revTx" presStyleIdx="0" presStyleCnt="0" custLinFactNeighborX="-5123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808236-AA0B-4EC5-8398-2CE8D696BCA6}" type="pres">
      <dgm:prSet presAssocID="{D57F2420-CE68-4AC0-9A1C-CC587CD1D570}" presName="circ5" presStyleLbl="vennNode1" presStyleIdx="4" presStyleCnt="6"/>
      <dgm:spPr/>
    </dgm:pt>
    <dgm:pt modelId="{F5B1FAB2-E4D9-4D31-A919-797040A3BD82}" type="pres">
      <dgm:prSet presAssocID="{D57F2420-CE68-4AC0-9A1C-CC587CD1D570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C0C179-0ECA-42D5-8AD9-3E87CD722291}" type="pres">
      <dgm:prSet presAssocID="{5E6E1759-36C3-4920-A964-E75FABB23BF7}" presName="circ6" presStyleLbl="vennNode1" presStyleIdx="5" presStyleCnt="6"/>
      <dgm:spPr/>
    </dgm:pt>
    <dgm:pt modelId="{8AD2A20A-4CE7-42A8-9E52-1CA902FA52CF}" type="pres">
      <dgm:prSet presAssocID="{5E6E1759-36C3-4920-A964-E75FABB23BF7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A70DA7-2F8F-46E9-BE62-73F2BA8115D2}" type="presOf" srcId="{D57F2420-CE68-4AC0-9A1C-CC587CD1D570}" destId="{F5B1FAB2-E4D9-4D31-A919-797040A3BD82}" srcOrd="0" destOrd="0" presId="urn:microsoft.com/office/officeart/2005/8/layout/venn1"/>
    <dgm:cxn modelId="{AD4F1CCF-9B5E-45A0-91D8-1B5DA7C069A3}" srcId="{1CA5689C-B034-4379-A09C-1922C23B6BE7}" destId="{D57F2420-CE68-4AC0-9A1C-CC587CD1D570}" srcOrd="4" destOrd="0" parTransId="{AEAA6CE7-7137-4499-AD9A-07531E741218}" sibTransId="{D7D8C825-9A2E-4091-B46C-7FEC17D68C29}"/>
    <dgm:cxn modelId="{54C280A5-8C55-48D8-B96D-D384E4E7DE3F}" srcId="{1CA5689C-B034-4379-A09C-1922C23B6BE7}" destId="{5E6E1759-36C3-4920-A964-E75FABB23BF7}" srcOrd="5" destOrd="0" parTransId="{009C0123-85BF-49E0-B22C-90AC63D650AE}" sibTransId="{D36F8C70-DFAD-4866-8FB3-CA5F48F1B319}"/>
    <dgm:cxn modelId="{A101E746-F600-4607-9631-80B6557F03F4}" type="presOf" srcId="{D5FF71FD-54FE-4D5E-A218-AC49DF2B96AD}" destId="{4FBC9C2B-F277-4C3E-BCDC-0549B5DA4130}" srcOrd="0" destOrd="0" presId="urn:microsoft.com/office/officeart/2005/8/layout/venn1"/>
    <dgm:cxn modelId="{E3E00067-0026-49E0-8F35-C23633BC9826}" srcId="{1CA5689C-B034-4379-A09C-1922C23B6BE7}" destId="{EF3C269F-AF30-46DF-8196-578B8065E9DC}" srcOrd="2" destOrd="0" parTransId="{6A99EE6B-EE30-43B1-A797-24A08036A2D7}" sibTransId="{E9E9A846-51B8-492A-A2B1-BAF137260B6C}"/>
    <dgm:cxn modelId="{757FEF99-BD17-4EAE-B805-9F735B912D20}" type="presOf" srcId="{1CA5689C-B034-4379-A09C-1922C23B6BE7}" destId="{B3FE9E8C-6822-4800-B898-EAFE1E5D138F}" srcOrd="0" destOrd="0" presId="urn:microsoft.com/office/officeart/2005/8/layout/venn1"/>
    <dgm:cxn modelId="{E13A24B6-8516-4376-971E-C74061B593CC}" srcId="{1CA5689C-B034-4379-A09C-1922C23B6BE7}" destId="{9EC7B4DF-9476-48BE-B1B4-CBC5378DA6C4}" srcOrd="3" destOrd="0" parTransId="{B28629D4-E076-4633-B2E2-00B7CF1D4CE4}" sibTransId="{CC364666-849F-4D8C-82A5-D6AB0E5960DA}"/>
    <dgm:cxn modelId="{C3F2A765-9E6D-414E-A75E-F2390B58BB20}" srcId="{1CA5689C-B034-4379-A09C-1922C23B6BE7}" destId="{D5FF71FD-54FE-4D5E-A218-AC49DF2B96AD}" srcOrd="0" destOrd="0" parTransId="{0CE50478-73F7-4793-844E-4D2E79073CAD}" sibTransId="{61D5EDCD-DF63-4961-9E59-4725CB719B2D}"/>
    <dgm:cxn modelId="{450619F4-006A-44AA-B960-26D9F30D0D5B}" type="presOf" srcId="{7AC8498C-8C1C-437A-957F-E950B3448B2C}" destId="{1E8A2207-03A7-494D-894C-D1F2B62C27AF}" srcOrd="0" destOrd="0" presId="urn:microsoft.com/office/officeart/2005/8/layout/venn1"/>
    <dgm:cxn modelId="{FA83B515-1A47-4989-8D87-EC1D5ACCD476}" srcId="{1CA5689C-B034-4379-A09C-1922C23B6BE7}" destId="{7AC8498C-8C1C-437A-957F-E950B3448B2C}" srcOrd="1" destOrd="0" parTransId="{8D04D81B-6235-4F5C-B611-14C4323CD403}" sibTransId="{53C92341-7765-40A2-8EBE-0A02AE4A5E13}"/>
    <dgm:cxn modelId="{95B4AD39-5A97-46ED-9705-4F309FFE1CD7}" type="presOf" srcId="{5E6E1759-36C3-4920-A964-E75FABB23BF7}" destId="{8AD2A20A-4CE7-42A8-9E52-1CA902FA52CF}" srcOrd="0" destOrd="0" presId="urn:microsoft.com/office/officeart/2005/8/layout/venn1"/>
    <dgm:cxn modelId="{42D1498D-A60D-4D01-855A-45FAAE7F2C6E}" type="presOf" srcId="{EF3C269F-AF30-46DF-8196-578B8065E9DC}" destId="{C012BABB-DF71-4B0E-BB90-2B23F7287229}" srcOrd="0" destOrd="0" presId="urn:microsoft.com/office/officeart/2005/8/layout/venn1"/>
    <dgm:cxn modelId="{14A9A9E6-6E11-4239-83F2-018876C9BFDD}" type="presOf" srcId="{9EC7B4DF-9476-48BE-B1B4-CBC5378DA6C4}" destId="{A74D43B8-BF50-4960-B426-A080041C39DD}" srcOrd="0" destOrd="0" presId="urn:microsoft.com/office/officeart/2005/8/layout/venn1"/>
    <dgm:cxn modelId="{5320C983-C0B8-4987-91D3-903399B461B1}" type="presParOf" srcId="{B3FE9E8C-6822-4800-B898-EAFE1E5D138F}" destId="{DCCE703B-E6DE-4EB1-AC9A-3E7115C894FA}" srcOrd="0" destOrd="0" presId="urn:microsoft.com/office/officeart/2005/8/layout/venn1"/>
    <dgm:cxn modelId="{E168E629-7F65-48F4-8BE2-45ED09C8FB0D}" type="presParOf" srcId="{B3FE9E8C-6822-4800-B898-EAFE1E5D138F}" destId="{4FBC9C2B-F277-4C3E-BCDC-0549B5DA4130}" srcOrd="1" destOrd="0" presId="urn:microsoft.com/office/officeart/2005/8/layout/venn1"/>
    <dgm:cxn modelId="{060A78C5-1527-4D1E-8EB6-856209EA8480}" type="presParOf" srcId="{B3FE9E8C-6822-4800-B898-EAFE1E5D138F}" destId="{A1502BC5-5DDB-4668-A6D1-BBC0452F7065}" srcOrd="2" destOrd="0" presId="urn:microsoft.com/office/officeart/2005/8/layout/venn1"/>
    <dgm:cxn modelId="{35542C2E-681F-4B13-9B33-4F6ABF5D39C1}" type="presParOf" srcId="{B3FE9E8C-6822-4800-B898-EAFE1E5D138F}" destId="{1E8A2207-03A7-494D-894C-D1F2B62C27AF}" srcOrd="3" destOrd="0" presId="urn:microsoft.com/office/officeart/2005/8/layout/venn1"/>
    <dgm:cxn modelId="{3FC429E2-D11E-4532-87D6-960EE169B3B2}" type="presParOf" srcId="{B3FE9E8C-6822-4800-B898-EAFE1E5D138F}" destId="{CE455B72-73C5-41CB-8C47-650EEB701E3F}" srcOrd="4" destOrd="0" presId="urn:microsoft.com/office/officeart/2005/8/layout/venn1"/>
    <dgm:cxn modelId="{679D3FBA-FDD3-49E7-9F9C-53486C1976CD}" type="presParOf" srcId="{B3FE9E8C-6822-4800-B898-EAFE1E5D138F}" destId="{C012BABB-DF71-4B0E-BB90-2B23F7287229}" srcOrd="5" destOrd="0" presId="urn:microsoft.com/office/officeart/2005/8/layout/venn1"/>
    <dgm:cxn modelId="{B39D7FB6-CE81-4819-9157-A4D0139076A7}" type="presParOf" srcId="{B3FE9E8C-6822-4800-B898-EAFE1E5D138F}" destId="{CC3D2C86-8059-45D6-BDBA-A7892B6E772C}" srcOrd="6" destOrd="0" presId="urn:microsoft.com/office/officeart/2005/8/layout/venn1"/>
    <dgm:cxn modelId="{B369361E-A670-4C9D-B71A-7E807168B277}" type="presParOf" srcId="{B3FE9E8C-6822-4800-B898-EAFE1E5D138F}" destId="{A74D43B8-BF50-4960-B426-A080041C39DD}" srcOrd="7" destOrd="0" presId="urn:microsoft.com/office/officeart/2005/8/layout/venn1"/>
    <dgm:cxn modelId="{03D10CDE-8FA6-4B79-A13C-F66ABE1E9B58}" type="presParOf" srcId="{B3FE9E8C-6822-4800-B898-EAFE1E5D138F}" destId="{13808236-AA0B-4EC5-8398-2CE8D696BCA6}" srcOrd="8" destOrd="0" presId="urn:microsoft.com/office/officeart/2005/8/layout/venn1"/>
    <dgm:cxn modelId="{7203C605-C5B1-4B51-A312-73A2684C366E}" type="presParOf" srcId="{B3FE9E8C-6822-4800-B898-EAFE1E5D138F}" destId="{F5B1FAB2-E4D9-4D31-A919-797040A3BD82}" srcOrd="9" destOrd="0" presId="urn:microsoft.com/office/officeart/2005/8/layout/venn1"/>
    <dgm:cxn modelId="{48163491-120C-401F-82A9-5B0B26428C44}" type="presParOf" srcId="{B3FE9E8C-6822-4800-B898-EAFE1E5D138F}" destId="{63C0C179-0ECA-42D5-8AD9-3E87CD722291}" srcOrd="10" destOrd="0" presId="urn:microsoft.com/office/officeart/2005/8/layout/venn1"/>
    <dgm:cxn modelId="{3C845A98-6BCB-4F8A-9F24-88C8A2A0344A}" type="presParOf" srcId="{B3FE9E8C-6822-4800-B898-EAFE1E5D138F}" destId="{8AD2A20A-4CE7-42A8-9E52-1CA902FA52CF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E00F26-6AD5-4B52-995B-AB2EE480B597}">
      <dsp:nvSpPr>
        <dsp:cNvPr id="0" name=""/>
        <dsp:cNvSpPr/>
      </dsp:nvSpPr>
      <dsp:spPr>
        <a:xfrm>
          <a:off x="106" y="0"/>
          <a:ext cx="1422075" cy="4643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Стало холодно, дуют сильные ветры, идут </a:t>
          </a:r>
          <a:r>
            <a:rPr lang="ru-RU" sz="1500" kern="1200" smtClean="0"/>
            <a:t>холодные моросящие дожди.</a:t>
          </a:r>
          <a:endParaRPr lang="ru-RU" sz="1500" kern="1200" dirty="0"/>
        </a:p>
      </dsp:txBody>
      <dsp:txXfrm>
        <a:off x="106" y="1857388"/>
        <a:ext cx="1422075" cy="1857388"/>
      </dsp:txXfrm>
    </dsp:sp>
    <dsp:sp modelId="{9340CF1D-C9F5-48D0-AFE6-C39CACBDCC41}">
      <dsp:nvSpPr>
        <dsp:cNvPr id="0" name=""/>
        <dsp:cNvSpPr/>
      </dsp:nvSpPr>
      <dsp:spPr>
        <a:xfrm>
          <a:off x="42769" y="278608"/>
          <a:ext cx="1336751" cy="154627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EDCFEE-9FC6-47D7-8737-1E85251A406A}">
      <dsp:nvSpPr>
        <dsp:cNvPr id="0" name=""/>
        <dsp:cNvSpPr/>
      </dsp:nvSpPr>
      <dsp:spPr>
        <a:xfrm>
          <a:off x="1464844" y="0"/>
          <a:ext cx="1422075" cy="4643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Листья  на деревьях краснеют, желтеют и опадают.</a:t>
          </a:r>
          <a:endParaRPr lang="ru-RU" sz="1500" kern="1200" dirty="0"/>
        </a:p>
      </dsp:txBody>
      <dsp:txXfrm>
        <a:off x="1464844" y="1857388"/>
        <a:ext cx="1422075" cy="1857388"/>
      </dsp:txXfrm>
    </dsp:sp>
    <dsp:sp modelId="{C9771655-3944-4D67-85A9-9651B5E7E431}">
      <dsp:nvSpPr>
        <dsp:cNvPr id="0" name=""/>
        <dsp:cNvSpPr/>
      </dsp:nvSpPr>
      <dsp:spPr>
        <a:xfrm>
          <a:off x="1507507" y="278608"/>
          <a:ext cx="1336751" cy="154627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A09089-16CB-4379-AE0A-517348979F9D}">
      <dsp:nvSpPr>
        <dsp:cNvPr id="0" name=""/>
        <dsp:cNvSpPr/>
      </dsp:nvSpPr>
      <dsp:spPr>
        <a:xfrm>
          <a:off x="2929583" y="0"/>
          <a:ext cx="1422075" cy="4643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Исчезают насекомые.</a:t>
          </a:r>
          <a:endParaRPr lang="ru-RU" sz="1500" kern="1200" dirty="0"/>
        </a:p>
      </dsp:txBody>
      <dsp:txXfrm>
        <a:off x="2929583" y="1857388"/>
        <a:ext cx="1422075" cy="1857388"/>
      </dsp:txXfrm>
    </dsp:sp>
    <dsp:sp modelId="{EC19E738-109A-435B-B1B0-CAB5C985F73B}">
      <dsp:nvSpPr>
        <dsp:cNvPr id="0" name=""/>
        <dsp:cNvSpPr/>
      </dsp:nvSpPr>
      <dsp:spPr>
        <a:xfrm>
          <a:off x="2972245" y="278608"/>
          <a:ext cx="1336751" cy="154627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CC43D9-70E9-4AA7-A475-3C53F8A607FE}">
      <dsp:nvSpPr>
        <dsp:cNvPr id="0" name=""/>
        <dsp:cNvSpPr/>
      </dsp:nvSpPr>
      <dsp:spPr>
        <a:xfrm>
          <a:off x="4394321" y="0"/>
          <a:ext cx="1422075" cy="4643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Птицы собираются в стаи и улетают на юг.</a:t>
          </a:r>
          <a:endParaRPr lang="ru-RU" sz="1500" kern="1200" dirty="0"/>
        </a:p>
      </dsp:txBody>
      <dsp:txXfrm>
        <a:off x="4394321" y="1857388"/>
        <a:ext cx="1422075" cy="1857388"/>
      </dsp:txXfrm>
    </dsp:sp>
    <dsp:sp modelId="{BE6BB3D5-D0F9-41C8-B7F6-3999D60518FC}">
      <dsp:nvSpPr>
        <dsp:cNvPr id="0" name=""/>
        <dsp:cNvSpPr/>
      </dsp:nvSpPr>
      <dsp:spPr>
        <a:xfrm>
          <a:off x="4436983" y="278608"/>
          <a:ext cx="1336751" cy="1546275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9F9DCF-881B-4D8C-8624-23F4E9957724}">
      <dsp:nvSpPr>
        <dsp:cNvPr id="0" name=""/>
        <dsp:cNvSpPr/>
      </dsp:nvSpPr>
      <dsp:spPr>
        <a:xfrm>
          <a:off x="5859059" y="0"/>
          <a:ext cx="1422075" cy="4643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 полей и из садов убирают урожай.</a:t>
          </a:r>
          <a:endParaRPr lang="ru-RU" sz="1500" kern="1200" dirty="0"/>
        </a:p>
      </dsp:txBody>
      <dsp:txXfrm>
        <a:off x="5859059" y="1857388"/>
        <a:ext cx="1422075" cy="1857388"/>
      </dsp:txXfrm>
    </dsp:sp>
    <dsp:sp modelId="{5A307546-4843-4E0E-92F6-F4692333E338}">
      <dsp:nvSpPr>
        <dsp:cNvPr id="0" name=""/>
        <dsp:cNvSpPr/>
      </dsp:nvSpPr>
      <dsp:spPr>
        <a:xfrm>
          <a:off x="5901721" y="278608"/>
          <a:ext cx="1336751" cy="1546275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35DC0D-BB91-44C0-AA4F-30AC0B5EA5C6}">
      <dsp:nvSpPr>
        <dsp:cNvPr id="0" name=""/>
        <dsp:cNvSpPr/>
      </dsp:nvSpPr>
      <dsp:spPr>
        <a:xfrm>
          <a:off x="7323797" y="0"/>
          <a:ext cx="1422075" cy="4643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Дети пошли в школу.</a:t>
          </a:r>
          <a:endParaRPr lang="ru-RU" sz="1500" kern="1200" dirty="0"/>
        </a:p>
      </dsp:txBody>
      <dsp:txXfrm>
        <a:off x="7323797" y="1857388"/>
        <a:ext cx="1422075" cy="1857388"/>
      </dsp:txXfrm>
    </dsp:sp>
    <dsp:sp modelId="{B5F8A490-53F9-4372-B0F9-211B2A763C4E}">
      <dsp:nvSpPr>
        <dsp:cNvPr id="0" name=""/>
        <dsp:cNvSpPr/>
      </dsp:nvSpPr>
      <dsp:spPr>
        <a:xfrm>
          <a:off x="7366459" y="278608"/>
          <a:ext cx="1336751" cy="1546275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A2D60D-F973-45B3-A0E5-7041038D14F2}">
      <dsp:nvSpPr>
        <dsp:cNvPr id="0" name=""/>
        <dsp:cNvSpPr/>
      </dsp:nvSpPr>
      <dsp:spPr>
        <a:xfrm>
          <a:off x="349839" y="3714776"/>
          <a:ext cx="8046301" cy="69652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CE703B-E6DE-4EB1-AC9A-3E7115C894FA}">
      <dsp:nvSpPr>
        <dsp:cNvPr id="0" name=""/>
        <dsp:cNvSpPr/>
      </dsp:nvSpPr>
      <dsp:spPr>
        <a:xfrm>
          <a:off x="2976396" y="1315596"/>
          <a:ext cx="1762510" cy="176251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FBC9C2B-F277-4C3E-BCDC-0549B5DA4130}">
      <dsp:nvSpPr>
        <dsp:cNvPr id="0" name=""/>
        <dsp:cNvSpPr/>
      </dsp:nvSpPr>
      <dsp:spPr>
        <a:xfrm>
          <a:off x="2756082" y="0"/>
          <a:ext cx="2203138" cy="120015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>
              <a:solidFill>
                <a:schemeClr val="accent3">
                  <a:lumMod val="50000"/>
                </a:schemeClr>
              </a:solidFill>
              <a:hlinkClick xmlns:r="http://schemas.openxmlformats.org/officeDocument/2006/relationships" r:id="rId1" action="ppaction://hlinkfile"/>
            </a:rPr>
            <a:t>Кроссворд «Осень»</a:t>
          </a:r>
          <a:endParaRPr lang="ru-RU" sz="25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756082" y="0"/>
        <a:ext cx="2203138" cy="1200153"/>
      </dsp:txXfrm>
    </dsp:sp>
    <dsp:sp modelId="{A1502BC5-5DDB-4668-A6D1-BBC0452F7065}">
      <dsp:nvSpPr>
        <dsp:cNvPr id="0" name=""/>
        <dsp:cNvSpPr/>
      </dsp:nvSpPr>
      <dsp:spPr>
        <a:xfrm>
          <a:off x="3548478" y="1645924"/>
          <a:ext cx="1762510" cy="1762510"/>
        </a:xfrm>
        <a:prstGeom prst="ellipse">
          <a:avLst/>
        </a:prstGeom>
        <a:solidFill>
          <a:schemeClr val="accent5">
            <a:alpha val="50000"/>
            <a:hueOff val="-1986775"/>
            <a:satOff val="7962"/>
            <a:lumOff val="172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E8A2207-03A7-494D-894C-D1F2B62C27AF}">
      <dsp:nvSpPr>
        <dsp:cNvPr id="0" name=""/>
        <dsp:cNvSpPr/>
      </dsp:nvSpPr>
      <dsp:spPr>
        <a:xfrm>
          <a:off x="5441708" y="1143003"/>
          <a:ext cx="2087841" cy="131445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>
              <a:solidFill>
                <a:schemeClr val="accent3">
                  <a:lumMod val="50000"/>
                </a:schemeClr>
              </a:solidFill>
              <a:hlinkClick xmlns:r="http://schemas.openxmlformats.org/officeDocument/2006/relationships" r:id="rId2" action="ppaction://hlinkfile"/>
            </a:rPr>
            <a:t>Готовим суп из овощей</a:t>
          </a:r>
          <a:endParaRPr lang="ru-RU" sz="25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441708" y="1143003"/>
        <a:ext cx="2087841" cy="1314453"/>
      </dsp:txXfrm>
    </dsp:sp>
    <dsp:sp modelId="{CE455B72-73C5-41CB-8C47-650EEB701E3F}">
      <dsp:nvSpPr>
        <dsp:cNvPr id="0" name=""/>
        <dsp:cNvSpPr/>
      </dsp:nvSpPr>
      <dsp:spPr>
        <a:xfrm>
          <a:off x="3548478" y="2306580"/>
          <a:ext cx="1762510" cy="1762510"/>
        </a:xfrm>
        <a:prstGeom prst="ellipse">
          <a:avLst/>
        </a:prstGeom>
        <a:solidFill>
          <a:schemeClr val="accent5">
            <a:alpha val="50000"/>
            <a:hueOff val="-3973551"/>
            <a:satOff val="15924"/>
            <a:lumOff val="345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012BABB-DF71-4B0E-BB90-2B23F7287229}">
      <dsp:nvSpPr>
        <dsp:cNvPr id="0" name=""/>
        <dsp:cNvSpPr/>
      </dsp:nvSpPr>
      <dsp:spPr>
        <a:xfrm>
          <a:off x="5429286" y="2500328"/>
          <a:ext cx="2087841" cy="146875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>
              <a:solidFill>
                <a:schemeClr val="accent3">
                  <a:lumMod val="50000"/>
                </a:schemeClr>
              </a:solidFill>
              <a:hlinkClick xmlns:r="http://schemas.openxmlformats.org/officeDocument/2006/relationships" r:id="rId3" action="ppaction://hlinkfile"/>
            </a:rPr>
            <a:t>Всё про грибы</a:t>
          </a:r>
          <a:endParaRPr lang="ru-RU" sz="25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429286" y="2500328"/>
        <a:ext cx="2087841" cy="1468759"/>
      </dsp:txXfrm>
    </dsp:sp>
    <dsp:sp modelId="{CC3D2C86-8059-45D6-BDBA-A7892B6E772C}">
      <dsp:nvSpPr>
        <dsp:cNvPr id="0" name=""/>
        <dsp:cNvSpPr/>
      </dsp:nvSpPr>
      <dsp:spPr>
        <a:xfrm>
          <a:off x="2976396" y="2637479"/>
          <a:ext cx="1762510" cy="1762510"/>
        </a:xfrm>
        <a:prstGeom prst="ellipse">
          <a:avLst/>
        </a:prstGeom>
        <a:solidFill>
          <a:schemeClr val="accent5">
            <a:alpha val="50000"/>
            <a:hueOff val="-5960326"/>
            <a:satOff val="23887"/>
            <a:lumOff val="517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74D43B8-BF50-4960-B426-A080041C39DD}">
      <dsp:nvSpPr>
        <dsp:cNvPr id="0" name=""/>
        <dsp:cNvSpPr/>
      </dsp:nvSpPr>
      <dsp:spPr>
        <a:xfrm>
          <a:off x="2643215" y="4514862"/>
          <a:ext cx="2203138" cy="120015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>
              <a:solidFill>
                <a:schemeClr val="accent3">
                  <a:lumMod val="50000"/>
                </a:schemeClr>
              </a:solidFill>
              <a:hlinkClick xmlns:r="http://schemas.openxmlformats.org/officeDocument/2006/relationships" r:id="rId4" action="ppaction://hlinkfile"/>
            </a:rPr>
            <a:t>Дары осени</a:t>
          </a:r>
          <a:endParaRPr lang="ru-RU" sz="25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643215" y="4514862"/>
        <a:ext cx="2203138" cy="1200153"/>
      </dsp:txXfrm>
    </dsp:sp>
    <dsp:sp modelId="{13808236-AA0B-4EC5-8398-2CE8D696BCA6}">
      <dsp:nvSpPr>
        <dsp:cNvPr id="0" name=""/>
        <dsp:cNvSpPr/>
      </dsp:nvSpPr>
      <dsp:spPr>
        <a:xfrm>
          <a:off x="2404314" y="2306580"/>
          <a:ext cx="1762510" cy="1762510"/>
        </a:xfrm>
        <a:prstGeom prst="ellipse">
          <a:avLst/>
        </a:prstGeom>
        <a:solidFill>
          <a:schemeClr val="accent5">
            <a:alpha val="50000"/>
            <a:hueOff val="-7947101"/>
            <a:satOff val="31849"/>
            <a:lumOff val="690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5B1FAB2-E4D9-4D31-A919-797040A3BD82}">
      <dsp:nvSpPr>
        <dsp:cNvPr id="0" name=""/>
        <dsp:cNvSpPr/>
      </dsp:nvSpPr>
      <dsp:spPr>
        <a:xfrm>
          <a:off x="185754" y="3103253"/>
          <a:ext cx="2087841" cy="146875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>
              <a:solidFill>
                <a:schemeClr val="accent3">
                  <a:lumMod val="50000"/>
                </a:schemeClr>
              </a:solidFill>
              <a:hlinkClick xmlns:r="http://schemas.openxmlformats.org/officeDocument/2006/relationships" r:id="rId5" action="ppaction://hlinkfile"/>
            </a:rPr>
            <a:t>Разложи по корзинкам</a:t>
          </a:r>
          <a:endParaRPr lang="ru-RU" sz="25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85754" y="3103253"/>
        <a:ext cx="2087841" cy="1468759"/>
      </dsp:txXfrm>
    </dsp:sp>
    <dsp:sp modelId="{63C0C179-0ECA-42D5-8AD9-3E87CD722291}">
      <dsp:nvSpPr>
        <dsp:cNvPr id="0" name=""/>
        <dsp:cNvSpPr/>
      </dsp:nvSpPr>
      <dsp:spPr>
        <a:xfrm>
          <a:off x="2404314" y="1645924"/>
          <a:ext cx="1762510" cy="1762510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AD2A20A-4CE7-42A8-9E52-1CA902FA52CF}">
      <dsp:nvSpPr>
        <dsp:cNvPr id="0" name=""/>
        <dsp:cNvSpPr/>
      </dsp:nvSpPr>
      <dsp:spPr>
        <a:xfrm>
          <a:off x="185754" y="1143003"/>
          <a:ext cx="2087841" cy="1468759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>
              <a:solidFill>
                <a:schemeClr val="accent3">
                  <a:lumMod val="50000"/>
                </a:schemeClr>
              </a:solidFill>
              <a:hlinkClick xmlns:r="http://schemas.openxmlformats.org/officeDocument/2006/relationships" r:id="rId6" action="ppaction://hlinkfile"/>
            </a:rPr>
            <a:t>Составь предложение</a:t>
          </a:r>
          <a:endParaRPr lang="ru-RU" sz="2500" b="1" i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85754" y="1143003"/>
        <a:ext cx="2087841" cy="14687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71EBB-A6AE-474A-AD4E-C973CA120970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E829E-F85E-4696-A844-86CD5CFEE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E829E-F85E-4696-A844-86CD5CFEE5F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FA7C6-2991-4A5B-83A0-C0FE3672381F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497E-6601-47A0-840D-A7A124F32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FA7C6-2991-4A5B-83A0-C0FE3672381F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497E-6601-47A0-840D-A7A124F32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FA7C6-2991-4A5B-83A0-C0FE3672381F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497E-6601-47A0-840D-A7A124F32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FA7C6-2991-4A5B-83A0-C0FE3672381F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497E-6601-47A0-840D-A7A124F32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FA7C6-2991-4A5B-83A0-C0FE3672381F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497E-6601-47A0-840D-A7A124F32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FA7C6-2991-4A5B-83A0-C0FE3672381F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497E-6601-47A0-840D-A7A124F32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FA7C6-2991-4A5B-83A0-C0FE3672381F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497E-6601-47A0-840D-A7A124F32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FA7C6-2991-4A5B-83A0-C0FE3672381F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497E-6601-47A0-840D-A7A124F32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FA7C6-2991-4A5B-83A0-C0FE3672381F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497E-6601-47A0-840D-A7A124F32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FA7C6-2991-4A5B-83A0-C0FE3672381F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497E-6601-47A0-840D-A7A124F32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FA7C6-2991-4A5B-83A0-C0FE3672381F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497E-6601-47A0-840D-A7A124F32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FA7C6-2991-4A5B-83A0-C0FE3672381F}" type="datetimeFigureOut">
              <a:rPr lang="ru-RU" smtClean="0"/>
              <a:pPr/>
              <a:t>10.11.2011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E497E-6601-47A0-840D-A7A124F32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Государственное бюджетное общеобразовательное учреждение</a:t>
            </a:r>
            <a:br>
              <a:rPr lang="ru-RU" sz="1600" dirty="0" smtClean="0"/>
            </a:br>
            <a:r>
              <a:rPr lang="ru-RU" sz="1600" dirty="0" smtClean="0"/>
              <a:t>школа 62</a:t>
            </a:r>
            <a:br>
              <a:rPr lang="ru-RU" sz="1600" dirty="0" smtClean="0"/>
            </a:br>
            <a:r>
              <a:rPr lang="ru-RU" sz="1600" dirty="0" smtClean="0"/>
              <a:t>Выборгского района Санкт-Петербурга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             Экскурсия на природу.</a:t>
            </a:r>
          </a:p>
          <a:p>
            <a:pPr>
              <a:buNone/>
            </a:pPr>
            <a:r>
              <a:rPr lang="ru-RU" sz="2400" dirty="0" smtClean="0"/>
              <a:t>            </a:t>
            </a:r>
          </a:p>
          <a:p>
            <a:pPr>
              <a:buNone/>
            </a:pPr>
            <a:r>
              <a:rPr lang="ru-RU" sz="2400" dirty="0" smtClean="0"/>
              <a:t>                    Тема:	«</a:t>
            </a:r>
            <a:r>
              <a:rPr lang="ru-RU" dirty="0" smtClean="0"/>
              <a:t>Золотая осень.»</a:t>
            </a:r>
          </a:p>
          <a:p>
            <a:pPr>
              <a:buNone/>
            </a:pPr>
            <a:r>
              <a:rPr lang="ru-RU" sz="2400" dirty="0" smtClean="0"/>
              <a:t>                                  1класс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</a:t>
            </a:r>
            <a:r>
              <a:rPr lang="ru-RU" sz="1800" dirty="0" smtClean="0"/>
              <a:t>Дата: 12сентября 2011г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</a:t>
            </a:r>
            <a:r>
              <a:rPr lang="ru-RU" sz="1800" dirty="0" smtClean="0"/>
              <a:t>Учитель</a:t>
            </a:r>
            <a:r>
              <a:rPr lang="ru-RU" sz="2400" dirty="0" smtClean="0"/>
              <a:t> : </a:t>
            </a:r>
            <a:r>
              <a:rPr lang="ru-RU" sz="1600" dirty="0" smtClean="0"/>
              <a:t>Афонина С .А.</a:t>
            </a:r>
            <a:endParaRPr lang="ru-RU" sz="1600" dirty="0"/>
          </a:p>
        </p:txBody>
      </p:sp>
      <p:pic>
        <p:nvPicPr>
          <p:cNvPr id="23554" name="Picture 2" descr="C:\Users\Руслан\Desktop\imgpreviewCA83MIS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084806">
            <a:off x="5994831" y="2775231"/>
            <a:ext cx="2490773" cy="242156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Схема 21"/>
          <p:cNvGraphicFramePr/>
          <p:nvPr/>
        </p:nvGraphicFramePr>
        <p:xfrm>
          <a:off x="714348" y="1142984"/>
          <a:ext cx="7715304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4282" y="357166"/>
            <a:ext cx="8786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  гостях у осени с играми</a:t>
            </a:r>
            <a:endParaRPr lang="ru-RU" sz="4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C:\Users\Руслан\Desktop\pasternak8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556792"/>
            <a:ext cx="6480720" cy="5301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ublic\Pictures\Sample Pictures\Autumn Leav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1" y="1285860"/>
            <a:ext cx="9144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Вянет природа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только на малое время.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44" y="5643578"/>
            <a:ext cx="9001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Всё обновится весною опять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11.privet.ru/lr/082733d53a5a307590d3baeed1d4cd4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85852" y="3357562"/>
            <a:ext cx="49292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Знакомила  с осенью  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Учитель ГБОУ  школа№62</a:t>
            </a:r>
          </a:p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Афонина С.А.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561240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Цели: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1.Познакомить учащихся с признаками осени и осенними явлениями.</a:t>
            </a:r>
          </a:p>
          <a:p>
            <a:pPr>
              <a:buNone/>
            </a:pPr>
            <a:r>
              <a:rPr lang="ru-RU" sz="2400" dirty="0" smtClean="0"/>
              <a:t>2.Систематизировать  знания учащихся о временах года.</a:t>
            </a:r>
          </a:p>
          <a:p>
            <a:pPr>
              <a:buNone/>
            </a:pPr>
            <a:r>
              <a:rPr lang="ru-RU" sz="2400" dirty="0" smtClean="0"/>
              <a:t>3.Развивать устную речь  учащихся , обогащать их словарный запас.</a:t>
            </a:r>
          </a:p>
          <a:p>
            <a:pPr>
              <a:buNone/>
            </a:pPr>
            <a:r>
              <a:rPr lang="ru-RU" sz="2400" dirty="0" smtClean="0"/>
              <a:t>4.Воспитывать  умение видеть красоту природы , наблюдательность , умение слушать.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0000">
                <a:alpha val="71000"/>
              </a:srgb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Прогулка в парке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C:\Users\Руслан\Desktop\imgpreviewCA83MIS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821187">
            <a:off x="989717" y="2529076"/>
            <a:ext cx="3888431" cy="3168351"/>
          </a:xfrm>
          <a:prstGeom prst="rect">
            <a:avLst/>
          </a:prstGeom>
          <a:noFill/>
        </p:spPr>
      </p:pic>
      <p:pic>
        <p:nvPicPr>
          <p:cNvPr id="22531" name="Picture 3" descr="C:\Users\Руслан\Desktop\imgpreviewCAICVMA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03500">
            <a:off x="5871362" y="2530210"/>
            <a:ext cx="2265040" cy="30243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teacher\Desktop\Новая папка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12367"/>
            <a:ext cx="6400388" cy="6845633"/>
          </a:xfrm>
          <a:prstGeom prst="roundRect">
            <a:avLst/>
          </a:prstGeom>
          <a:noFill/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Царица ОСЕНЬ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71670" y="642918"/>
            <a:ext cx="45513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Приметы осени.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214282" y="1643050"/>
          <a:ext cx="8745980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71604" y="41433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2A2D60D-F973-45B3-A0E5-7041038D14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C2A2D60D-F973-45B3-A0E5-7041038D14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340CF1D-C9F5-48D0-AFE6-C39CACBDCC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7">
                                            <p:graphicEl>
                                              <a:dgm id="{9340CF1D-C9F5-48D0-AFE6-C39CACBDCC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CE00F26-6AD5-4B52-995B-AB2EE480B5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7">
                                            <p:graphicEl>
                                              <a:dgm id="{BCE00F26-6AD5-4B52-995B-AB2EE480B5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9771655-3944-4D67-85A9-9651B5E7E4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7">
                                            <p:graphicEl>
                                              <a:dgm id="{C9771655-3944-4D67-85A9-9651B5E7E4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0EDCFEE-9FC6-47D7-8737-1E85251A40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7">
                                            <p:graphicEl>
                                              <a:dgm id="{D0EDCFEE-9FC6-47D7-8737-1E85251A40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C19E738-109A-435B-B1B0-CAB5C985F7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7">
                                            <p:graphicEl>
                                              <a:dgm id="{EC19E738-109A-435B-B1B0-CAB5C985F7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BA09089-16CB-4379-AE0A-517348979F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7">
                                            <p:graphicEl>
                                              <a:dgm id="{8BA09089-16CB-4379-AE0A-517348979F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E6BB3D5-D0F9-41C8-B7F6-3999D60518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7">
                                            <p:graphicEl>
                                              <a:dgm id="{BE6BB3D5-D0F9-41C8-B7F6-3999D60518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2CC43D9-70E9-4AA7-A475-3C53F8A607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7">
                                            <p:graphicEl>
                                              <a:dgm id="{52CC43D9-70E9-4AA7-A475-3C53F8A607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A307546-4843-4E0E-92F6-F4692333E3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7">
                                            <p:graphicEl>
                                              <a:dgm id="{5A307546-4843-4E0E-92F6-F4692333E3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D9F9DCF-881B-4D8C-8624-23F4E99577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7">
                                            <p:graphicEl>
                                              <a:dgm id="{0D9F9DCF-881B-4D8C-8624-23F4E99577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5F8A490-53F9-4372-B0F9-211B2A763C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7">
                                            <p:graphicEl>
                                              <a:dgm id="{B5F8A490-53F9-4372-B0F9-211B2A763C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535DC0D-BB91-44C0-AA4F-30AC0B5EA5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7">
                                            <p:graphicEl>
                                              <a:dgm id="{1535DC0D-BB91-44C0-AA4F-30AC0B5EA5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3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7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Животные осенью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9" name="Picture 5" descr="C:\Users\Руслан\Desktop\image690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2348880"/>
            <a:ext cx="1152128" cy="1584176"/>
          </a:xfrm>
          <a:prstGeom prst="rect">
            <a:avLst/>
          </a:prstGeom>
          <a:noFill/>
        </p:spPr>
      </p:pic>
      <p:pic>
        <p:nvPicPr>
          <p:cNvPr id="26630" name="Picture 6" descr="C:\Users\Руслан\Desktop\image689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2276872"/>
            <a:ext cx="857250" cy="1228725"/>
          </a:xfrm>
          <a:prstGeom prst="rect">
            <a:avLst/>
          </a:prstGeom>
          <a:noFill/>
        </p:spPr>
      </p:pic>
      <p:pic>
        <p:nvPicPr>
          <p:cNvPr id="26631" name="Picture 7" descr="C:\Users\Руслан\Desktop\image688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2276872"/>
            <a:ext cx="723900" cy="1057275"/>
          </a:xfrm>
          <a:prstGeom prst="rect">
            <a:avLst/>
          </a:prstGeom>
          <a:noFill/>
        </p:spPr>
      </p:pic>
      <p:pic>
        <p:nvPicPr>
          <p:cNvPr id="26632" name="Picture 8" descr="C:\Users\Руслан\Desktop\image686[1]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48264" y="2204864"/>
            <a:ext cx="1512168" cy="2160240"/>
          </a:xfrm>
          <a:prstGeom prst="rect">
            <a:avLst/>
          </a:prstGeom>
          <a:noFill/>
        </p:spPr>
      </p:pic>
      <p:pic>
        <p:nvPicPr>
          <p:cNvPr id="26636" name="Picture 12" descr="C:\Users\Руслан\Desktop\image686[1]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15816" y="4221088"/>
            <a:ext cx="2376264" cy="1431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Приметы осени: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Похолодание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Листопад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Отлёт птиц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Короткий день 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Лёд на  лужах</a:t>
            </a:r>
            <a:endParaRPr lang="ru-RU" sz="2400" dirty="0"/>
          </a:p>
        </p:txBody>
      </p:sp>
      <p:pic>
        <p:nvPicPr>
          <p:cNvPr id="25602" name="Picture 2" descr="C:\Users\Руслан\Desktop\25022010478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824" y="1700808"/>
            <a:ext cx="2015455" cy="1872208"/>
          </a:xfrm>
          <a:prstGeom prst="rect">
            <a:avLst/>
          </a:prstGeom>
          <a:noFill/>
        </p:spPr>
      </p:pic>
      <p:pic>
        <p:nvPicPr>
          <p:cNvPr id="25603" name="Picture 3" descr="C:\Users\Руслан\Desktop\imgpreviewCAF6JM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963">
            <a:off x="6362521" y="3194128"/>
            <a:ext cx="2183718" cy="2633278"/>
          </a:xfrm>
          <a:prstGeom prst="rect">
            <a:avLst/>
          </a:prstGeom>
          <a:noFill/>
        </p:spPr>
      </p:pic>
      <p:pic>
        <p:nvPicPr>
          <p:cNvPr id="25605" name="Picture 5" descr="C:\Users\Руслан\Desktop\imgpreviewCAKCBL0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9709775">
            <a:off x="2661430" y="3524777"/>
            <a:ext cx="2272655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Птицы осенью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C:\Users\Руслан\Desktop\image694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2060848"/>
            <a:ext cx="2160240" cy="1863080"/>
          </a:xfrm>
          <a:prstGeom prst="rect">
            <a:avLst/>
          </a:prstGeom>
          <a:noFill/>
        </p:spPr>
      </p:pic>
      <p:pic>
        <p:nvPicPr>
          <p:cNvPr id="27652" name="Picture 4" descr="C:\Users\Руслан\Desktop\image691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2636912"/>
            <a:ext cx="1656184" cy="1550665"/>
          </a:xfrm>
          <a:prstGeom prst="rect">
            <a:avLst/>
          </a:prstGeom>
          <a:noFill/>
        </p:spPr>
      </p:pic>
      <p:pic>
        <p:nvPicPr>
          <p:cNvPr id="27653" name="Picture 5" descr="C:\Users\Руслан\Desktop\image695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4509120"/>
            <a:ext cx="1152128" cy="1505322"/>
          </a:xfrm>
          <a:prstGeom prst="rect">
            <a:avLst/>
          </a:prstGeom>
          <a:noFill/>
        </p:spPr>
      </p:pic>
      <p:pic>
        <p:nvPicPr>
          <p:cNvPr id="27654" name="Picture 6" descr="C:\Users\Руслан\Desktop\image692[1]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735265">
            <a:off x="6864568" y="4027996"/>
            <a:ext cx="1574279" cy="1840979"/>
          </a:xfrm>
          <a:prstGeom prst="rect">
            <a:avLst/>
          </a:prstGeom>
          <a:noFill/>
        </p:spPr>
      </p:pic>
      <p:pic>
        <p:nvPicPr>
          <p:cNvPr id="27655" name="Picture 7" descr="C:\Users\Руслан\Desktop\imgpreviewCAKCBL0V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47664" y="4653136"/>
            <a:ext cx="2448272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2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teacher\Desktop\Новая папка\2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2464563"/>
            <a:ext cx="5857916" cy="439343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2844" y="285728"/>
            <a:ext cx="82566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Унылая пора! Очей очарованье!</a:t>
            </a:r>
          </a:p>
          <a:p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Приятна мне твоя прощальная краса-</a:t>
            </a:r>
          </a:p>
          <a:p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Люблю я пышное природы увяданье,</a:t>
            </a:r>
          </a:p>
          <a:p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багрец и золото одетые леса…</a:t>
            </a:r>
            <a:endParaRPr lang="ru-RU" sz="32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</TotalTime>
  <Words>193</Words>
  <Application>Microsoft Office PowerPoint</Application>
  <PresentationFormat>Экран (4:3)</PresentationFormat>
  <Paragraphs>55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Государственное бюджетное общеобразовательное учреждение школа 62 Выборгского района Санкт-Петербурга </vt:lpstr>
      <vt:lpstr>Цели:</vt:lpstr>
      <vt:lpstr>Прогулка в парке</vt:lpstr>
      <vt:lpstr>Царица ОСЕНЬ</vt:lpstr>
      <vt:lpstr>Слайд 5</vt:lpstr>
      <vt:lpstr>Животные осенью</vt:lpstr>
      <vt:lpstr>Приметы осени:</vt:lpstr>
      <vt:lpstr>Птицы осенью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teacher</dc:creator>
  <cp:lastModifiedBy>Олег</cp:lastModifiedBy>
  <cp:revision>74</cp:revision>
  <dcterms:created xsi:type="dcterms:W3CDTF">2010-10-28T11:41:05Z</dcterms:created>
  <dcterms:modified xsi:type="dcterms:W3CDTF">2011-11-10T17:37:58Z</dcterms:modified>
</cp:coreProperties>
</file>