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9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18c95fc6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357430"/>
            <a:ext cx="5738828" cy="38775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500042"/>
            <a:ext cx="77153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dirty="0" smtClean="0">
                <a:solidFill>
                  <a:srgbClr val="FF0000"/>
                </a:solidFill>
              </a:rPr>
              <a:t>Животные пустыни.</a:t>
            </a:r>
          </a:p>
          <a:p>
            <a:pPr algn="r"/>
            <a:r>
              <a:rPr lang="ru-RU" sz="4400" dirty="0" smtClean="0">
                <a:solidFill>
                  <a:srgbClr val="FF0000"/>
                </a:solidFill>
              </a:rPr>
              <a:t>Землеройка.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37862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Это мелкое животное, очень походит на мышь, но </a:t>
            </a:r>
            <a:r>
              <a:rPr lang="ru-RU" sz="2000" dirty="0" err="1" smtClean="0"/>
              <a:t>хоботообразная</a:t>
            </a:r>
            <a:r>
              <a:rPr lang="ru-RU" sz="2000" dirty="0" smtClean="0"/>
              <a:t>, загнутая вверх мордочка отличает их </a:t>
            </a:r>
            <a:r>
              <a:rPr lang="ru-RU" sz="2000" dirty="0" err="1" smtClean="0"/>
              <a:t>отмышей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К землеройкам </a:t>
            </a:r>
            <a:r>
              <a:rPr lang="ru-RU" sz="2000" dirty="0" smtClean="0"/>
              <a:t>относятся </a:t>
            </a:r>
            <a:r>
              <a:rPr lang="ru-RU" sz="2000" dirty="0" err="1" smtClean="0"/>
              <a:t>многозубка-малютка</a:t>
            </a:r>
            <a:r>
              <a:rPr lang="ru-RU" sz="2000" dirty="0" smtClean="0"/>
              <a:t> и бурозубка. Размер около 4 сантиметров и малый вес и дали названия этим животным. Самые крупные звери этого вида обладают весом около 200 грамм и длиной около 20 сантиметров</a:t>
            </a:r>
            <a:r>
              <a:rPr lang="ru-RU" sz="2000" dirty="0" smtClean="0"/>
              <a:t>.</a:t>
            </a:r>
            <a:r>
              <a:rPr lang="ru-RU" sz="2000" dirty="0" smtClean="0"/>
              <a:t> </a:t>
            </a:r>
            <a:r>
              <a:rPr lang="ru-RU" sz="2000" dirty="0" smtClean="0"/>
              <a:t>Это млекопитающее насчитывает </a:t>
            </a:r>
            <a:r>
              <a:rPr lang="ru-RU" sz="2000" dirty="0" smtClean="0"/>
              <a:t>около 400 </a:t>
            </a:r>
            <a:r>
              <a:rPr lang="ru-RU" sz="2000" dirty="0" smtClean="0"/>
              <a:t>видов.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user\Desktop\22638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66"/>
            <a:ext cx="4572011" cy="3000382"/>
          </a:xfrm>
          <a:prstGeom prst="rect">
            <a:avLst/>
          </a:prstGeom>
          <a:noFill/>
        </p:spPr>
      </p:pic>
      <p:pic>
        <p:nvPicPr>
          <p:cNvPr id="2051" name="Picture 3" descr="C:\Users\user\Desktop\673fbabcf662a859ab75bebbe53994a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500438"/>
            <a:ext cx="4500594" cy="2984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Эти животные держатся поодиночке. Роют норы или занимают норы других зверьков (кротов, мышевидных грызунов); селятся также в </a:t>
            </a:r>
            <a:r>
              <a:rPr lang="ru-RU" sz="2000" dirty="0" smtClean="0"/>
              <a:t>пустотах. </a:t>
            </a:r>
            <a:r>
              <a:rPr lang="ru-RU" sz="2000" dirty="0" smtClean="0"/>
              <a:t>У землероек бывает 4—14 детёнышей. Они родятся слепыми, с неразвитым хоботком, но развиваются очень быстро и уже в 4-недельном возрасте становятся самостоятельными</a:t>
            </a:r>
            <a:r>
              <a:rPr lang="ru-RU" sz="2000" dirty="0" smtClean="0"/>
              <a:t>. </a:t>
            </a:r>
            <a:r>
              <a:rPr lang="ru-RU" sz="2000" dirty="0" smtClean="0"/>
              <a:t>Максимальная продолжительность жизни землероек — 18 месяцев.</a:t>
            </a:r>
            <a:endParaRPr lang="ru-RU" sz="2000" dirty="0"/>
          </a:p>
        </p:txBody>
      </p:sp>
      <p:pic>
        <p:nvPicPr>
          <p:cNvPr id="1026" name="Picture 2" descr="C:\Users\user\Desktop\землерой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786058"/>
            <a:ext cx="4968880" cy="3726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0010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Землеройки питаются  комарами и мошкой, а также их личинками и червяками. Однако бывают случаи нападения на лягушек и ящериц, а также на потомство мелких грызунов.</a:t>
            </a:r>
            <a:endParaRPr lang="ru-RU" dirty="0" smtClean="0"/>
          </a:p>
          <a:p>
            <a:pPr algn="ctr"/>
            <a:r>
              <a:rPr lang="ru-RU" dirty="0" smtClean="0"/>
              <a:t>Ежесуточно</a:t>
            </a:r>
            <a:r>
              <a:rPr lang="ru-RU" dirty="0" smtClean="0"/>
              <a:t> им необходимо потреблять количество пищи, </a:t>
            </a:r>
            <a:endParaRPr lang="ru-RU" dirty="0" smtClean="0"/>
          </a:p>
          <a:p>
            <a:pPr algn="ctr"/>
            <a:r>
              <a:rPr lang="ru-RU" dirty="0" smtClean="0"/>
              <a:t>превышающее</a:t>
            </a:r>
            <a:r>
              <a:rPr lang="ru-RU" dirty="0" smtClean="0"/>
              <a:t> </a:t>
            </a:r>
            <a:r>
              <a:rPr lang="ru-RU" dirty="0" smtClean="0"/>
              <a:t>их собственный</a:t>
            </a:r>
            <a:r>
              <a:rPr lang="ru-RU" dirty="0" smtClean="0"/>
              <a:t> вес в </a:t>
            </a:r>
            <a:r>
              <a:rPr lang="ru-RU" dirty="0" smtClean="0"/>
              <a:t>2</a:t>
            </a:r>
            <a:r>
              <a:rPr lang="ru-RU" dirty="0" smtClean="0"/>
              <a:t> и более раза. Поэтому землеройки кормятся почти непрерывно, а перерывы на </a:t>
            </a:r>
            <a:r>
              <a:rPr lang="ru-RU" dirty="0" smtClean="0"/>
              <a:t>сон у</a:t>
            </a:r>
            <a:r>
              <a:rPr lang="ru-RU" dirty="0" smtClean="0"/>
              <a:t> них очень кратковременные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098" name="Picture 2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500306"/>
            <a:ext cx="5525541" cy="4133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143512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Эти маленькие млекопитающие  являются одними из </a:t>
            </a:r>
            <a:endParaRPr lang="ru-RU" sz="2000" dirty="0" smtClean="0"/>
          </a:p>
          <a:p>
            <a:pPr algn="ctr"/>
            <a:r>
              <a:rPr lang="ru-RU" sz="2000" dirty="0" smtClean="0"/>
              <a:t>самых</a:t>
            </a:r>
            <a:r>
              <a:rPr lang="ru-RU" sz="2000" dirty="0" smtClean="0"/>
              <a:t> свирепых и агрессивных хищников </a:t>
            </a:r>
            <a:r>
              <a:rPr lang="ru-RU" sz="2000" dirty="0" smtClean="0"/>
              <a:t>на Земле. </a:t>
            </a:r>
            <a:r>
              <a:rPr lang="ru-RU" sz="2000" dirty="0" smtClean="0"/>
              <a:t>Агрессия землеройки является чрезвычайно опасной для любого животного, которое осмелится к ней </a:t>
            </a:r>
            <a:r>
              <a:rPr lang="ru-RU" sz="2000" dirty="0" smtClean="0"/>
              <a:t>подойти.</a:t>
            </a:r>
            <a:endParaRPr lang="ru-RU" sz="2000" dirty="0"/>
          </a:p>
        </p:txBody>
      </p:sp>
      <p:pic>
        <p:nvPicPr>
          <p:cNvPr id="3" name="Picture 2" descr="C:\Users\user\Desktop\171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7167"/>
            <a:ext cx="511971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5500702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Землеройки приносят существенную пользу, истребляя почвенных насекомых и их личинок 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18" y="785794"/>
            <a:ext cx="5391841" cy="4104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51</TotalTime>
  <Words>166</Words>
  <PresentationFormat>Экран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user</cp:lastModifiedBy>
  <cp:revision>7</cp:revision>
  <dcterms:created xsi:type="dcterms:W3CDTF">2016-01-13T17:46:37Z</dcterms:created>
  <dcterms:modified xsi:type="dcterms:W3CDTF">2016-01-13T18:48:36Z</dcterms:modified>
</cp:coreProperties>
</file>