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60" r:id="rId5"/>
    <p:sldId id="281" r:id="rId6"/>
    <p:sldId id="280" r:id="rId7"/>
    <p:sldId id="282" r:id="rId8"/>
    <p:sldId id="263" r:id="rId9"/>
    <p:sldId id="258" r:id="rId10"/>
    <p:sldId id="283" r:id="rId11"/>
    <p:sldId id="270" r:id="rId12"/>
    <p:sldId id="284" r:id="rId13"/>
    <p:sldId id="265" r:id="rId14"/>
    <p:sldId id="269" r:id="rId15"/>
    <p:sldId id="286" r:id="rId16"/>
    <p:sldId id="261" r:id="rId17"/>
    <p:sldId id="262" r:id="rId18"/>
    <p:sldId id="271" r:id="rId19"/>
    <p:sldId id="267" r:id="rId20"/>
    <p:sldId id="287" r:id="rId21"/>
    <p:sldId id="268" r:id="rId22"/>
    <p:sldId id="288" r:id="rId23"/>
    <p:sldId id="272" r:id="rId24"/>
    <p:sldId id="289" r:id="rId25"/>
    <p:sldId id="290" r:id="rId26"/>
    <p:sldId id="273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6770C-AAD4-4A37-9861-C796AFA17173}" type="datetimeFigureOut">
              <a:rPr lang="ru-RU" smtClean="0"/>
              <a:pPr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FB6E3-35B9-4181-A39F-AD64416F6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lavat3d.ru/anomal/anomal.html" TargetMode="External"/><Relationship Id="rId2" Type="http://schemas.openxmlformats.org/officeDocument/2006/relationships/hyperlink" Target="http://www.factruz.ru/come_to_him/death-valley-in-yakutia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arth-chronicles.ru/news/2012-01-05" TargetMode="External"/><Relationship Id="rId5" Type="http://schemas.openxmlformats.org/officeDocument/2006/relationships/hyperlink" Target="http://dymovskiy.name/archives/11197" TargetMode="External"/><Relationship Id="rId4" Type="http://schemas.openxmlformats.org/officeDocument/2006/relationships/hyperlink" Target="http://caunion.ucoz.net/news/dolina_smerti_v_jakutii/2012-06-29-68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Якутская долина смерти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725144"/>
            <a:ext cx="4064496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Презентацию подготовила</a:t>
            </a:r>
          </a:p>
          <a:p>
            <a:r>
              <a:rPr lang="ru-RU" dirty="0" smtClean="0"/>
              <a:t>Учитель географии  МОБУ  СОШ 24 имени С. И. </a:t>
            </a:r>
            <a:r>
              <a:rPr lang="ru-RU" dirty="0" err="1" smtClean="0"/>
              <a:t>Климакова</a:t>
            </a:r>
            <a:r>
              <a:rPr lang="ru-RU" dirty="0" smtClean="0"/>
              <a:t>  г. Якутск</a:t>
            </a:r>
          </a:p>
          <a:p>
            <a:r>
              <a:rPr lang="ru-RU" dirty="0" err="1" smtClean="0"/>
              <a:t>Бадяева</a:t>
            </a:r>
            <a:r>
              <a:rPr lang="ru-RU" dirty="0" smtClean="0"/>
              <a:t>  И. В.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068960"/>
            <a:ext cx="2736304" cy="34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Недалеко от поселка </a:t>
            </a:r>
            <a:r>
              <a:rPr lang="ru-RU" dirty="0" err="1" smtClean="0"/>
              <a:t>Айхал</a:t>
            </a:r>
            <a:r>
              <a:rPr lang="ru-RU" dirty="0" smtClean="0"/>
              <a:t>  расположены правильные округлые горки. Издали их поверхность выглядела необычайно ровной, словно песочек, высыпанный из гигантского ведерка. Словно кто-то неимоверно огромный лепил куличи на зеленом склоне. Один, второй, третий… Сверху было похоже, что эти кучи выстраиваются в какие-то выгнутые линии.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268760"/>
            <a:ext cx="6987976" cy="46586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Особенно удивляли плоские площадки на вершинах некоторых холмов. Как будто кто-то пригладил лопаточкой особенно удачные свои творения. При этом размер этих куч впечатлял – не менее 10-15 метров в высоту. Располагались они достаточно кучно. Некоторые почти вплотную друг к другу. Некоторые на значительном удалении, среди совершенно девственной, не нарушенной присутствием техники тайги. Хотя крутой склон возвышенности, из которой они выступали, не предполагал, что сюда что-то может заехать. Тем более по рассеченному эрозией каменистому склону.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73186"/>
            <a:ext cx="7560840" cy="5034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715304" cy="546725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Патомский</a:t>
            </a:r>
            <a:r>
              <a:rPr lang="ru-RU" dirty="0" smtClean="0"/>
              <a:t> кратер, найденный в 1947 году советскими геологами в сибирской тайге. Предположительная природа возникновения — выброс газо-щебневой смеси по узкой трещине в земле с очень больших глубин. Высота 40 метров, диаметр 80 метров.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5063"/>
            <a:ext cx="6912768" cy="53068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718" y="1196752"/>
            <a:ext cx="6915650" cy="511758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7870781" cy="494869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Если бы это был Египет, можно было бы предположить, что перед нами предстал какой-то древний храм. Выводы о природе этих каменных сооружений мы бы оставили геологам.</a:t>
            </a:r>
            <a:endParaRPr lang="ru-RU" sz="2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1340769"/>
            <a:ext cx="7023979" cy="46826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Долина Смерти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Якутии существует местность, которую местные жители прозвали Долиной смерти. Это место располагается вдоль поймы правого притока реки Вилюй на расстоянии в 200 км от Мирного. В том месте есть врытый в землю большой котел, который вылит из меди. Местные эвенки называли его Железным домом. Это название дали ему охотники, которые устраивали ночлег внутри теплого котла. Даже в самые лютые морозы Железный дом сохранял в своих помещениях летнее тепло. Перевал внутри котла сказывался на здоровье охотников, которые после ночлега сильно заболевали и умирали.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Объект обладает поразительной двусторонней симметрией и правильностью форм, которые не оставляют сомнений — это искусственное сооружение. Отформованные бровки насыпей, плоские стены с выдержанным заданным углом — все говорит о сознательной правке формы сооружения при его строительстве.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384020" cy="4922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«простые» терриконы еще можно объяснить природными причинами, как например газо-щебневым гейзером (как в случае с </a:t>
            </a:r>
            <a:r>
              <a:rPr lang="ru-RU" dirty="0" err="1" smtClean="0"/>
              <a:t>Патомским</a:t>
            </a:r>
            <a:r>
              <a:rPr lang="ru-RU" dirty="0" smtClean="0"/>
              <a:t> кратером, находящимся кстати сравнительно недалеко от тех мест), то этот объект несомненно создан кем-то. Судя по растущей на нем поросли, ему не больше 300 лет, и не меньше 70.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052736"/>
            <a:ext cx="7776865" cy="51845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Обращает на себя внимание также поросль вокруг холма с пирамидой — он стоит на месте старой лесной проплешины. Трудно сказать по фотографии о её природе — был ли лес искусственно расчищен (как он сейчас расчищается нами вокруг всех лесных объектов для защиты от пожара и в других технических целях), или может быть лес сгорел при появлении насыпи </a:t>
            </a:r>
            <a:r>
              <a:rPr lang="ru-RU" dirty="0" err="1" smtClean="0"/>
              <a:t>газовулканическим</a:t>
            </a:r>
            <a:r>
              <a:rPr lang="ru-RU" dirty="0" smtClean="0"/>
              <a:t> путем, но одно можно сказать точно — вокруг горы лес на определенном расстоянии более редкий и мелкий, а дальше начинается плотный лесной покров, тайга.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Что так же позволяет примерно восстановить время, по крайней мере когда лес вокруг начал расти </a:t>
            </a:r>
            <a:r>
              <a:rPr lang="ru-RU" dirty="0" err="1" smtClean="0"/>
              <a:t>безпрепятственно</a:t>
            </a:r>
            <a:r>
              <a:rPr lang="ru-RU" dirty="0" smtClean="0"/>
              <a:t> — около 100 лет назад. И судя по тому, что деревья возле горы младше — зарастала поляна от края к центру, постепенно затягиваясь тайгой.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?</a:t>
            </a:r>
            <a:endParaRPr lang="ru-RU" sz="7200" b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057738" cy="5044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http://www.factruz.ru/come_to_him/death-valley-in-yakutia.htm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http://www.salavat3d.ru/anomal/anomal.html</a:t>
            </a:r>
            <a:endParaRPr lang="ru-RU" sz="2400" dirty="0" smtClean="0"/>
          </a:p>
          <a:p>
            <a:r>
              <a:rPr lang="en-US" sz="2400" dirty="0" smtClean="0">
                <a:hlinkClick r:id="rId4"/>
              </a:rPr>
              <a:t>http://caunion.ucoz.net/news/dolina_smerti_v_jakutii/2012-06-29-686</a:t>
            </a:r>
            <a:endParaRPr lang="ru-RU" sz="2400" dirty="0" smtClean="0"/>
          </a:p>
          <a:p>
            <a:r>
              <a:rPr lang="en-US" sz="2400" dirty="0" smtClean="0">
                <a:hlinkClick r:id="rId5"/>
              </a:rPr>
              <a:t>http://dymovskiy.name/archives/11197</a:t>
            </a:r>
            <a:endParaRPr lang="ru-RU" sz="2400" dirty="0" smtClean="0"/>
          </a:p>
          <a:p>
            <a:r>
              <a:rPr lang="en-US" sz="2400" dirty="0" smtClean="0">
                <a:hlinkClick r:id="rId6"/>
              </a:rPr>
              <a:t>http://earth-chronicles.ru/news/2012-01-05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6143668" cy="54229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Приподнятый над землёй край загадочного котла в долине смерти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45176"/>
            <a:ext cx="5400600" cy="45385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Другой объект - гладкая металлическая полусфера красного цвета с очень ровным краем (режет ноготь). Она выступает из мерзлоты так, что в нее можно в ехать верхом на олене. В прошлом веке известный исследователь Вилюя </a:t>
            </a:r>
            <a:r>
              <a:rPr lang="ru-RU" dirty="0" err="1" smtClean="0"/>
              <a:t>Р.Маак</a:t>
            </a:r>
            <a:r>
              <a:rPr lang="ru-RU" dirty="0" smtClean="0"/>
              <a:t>, писал в своем дневнике: "На берегу речки "</a:t>
            </a:r>
            <a:r>
              <a:rPr lang="ru-RU" dirty="0" err="1" smtClean="0"/>
              <a:t>Алгый</a:t>
            </a:r>
            <a:r>
              <a:rPr lang="ru-RU" dirty="0" smtClean="0"/>
              <a:t> </a:t>
            </a:r>
            <a:r>
              <a:rPr lang="ru-RU" dirty="0" err="1" smtClean="0"/>
              <a:t>тимирнить</a:t>
            </a:r>
            <a:r>
              <a:rPr lang="ru-RU" dirty="0" smtClean="0"/>
              <a:t>", что означает "большой котел утонул", действительно находится гигантский котел из меди.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954433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6336704" cy="5071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Величина его неизвестна, так как над землей виден только край, но в нем растет несколько деревьев..." Современные исследователи из города Мирный </a:t>
            </a:r>
            <a:r>
              <a:rPr lang="ru-RU" dirty="0" err="1" smtClean="0"/>
              <a:t>А.Гутенев</a:t>
            </a:r>
            <a:r>
              <a:rPr lang="ru-RU" dirty="0" smtClean="0"/>
              <a:t> и В.Михайловский встречались со старым кочевником, который, побывав в "Долине смерти", рассказывал им о какой-то металлической норе в которой лежат "шибко худые, черные одноглазые люди в железных одеждах".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277684" cy="44143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268761"/>
            <a:ext cx="7209076" cy="48245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714</Words>
  <Application>Microsoft Office PowerPoint</Application>
  <PresentationFormat>Экран (4:3)</PresentationFormat>
  <Paragraphs>26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Якутская долина смерти</vt:lpstr>
      <vt:lpstr>Долина Смерти</vt:lpstr>
      <vt:lpstr>Слайд 3</vt:lpstr>
      <vt:lpstr>Приподнятый над землёй край загадочного котла в долине смерти</vt:lpstr>
      <vt:lpstr>Слайд 5</vt:lpstr>
      <vt:lpstr>Слайд 6</vt:lpstr>
      <vt:lpstr>Слайд 7</vt:lpstr>
      <vt:lpstr>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?</vt:lpstr>
      <vt:lpstr>Слайд 27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Якутская долина смерти</dc:title>
  <dc:creator>Ирина Викторовна</dc:creator>
  <cp:lastModifiedBy>Ирина Викторовна</cp:lastModifiedBy>
  <cp:revision>14</cp:revision>
  <dcterms:created xsi:type="dcterms:W3CDTF">2013-06-24T03:53:57Z</dcterms:created>
  <dcterms:modified xsi:type="dcterms:W3CDTF">2013-10-14T03:00:55Z</dcterms:modified>
</cp:coreProperties>
</file>