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587" autoAdjust="0"/>
  </p:normalViewPr>
  <p:slideViewPr>
    <p:cSldViewPr>
      <p:cViewPr varScale="1">
        <p:scale>
          <a:sx n="59" d="100"/>
          <a:sy n="59" d="100"/>
        </p:scale>
        <p:origin x="-6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D6D42-CAD5-45B3-A515-2E2F901588AA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7D2CDB-DFEC-47A2-BA6F-AAA3FB97A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7D2CDB-DFEC-47A2-BA6F-AAA3FB97AE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97E81-F2D1-4C13-9E2D-5D971E9E97E4}" type="datetimeFigureOut">
              <a:rPr lang="ru-RU" smtClean="0"/>
              <a:pPr/>
              <a:t>19.08.2014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D8453-0456-462B-9DD6-1CA6BA9EC1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pypast.ru/uploads/posts/1256274111_09233900b356d3980c70c75ef17ab042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udzhuk.ru/assets/images/kacha03.jpg" TargetMode="External"/><Relationship Id="rId4" Type="http://schemas.openxmlformats.org/officeDocument/2006/relationships/hyperlink" Target="http://top-desktop.ru/files/eda/800/4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357562"/>
            <a:ext cx="6786610" cy="200026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B050"/>
                </a:solidFill>
              </a:rPr>
              <a:t>«Весёлый урок о том, что вкусно и полезно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Блюда из зерна.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flipV="1">
            <a:off x="3000364" y="6857999"/>
            <a:ext cx="4143404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6600" dirty="0">
              <a:solidFill>
                <a:schemeClr val="accent6"/>
              </a:solidFill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715140" y="1"/>
            <a:ext cx="221457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Савостина София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4а класс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Вязовская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Еланского муниципального района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Волгоградской области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Аравина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Л.Е.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0800000" flipV="1">
            <a:off x="1428728" y="3301150"/>
            <a:ext cx="72152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А макароны из муки приготовлены, а мука до этого была зерном. Оно росло в стебельках пшеницы на поле, а теперь у нас на тарелке лежит. В нем много-много весёлого и тёплого солнца  спрятано, чтобы мы съели макароны, и стало нам  весело и сытно.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formoza\Desktop\Питание Соня\c_67bd98101e5db3713bfcdc3acf8a752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928802"/>
            <a:ext cx="4762500" cy="47625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214282" y="2214554"/>
            <a:ext cx="3714776" cy="1857388"/>
          </a:xfrm>
        </p:spPr>
        <p:txBody>
          <a:bodyPr>
            <a:noAutofit/>
          </a:bodyPr>
          <a:lstStyle/>
          <a:p>
            <a:pPr algn="l"/>
            <a:r>
              <a:rPr lang="ru-RU" sz="2800" i="1" dirty="0" smtClean="0">
                <a:solidFill>
                  <a:srgbClr val="FF0000"/>
                </a:solidFill>
              </a:rPr>
              <a:t>А это моя семья!</a:t>
            </a:r>
            <a:r>
              <a:rPr lang="ru-RU" sz="2800" i="1" dirty="0" smtClean="0">
                <a:solidFill>
                  <a:srgbClr val="C00000"/>
                </a:solidFill>
              </a:rPr>
              <a:t/>
            </a:r>
            <a:br>
              <a:rPr lang="ru-RU" sz="2800" i="1" dirty="0" smtClean="0">
                <a:solidFill>
                  <a:srgbClr val="C00000"/>
                </a:solidFill>
              </a:rPr>
            </a:br>
            <a:r>
              <a:rPr lang="ru-RU" sz="2800" i="1" dirty="0" smtClean="0">
                <a:solidFill>
                  <a:srgbClr val="C00000"/>
                </a:solidFill>
              </a:rPr>
              <a:t>     А в моей семье придерживаются правильного, а значит  здорового питания.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4294967295"/>
          </p:nvPr>
        </p:nvSpPr>
        <p:spPr>
          <a:xfrm>
            <a:off x="857224" y="4643446"/>
            <a:ext cx="3143272" cy="221455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00B050"/>
                </a:solidFill>
              </a:rPr>
              <a:t>        Правильное питание- вот залог здоровья, отличного настроения  и красоты.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6758006" cy="8572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Мы пришли к выводу: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714356"/>
            <a:ext cx="6929454" cy="541180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</a:t>
            </a:r>
            <a:r>
              <a:rPr lang="ru-RU" sz="2000" dirty="0" smtClean="0">
                <a:solidFill>
                  <a:srgbClr val="00B050"/>
                </a:solidFill>
              </a:rPr>
              <a:t>В данном продукте совсем немного калорий, и это    делает его желанной диетической пищей. В макаронах содержится необходимый белок, который нужен для нормального функционирования организма и роста клеточных тканей.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428868"/>
            <a:ext cx="68580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</a:rPr>
              <a:t>     Мнение, что от этого продукта появляется лишний вес, совершенно ошибочное. Употребление в пищу макаронных изделий помогает сжигать жиры, а не мышечную массу.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572008"/>
            <a:ext cx="63579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Использованы ресурсы:</a:t>
            </a:r>
          </a:p>
          <a:p>
            <a:pPr>
              <a:buFont typeface="Arial" charset="0"/>
              <a:buChar char="•"/>
            </a:pPr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dirty="0" smtClean="0">
                <a:hlinkClick r:id="rId3"/>
              </a:rPr>
              <a:t>http://copypast.ru/uploads/posts/1256274111_09233900b356d3980c70c75ef17ab042.jpg</a:t>
            </a:r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hlinkClick r:id="rId4"/>
              </a:rPr>
              <a:t>http://top-desktop.ru/files/eda/800/40.jpg</a:t>
            </a:r>
            <a:endParaRPr lang="ru-RU" dirty="0" smtClean="0"/>
          </a:p>
          <a:p>
            <a:pPr>
              <a:buFont typeface="Arial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hlinkClick r:id="rId5"/>
              </a:rPr>
              <a:t>http://sudzhuk.ru/assets/images/kacha03.jpg</a:t>
            </a:r>
            <a:endParaRPr lang="ru-RU" dirty="0" smtClean="0"/>
          </a:p>
          <a:p>
            <a:pPr>
              <a:buFont typeface="Arial" charset="0"/>
              <a:buChar char="•"/>
            </a:pPr>
            <a:endParaRPr lang="ru-RU" dirty="0" smtClean="0"/>
          </a:p>
          <a:p>
            <a:r>
              <a:rPr lang="en-US" dirty="0" smtClean="0"/>
              <a:t>        </a:t>
            </a:r>
            <a:r>
              <a:rPr lang="ru-RU" dirty="0" smtClean="0"/>
              <a:t>и другие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434120" y="3593527"/>
            <a:ext cx="5269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i="1" u="sng" dirty="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C000"/>
                </a:solidFill>
              </a:rPr>
              <a:t>Макароны</a:t>
            </a:r>
            <a:endParaRPr lang="ru-RU" sz="8000" b="1" dirty="0">
              <a:solidFill>
                <a:srgbClr val="FFC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Макароны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657229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50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86568" cy="1143000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C00000"/>
                </a:solidFill>
              </a:rPr>
              <a:t>Из истории макарон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6472254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baseline="30000" dirty="0" smtClean="0">
                <a:solidFill>
                  <a:schemeClr val="bg2">
                    <a:lumMod val="25000"/>
                  </a:schemeClr>
                </a:solidFill>
              </a:rPr>
              <a:t>          Макароны </a:t>
            </a:r>
            <a:r>
              <a:rPr lang="ru-RU" b="1" i="1" baseline="30000" dirty="0">
                <a:solidFill>
                  <a:schemeClr val="bg2">
                    <a:lumMod val="25000"/>
                  </a:schemeClr>
                </a:solidFill>
              </a:rPr>
              <a:t>имеют богатейшую историю, которая, как оказалось, берет начало еще с древних времен. О них говорится в одном из древнегреческих мифов. Древний и могущественный бог Вулкан имел особую машину, которая делала из теста тонкие белые отрезки. А в доказательство этому мифу во время археологических раскопок было найдено множество скалок и специальных ножей для резки теста. Восточный врач </a:t>
            </a:r>
            <a:r>
              <a:rPr lang="ru-RU" b="1" i="1" baseline="30000" dirty="0" err="1">
                <a:solidFill>
                  <a:schemeClr val="bg2">
                    <a:lumMod val="25000"/>
                  </a:schemeClr>
                </a:solidFill>
              </a:rPr>
              <a:t>Сяо</a:t>
            </a:r>
            <a:r>
              <a:rPr lang="ru-RU" b="1" i="1" baseline="300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i="1" baseline="30000" dirty="0" err="1">
                <a:solidFill>
                  <a:schemeClr val="bg2">
                    <a:lumMod val="25000"/>
                  </a:schemeClr>
                </a:solidFill>
              </a:rPr>
              <a:t>Гун</a:t>
            </a:r>
            <a:r>
              <a:rPr lang="ru-RU" b="1" i="1" baseline="30000" dirty="0">
                <a:solidFill>
                  <a:schemeClr val="bg2">
                    <a:lumMod val="25000"/>
                  </a:schemeClr>
                </a:solidFill>
              </a:rPr>
              <a:t> был одним из первых людей, заговоривших о пользе макаронных изделий. Он заявил, что употребление пшеничной лапши способствует снижению веса и предотвращает быстрое старение, поэтому он рекомендовал их есть всем без исключения.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0" y="1857375"/>
            <a:ext cx="3571875" cy="5000625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Макаронные изделия — это высушенное пшеничное тесто, отформованное в виде трубочек, нитей, различных фигурок. 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     Они обладают большой питательностью, так как содержат не менее 87% сухого вещества.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4294967295"/>
          </p:nvPr>
        </p:nvSpPr>
        <p:spPr>
          <a:xfrm>
            <a:off x="4672013" y="1785938"/>
            <a:ext cx="4471987" cy="43402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B050"/>
                </a:solidFill>
              </a:rPr>
              <a:t>Виды макаронных изделий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ANd9GcQfyLB2fzF_FR6OcA3uaNPnf0KtnDs2xkAxJI4zCurmQlQ37-LV_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2285992"/>
            <a:ext cx="471490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500090"/>
            <a:ext cx="10287072" cy="735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429250" y="0"/>
            <a:ext cx="3714750" cy="12858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Блюда из макарон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857496"/>
            <a:ext cx="785814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79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idx="4294967295"/>
          </p:nvPr>
        </p:nvSpPr>
        <p:spPr>
          <a:xfrm>
            <a:off x="3571868" y="0"/>
            <a:ext cx="3286148" cy="328612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C00000"/>
                </a:solidFill>
              </a:rPr>
              <a:t>    Очень вкусно и полезно!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8582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Текст 7"/>
          <p:cNvSpPr>
            <a:spLocks noGrp="1"/>
          </p:cNvSpPr>
          <p:nvPr>
            <p:ph type="body" sz="half" idx="4294967295"/>
          </p:nvPr>
        </p:nvSpPr>
        <p:spPr>
          <a:xfrm>
            <a:off x="0" y="2000250"/>
            <a:ext cx="3786188" cy="44291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Я тоже очень люблю блюда из макарон и предлагаю вам  наше любимое семейное блюдо. Но к нему мы обязательно добавляем овощной салат. Как же обойтись без полезных овощей.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Users\formoza\Desktop\Питание Соня\2014-02-05 18.10.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000240"/>
            <a:ext cx="392909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6257925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Отвариваем макароны и делаем салат.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formoza\Desktop\Питание Соня\2014-02-05 18.16.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43050"/>
            <a:ext cx="3286148" cy="4214842"/>
          </a:xfrm>
          <a:prstGeom prst="rect">
            <a:avLst/>
          </a:prstGeom>
          <a:noFill/>
        </p:spPr>
      </p:pic>
      <p:pic>
        <p:nvPicPr>
          <p:cNvPr id="1027" name="Picture 3" descr="C:\Users\formoza\Desktop\Питание Соня\2014-02-05 18.30.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643050"/>
            <a:ext cx="3286148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857224" y="1928802"/>
            <a:ext cx="3182964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Сервируем стол.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5102225" y="1928802"/>
            <a:ext cx="4041775" cy="5715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Приятного аппетита.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formoza\Desktop\Питание Соня\2014-02-05 18.38.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64315" y="2321710"/>
            <a:ext cx="4179124" cy="4250561"/>
          </a:xfrm>
          <a:prstGeom prst="rect">
            <a:avLst/>
          </a:prstGeom>
          <a:noFill/>
        </p:spPr>
      </p:pic>
      <p:pic>
        <p:nvPicPr>
          <p:cNvPr id="1027" name="Picture 3" descr="C:\Users\formoza\Desktop\Питание Соня\2014-02-05 18.39.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357430"/>
            <a:ext cx="4071966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336</Words>
  <Application>Microsoft Office PowerPoint</Application>
  <PresentationFormat>Экран (4:3)</PresentationFormat>
  <Paragraphs>35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«Весёлый урок о том, что вкусно и полезно» Блюда из зерна.</vt:lpstr>
      <vt:lpstr>Макароны</vt:lpstr>
      <vt:lpstr>Из истории макарон</vt:lpstr>
      <vt:lpstr>Слайд 4</vt:lpstr>
      <vt:lpstr>Блюда из макарон</vt:lpstr>
      <vt:lpstr>Слайд 6</vt:lpstr>
      <vt:lpstr>Слайд 7</vt:lpstr>
      <vt:lpstr>Отвариваем макароны и делаем салат.</vt:lpstr>
      <vt:lpstr>Слайд 9</vt:lpstr>
      <vt:lpstr>Слайд 10</vt:lpstr>
      <vt:lpstr>А это моя семья!      А в моей семье придерживаются правильного, а значит  здорового питания.</vt:lpstr>
      <vt:lpstr>Мы пришли к выводу: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«Весёлый урок о том, что вкусно и полезно» Блюда из зерна.</dc:title>
  <dc:creator>formoza</dc:creator>
  <cp:lastModifiedBy>formoza</cp:lastModifiedBy>
  <cp:revision>33</cp:revision>
  <dcterms:created xsi:type="dcterms:W3CDTF">2014-03-23T18:13:09Z</dcterms:created>
  <dcterms:modified xsi:type="dcterms:W3CDTF">2014-08-19T14:17:18Z</dcterms:modified>
</cp:coreProperties>
</file>