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56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4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1451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55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1600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9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7272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536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378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6756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7952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8332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5487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D3909-6321-4144-9F08-11D4C10222F7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6D2B7-3A96-46AB-B1A5-4D1EF0AA49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2583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smi2.ru/data/fckuploads/phcc7a1ogx.jpg" TargetMode="External"/><Relationship Id="rId3" Type="http://schemas.openxmlformats.org/officeDocument/2006/relationships/image" Target="../media/image6.gif"/><Relationship Id="rId7" Type="http://schemas.openxmlformats.org/officeDocument/2006/relationships/hyperlink" Target="http://img0.liveinternet.ru/images/attach/c/0/36/641/36641525_fe56365e6b36t.jpg" TargetMode="External"/><Relationship Id="rId12" Type="http://schemas.openxmlformats.org/officeDocument/2006/relationships/image" Target="../media/image1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hyperlink" Target="http://www.coollady.ru/puc/3/mult-3/06.jpg" TargetMode="External"/><Relationship Id="rId5" Type="http://schemas.openxmlformats.org/officeDocument/2006/relationships/hyperlink" Target="http://img-fotki.yandex.ru/get/2713/basik197.7/0_180b_f3122412_L" TargetMode="Externa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hyperlink" Target="http://img-fotki.yandex.ru/get/5410/89635038.617/0_6fabb_1078cf7c_XL" TargetMode="External"/><Relationship Id="rId1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img-fotki.yandex.ru/get/5410/89635038.617/0_6fabb_1078cf7c_XL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g12.nnm.ru/e/8/d/8/d/cc6c06d1b9b3a81d4907b232801_prev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417" y="457865"/>
            <a:ext cx="7772400" cy="2808312"/>
          </a:xfrm>
        </p:spPr>
        <p:txBody>
          <a:bodyPr>
            <a:normAutofit/>
          </a:bodyPr>
          <a:lstStyle/>
          <a:p>
            <a:r>
              <a:rPr lang="ru-RU" b="1" dirty="0">
                <a:latin typeface="Arial Black" pitchFamily="34" charset="0"/>
              </a:rPr>
              <a:t>"Умножение числа 3 и</a:t>
            </a:r>
            <a:br>
              <a:rPr lang="ru-RU" b="1" dirty="0">
                <a:latin typeface="Arial Black" pitchFamily="34" charset="0"/>
              </a:rPr>
            </a:br>
            <a:r>
              <a:rPr lang="ru-RU" b="1" dirty="0">
                <a:latin typeface="Arial Black" pitchFamily="34" charset="0"/>
              </a:rPr>
              <a:t>соответствующие случаи </a:t>
            </a:r>
            <a:r>
              <a:rPr lang="ru-RU" b="1" dirty="0" smtClean="0">
                <a:latin typeface="Arial Black" pitchFamily="34" charset="0"/>
              </a:rPr>
              <a:t>деления»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2 класс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6237312"/>
            <a:ext cx="8820472" cy="62068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Сафонова Ольга Сергеевна, учитель нач. классов, МБОУ «Школа №25», г. о. Балашиха</a:t>
            </a:r>
          </a:p>
          <a:p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 год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КАРТИНКИ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1053" y="2151427"/>
            <a:ext cx="2230611" cy="3215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КАРТИНКИ\2Y6K1CA44J7YGCA2X339JCA41LLMXCAX7ULEWCA9WT6I4CASVRFKSCAH95HZXCAJK5VUFCABWZ85ZCAZW4FV0CAY6OF00CAYIYD7ZCA51ALGPCAFNO1MICAL1D2Z8CAVNV3Q3CAJ75MELCACBQZLV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700" y="1124744"/>
            <a:ext cx="1307642" cy="130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КАРТИНКИ\2Y6K1CA44J7YGCA2X339JCA41LLMXCAX7ULEWCA9WT6I4CASVRFKSCAH95HZXCAJK5VUFCABWZ85ZCAZW4FV0CAY6OF00CAYIYD7ZCA51ALGPCAFNO1MICAL1D2Z8CAVNV3Q3CAJ75MELCACBQZLV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36358" y="0"/>
            <a:ext cx="1307642" cy="130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КАРТИНКИ\2Y6K1CA44J7YGCA2X339JCA41LLMXCAX7ULEWCA9WT6I4CASVRFKSCAH95HZXCAJK5VUFCABWZ85ZCAZW4FV0CAY6OF00CAYIYD7ZCA51ALGPCAFNO1MICAL1D2Z8CAVNV3Q3CAJ75MELCACBQZLV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902941"/>
            <a:ext cx="1511806" cy="151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КАРТИНКИ\школа чтение  рисунки картинки\4DAAC5~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-2" y="3068960"/>
            <a:ext cx="4499994" cy="2994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36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6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48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fotki.yandex.ru</a:t>
            </a:r>
          </a:p>
          <a:p>
            <a:pPr marL="342900" indent="-342900">
              <a:buAutoNum type="arabicPeriod" startAt="2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liveinternet.ru</a:t>
            </a:r>
          </a:p>
          <a:p>
            <a:pPr marL="342900" indent="-342900">
              <a:buAutoNum type="arabicPeriod" startAt="2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smi2.ru</a:t>
            </a:r>
          </a:p>
          <a:p>
            <a:pPr marL="342900" indent="-342900">
              <a:buAutoNum type="arabicPeriod" startAt="2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coollady.ru</a:t>
            </a:r>
          </a:p>
          <a:p>
            <a:pPr marL="342900" indent="-342900">
              <a:buAutoNum type="arabicPeriod" startAt="2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img12.nnm.ru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0" y="6237312"/>
            <a:ext cx="9144000" cy="62068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Сафонова Ольга Сергеевна, учитель нач. классов, МБОУ «Школа №25», г. о. Балашиха</a:t>
            </a:r>
          </a:p>
          <a:p>
            <a:pPr marL="0" indent="0" algn="ctr">
              <a:buNone/>
            </a:pP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2012 год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34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97346"/>
            <a:ext cx="89289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/>
              <a:t>Задачи </a:t>
            </a:r>
            <a:r>
              <a:rPr lang="ru-RU" sz="4400" b="1" u="sng" dirty="0"/>
              <a:t>на логическое мышление.</a:t>
            </a:r>
            <a:endParaRPr lang="ru-RU" sz="4400" dirty="0"/>
          </a:p>
          <a:p>
            <a:r>
              <a:rPr lang="ru-RU" sz="4000" dirty="0" smtClean="0"/>
              <a:t>а). </a:t>
            </a:r>
            <a:r>
              <a:rPr lang="ru-RU" sz="4000" dirty="0"/>
              <a:t>При встрече 3 товарища пожали друг другу руку. Сколько было рукопожатий?</a:t>
            </a:r>
          </a:p>
          <a:p>
            <a:endParaRPr lang="ru-RU" sz="4400" dirty="0" smtClean="0"/>
          </a:p>
          <a:p>
            <a:endParaRPr lang="ru-RU" sz="4400" dirty="0"/>
          </a:p>
          <a:p>
            <a:r>
              <a:rPr lang="ru-RU" sz="4400" dirty="0" smtClean="0"/>
              <a:t>б). </a:t>
            </a:r>
            <a:r>
              <a:rPr lang="ru-RU" sz="4400" dirty="0"/>
              <a:t>В сани, прошедшие 30 км, была запряжена тройка лошадей. Сколько км </a:t>
            </a:r>
            <a:r>
              <a:rPr lang="ru-RU" sz="4400" dirty="0" smtClean="0"/>
              <a:t>пробежала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каждая лошадь? </a:t>
            </a:r>
            <a:r>
              <a:rPr lang="ru-RU" sz="4400" b="1" dirty="0"/>
              <a:t> </a:t>
            </a:r>
            <a:br>
              <a:rPr lang="ru-RU" sz="4400" b="1" dirty="0"/>
            </a:br>
            <a:endParaRPr lang="ru-RU" sz="4400" dirty="0"/>
          </a:p>
        </p:txBody>
      </p:sp>
      <p:pic>
        <p:nvPicPr>
          <p:cNvPr id="2050" name="Picture 2" descr="E:\КАРТИНКИ\школа чтение  рисунки картинки\4DAAC5~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66388"/>
            <a:ext cx="2376264" cy="1520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6-tub-ru.yandex.net/i?id=174859802-16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4742" y="4941168"/>
            <a:ext cx="257171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564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36496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Задачи с тройками:</a:t>
            </a:r>
          </a:p>
          <a:p>
            <a:pPr marL="742950" indent="-742950">
              <a:buAutoNum type="arabicPeriod" startAt="2"/>
            </a:pP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Вырази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число 0 четырьмя тройками и 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одним математическим знаком. 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 startAt="2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Напиши число 30 тремя цифрами 3.  </a:t>
            </a:r>
          </a:p>
          <a:p>
            <a:pPr marL="742950" indent="-742950">
              <a:buAutoNum type="arabicPeriod" startAt="2"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 startAt="2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Изобразите число 36 тремя тройками.</a:t>
            </a:r>
          </a:p>
          <a:p>
            <a:pPr marL="742950" indent="-742950">
              <a:buAutoNum type="arabicPeriod" startAt="2"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buAutoNum type="arabicPeriod" startAt="2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Представьте число 27 четырьмя цифрами 3.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742950" indent="-742950">
              <a:buAutoNum type="arabicPeriod" startAt="5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Запишите число 66 четырьмя цифрами 3.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6. Изобразите число 15 пятью тройками.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369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92899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Распредели на 2 группы следующие числа: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1, 13, 2, 23, 3, 33, 4, 43, 5, 53, 6, 63, 7, 73.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Какая цифра повторяется чаще всего?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68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E:\КАРТИНКИ\СКАЗКИ и мультики\m1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48241"/>
            <a:ext cx="1216583" cy="2527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E:\КАРТИНКИ\СКАЗКИ и мультики\RUSMUL~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2164752" cy="275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E:\КАРТИНКИ\СКАЗКИ и мультики\буратино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-99392"/>
            <a:ext cx="2451100" cy="367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Картинка 95 из 165116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3096" y="2379920"/>
            <a:ext cx="2999606" cy="4579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Картинка 24 из 7025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35022"/>
            <a:ext cx="201622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Картинка 13 из 50599">
            <a:hlinkClick r:id="rId9"/>
          </p:cNvPr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82940" y="332656"/>
            <a:ext cx="3419872" cy="2115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Картинка 72 из 105443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402" y="3448639"/>
            <a:ext cx="2305358" cy="3510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Картинка 2 из 43787">
            <a:hlinkClick r:id="rId13"/>
          </p:cNvPr>
          <p:cNvPicPr>
            <a:picLocks noChangeAspect="1" noChangeArrowheads="1"/>
          </p:cNvPicPr>
          <p:nvPr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54514" y="3387089"/>
            <a:ext cx="2101388" cy="357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114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892454"/>
            <a:ext cx="7092280" cy="534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92280" y="830105"/>
            <a:ext cx="215359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1 = 3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2 = 6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3 =9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4 = 12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5 = 15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6 = 18</a:t>
            </a:r>
          </a:p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3 х 7 = 21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х 8 =24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 х 9 = 27</a:t>
            </a:r>
          </a:p>
          <a:p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3 х 10=30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89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8424936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latin typeface="Times New Roman" pitchFamily="18" charset="0"/>
                <a:cs typeface="Times New Roman" pitchFamily="18" charset="0"/>
              </a:rPr>
              <a:t>Таблица деления на 3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: 3 = 1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 : 3 = 2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 : 3 = 3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 : 3 = 4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15 : 3 = 5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18 : 3 = 6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21 : 3 = 7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24 : 3 = 8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27 : 3 = 9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30 : 3 = 10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888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ле 44"/>
          <p:cNvSpPr txBox="1"/>
          <p:nvPr/>
        </p:nvSpPr>
        <p:spPr>
          <a:xfrm>
            <a:off x="3944" y="2636912"/>
            <a:ext cx="2767856" cy="1152128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С. Михалков</a:t>
            </a:r>
            <a:endParaRPr lang="ru-RU" sz="2800" b="1" dirty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« … поросёнка» 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                    </a:t>
            </a:r>
            <a:endParaRPr lang="ru-RU" sz="32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Поле 43"/>
          <p:cNvSpPr txBox="1"/>
          <p:nvPr/>
        </p:nvSpPr>
        <p:spPr>
          <a:xfrm>
            <a:off x="3347864" y="2676836"/>
            <a:ext cx="2448272" cy="1072279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К. Ушинский</a:t>
            </a:r>
            <a:endParaRPr lang="ru-RU" sz="2800" b="1" dirty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« …желания»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1" y="3028309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х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1201" y="2919099"/>
            <a:ext cx="436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=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оле 42"/>
          <p:cNvSpPr txBox="1"/>
          <p:nvPr/>
        </p:nvSpPr>
        <p:spPr>
          <a:xfrm>
            <a:off x="6268210" y="2663133"/>
            <a:ext cx="2432631" cy="1072279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С. Маршак</a:t>
            </a:r>
            <a:endParaRPr lang="ru-RU" sz="2800" b="1" dirty="0">
              <a:effectLst/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>« …месяцев»</a:t>
            </a:r>
            <a:endParaRPr lang="ru-RU" sz="2800" b="1" dirty="0">
              <a:effectLst/>
              <a:latin typeface="Times New Roman"/>
              <a:ea typeface="Times New Roman"/>
            </a:endParaRPr>
          </a:p>
        </p:txBody>
      </p:sp>
      <p:pic>
        <p:nvPicPr>
          <p:cNvPr id="7" name="Picture 24" descr="Картинка 13 из 50599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288651"/>
            <a:ext cx="3232564" cy="1999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Картинка 2 из 204273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73889" y="3987846"/>
            <a:ext cx="3949648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04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/>
          <a:stretch/>
        </p:blipFill>
        <p:spPr bwMode="auto">
          <a:xfrm>
            <a:off x="260380" y="1570439"/>
            <a:ext cx="3888432" cy="1700897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60206" y="116632"/>
            <a:ext cx="346524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u="sng" dirty="0" smtClean="0">
                <a:latin typeface="Times New Roman" pitchFamily="18" charset="0"/>
                <a:cs typeface="Times New Roman" pitchFamily="18" charset="0"/>
              </a:rPr>
              <a:t>Ребусы</a:t>
            </a:r>
            <a:endParaRPr lang="ru-RU" sz="80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3"/>
          <a:srcRect/>
          <a:stretch/>
        </p:blipFill>
        <p:spPr bwMode="auto">
          <a:xfrm>
            <a:off x="5220072" y="2276872"/>
            <a:ext cx="3718195" cy="1656184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/>
          <a:stretch/>
        </p:blipFill>
        <p:spPr bwMode="auto">
          <a:xfrm>
            <a:off x="260380" y="3878842"/>
            <a:ext cx="4239612" cy="1638390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/>
          <a:srcRect/>
          <a:stretch/>
        </p:blipFill>
        <p:spPr bwMode="auto">
          <a:xfrm>
            <a:off x="4724039" y="5013176"/>
            <a:ext cx="4214228" cy="1656184"/>
          </a:xfrm>
          <a:prstGeom prst="rect">
            <a:avLst/>
          </a:prstGeom>
          <a:ln w="38100">
            <a:solidFill>
              <a:srgbClr val="FF0000"/>
            </a:solidFill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271895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312</Words>
  <Application>Microsoft Office PowerPoint</Application>
  <PresentationFormat>Экран (4:3)</PresentationFormat>
  <Paragraphs>68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"Умножение числа 3 и соответствующие случаи деления»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Елена</cp:lastModifiedBy>
  <cp:revision>19</cp:revision>
  <cp:lastPrinted>2012-06-15T11:14:02Z</cp:lastPrinted>
  <dcterms:created xsi:type="dcterms:W3CDTF">2012-06-15T08:21:25Z</dcterms:created>
  <dcterms:modified xsi:type="dcterms:W3CDTF">2012-09-02T20:27:58Z</dcterms:modified>
</cp:coreProperties>
</file>