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Override PartName="/ppt/diagrams/colors6.xml" ContentType="application/vnd.openxmlformats-officedocument.drawingml.diagramColors+xml"/>
  <Override PartName="/ppt/notesSlides/notesSlide10.xml" ContentType="application/vnd.openxmlformats-officedocument.presentationml.notesSlide+xml"/>
  <Override PartName="/ppt/diagrams/drawing7.xml" ContentType="application/vnd.ms-office.drawingml.diagramDrawing+xml"/>
  <Override PartName="/ppt/diagrams/quickStyle9.xml" ContentType="application/vnd.openxmlformats-officedocument.drawingml.diagramStyle+xml"/>
  <Override PartName="/ppt/diagrams/quickStyle11.xml" ContentType="application/vnd.openxmlformats-officedocument.drawingml.diagramStyle+xml"/>
  <Override PartName="/ppt/diagrams/drawing12.xml" ContentType="application/vnd.ms-office.drawingml.diagramDrawing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5.xml" ContentType="application/vnd.ms-office.drawingml.diagramDrawing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diagrams/layout11.xml" ContentType="application/vnd.openxmlformats-officedocument.drawingml.diagram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Default Extension="png" ContentType="image/png"/>
  <Override PartName="/ppt/diagrams/colors1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notesSlides/notesSlide17.xml" ContentType="application/vnd.openxmlformats-officedocument.presentationml.notesSlide+xml"/>
  <Override PartName="/ppt/diagrams/data12.xml" ContentType="application/vnd.openxmlformats-officedocument.drawingml.diagramData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notesSlides/notesSlide13.xml" ContentType="application/vnd.openxmlformats-officedocument.presentationml.notesSlide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11.xml" ContentType="application/vnd.openxmlformats-officedocument.presentationml.notesSlide+xml"/>
  <Override PartName="/ppt/diagrams/drawing8.xml" ContentType="application/vnd.ms-office.drawingml.diagramDrawing+xml"/>
  <Override PartName="/ppt/diagrams/quickStyle12.xml" ContentType="application/vnd.openxmlformats-officedocument.drawingml.diagramStyle+xml"/>
  <Override PartName="/ppt/notesSlides/notesSlide20.xml" ContentType="application/vnd.openxmlformats-officedocument.presentationml.notesSlide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diagrams/colors5.xml" ContentType="application/vnd.openxmlformats-officedocument.drawingml.diagramColors+xml"/>
  <Override PartName="/ppt/diagrams/drawing6.xml" ContentType="application/vnd.ms-office.drawingml.diagramDrawing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diagrams/drawing11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ppt/diagrams/colors3.xml" ContentType="application/vnd.openxmlformats-officedocument.drawingml.diagramColors+xml"/>
  <Override PartName="/ppt/diagrams/drawing4.xml" ContentType="application/vnd.ms-office.drawingml.diagramDrawing+xml"/>
  <Override PartName="/ppt/diagrams/quickStyle6.xml" ContentType="application/vnd.openxmlformats-officedocument.drawingml.diagramStyle+xml"/>
  <Override PartName="/ppt/diagrams/layout12.xml" ContentType="application/vnd.openxmlformats-officedocument.drawingml.diagram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diagrams/data11.xml" ContentType="application/vnd.openxmlformats-officedocument.drawingml.diagramData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9.xml" ContentType="application/vnd.openxmlformats-officedocument.presentationml.notesSlide+xml"/>
  <Override PartName="/ppt/diagrams/drawing9.xml" ContentType="application/vnd.ms-office.drawingml.diagramDrawing+xml"/>
  <Override PartName="/ppt/notesSlides/notesSlide2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sldIdLst>
    <p:sldId id="256" r:id="rId2"/>
    <p:sldId id="257" r:id="rId3"/>
    <p:sldId id="274" r:id="rId4"/>
    <p:sldId id="288" r:id="rId5"/>
    <p:sldId id="280" r:id="rId6"/>
    <p:sldId id="286" r:id="rId7"/>
    <p:sldId id="282" r:id="rId8"/>
    <p:sldId id="290" r:id="rId9"/>
    <p:sldId id="295" r:id="rId10"/>
    <p:sldId id="261" r:id="rId11"/>
    <p:sldId id="267" r:id="rId12"/>
    <p:sldId id="294" r:id="rId13"/>
    <p:sldId id="289" r:id="rId14"/>
    <p:sldId id="291" r:id="rId15"/>
    <p:sldId id="292" r:id="rId16"/>
    <p:sldId id="293" r:id="rId17"/>
    <p:sldId id="296" r:id="rId18"/>
    <p:sldId id="297" r:id="rId19"/>
    <p:sldId id="275" r:id="rId20"/>
    <p:sldId id="276" r:id="rId21"/>
    <p:sldId id="270" r:id="rId22"/>
  </p:sldIdLst>
  <p:sldSz cx="9144000" cy="6858000" type="screen4x3"/>
  <p:notesSz cx="6858000" cy="9144000"/>
  <p:custDataLst>
    <p:tags r:id="rId2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-96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ata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_rels/drawing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diagrams/_rels/drawing2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56B1416-84D5-4FDA-BA49-6E34513228A1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D970A46-0384-4343-BBBF-5197F5D0AFA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Общее</a:t>
          </a:r>
          <a:r>
            <a:rPr lang="en-US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положение</a:t>
          </a:r>
          <a:endParaRPr lang="ru-RU" sz="1800" dirty="0"/>
        </a:p>
      </dgm:t>
    </dgm:pt>
    <dgm:pt modelId="{7329EC41-FFFB-42C2-B1ED-597A39C0F28F}" type="parTrans" cxnId="{E5767984-7542-45F7-B210-890AD32AF7FA}">
      <dgm:prSet/>
      <dgm:spPr/>
      <dgm:t>
        <a:bodyPr/>
        <a:lstStyle/>
        <a:p>
          <a:endParaRPr lang="ru-RU"/>
        </a:p>
      </dgm:t>
    </dgm:pt>
    <dgm:pt modelId="{43200962-0EE1-462F-8A1F-9B9649E22F71}" type="sibTrans" cxnId="{E5767984-7542-45F7-B210-890AD32AF7FA}">
      <dgm:prSet/>
      <dgm:spPr/>
      <dgm:t>
        <a:bodyPr/>
        <a:lstStyle/>
        <a:p>
          <a:endParaRPr lang="ru-RU"/>
        </a:p>
      </dgm:t>
    </dgm:pt>
    <dgm:pt modelId="{3CDFD6B3-71C5-4F43-B9C5-67217AD02B96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II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 Заключение и расторжение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брака.</a:t>
          </a:r>
          <a:endParaRPr lang="ru-RU" sz="1800" dirty="0"/>
        </a:p>
      </dgm:t>
    </dgm:pt>
    <dgm:pt modelId="{19B2909D-3E2E-4671-B0F6-6FB4BC4E2345}" type="parTrans" cxnId="{DC374FD4-225A-424B-84FB-B23ADC1AD5B9}">
      <dgm:prSet/>
      <dgm:spPr/>
      <dgm:t>
        <a:bodyPr/>
        <a:lstStyle/>
        <a:p>
          <a:endParaRPr lang="ru-RU"/>
        </a:p>
      </dgm:t>
    </dgm:pt>
    <dgm:pt modelId="{3B32AFE6-34AC-42D9-81F6-EC855EB2F932}" type="sibTrans" cxnId="{DC374FD4-225A-424B-84FB-B23ADC1AD5B9}">
      <dgm:prSet/>
      <dgm:spPr/>
      <dgm:t>
        <a:bodyPr/>
        <a:lstStyle/>
        <a:p>
          <a:endParaRPr lang="ru-RU"/>
        </a:p>
      </dgm:t>
    </dgm:pt>
    <dgm:pt modelId="{BFFDE211-07F7-4813-AFC6-46F60390EC88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III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 Права и обязанности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супругов.</a:t>
          </a:r>
          <a:endParaRPr lang="ru-RU" sz="1800" dirty="0"/>
        </a:p>
      </dgm:t>
    </dgm:pt>
    <dgm:pt modelId="{08CA74A8-15DD-4AC3-9392-21B34629CE02}" type="parTrans" cxnId="{031CD953-2408-4FAE-A504-AA8A0ADC48F0}">
      <dgm:prSet/>
      <dgm:spPr/>
      <dgm:t>
        <a:bodyPr/>
        <a:lstStyle/>
        <a:p>
          <a:endParaRPr lang="ru-RU"/>
        </a:p>
      </dgm:t>
    </dgm:pt>
    <dgm:pt modelId="{5C653883-DE16-4975-A742-F87CA99CF528}" type="sibTrans" cxnId="{031CD953-2408-4FAE-A504-AA8A0ADC48F0}">
      <dgm:prSet/>
      <dgm:spPr/>
      <dgm:t>
        <a:bodyPr/>
        <a:lstStyle/>
        <a:p>
          <a:endParaRPr lang="ru-RU"/>
        </a:p>
      </dgm:t>
    </dgm:pt>
    <dgm:pt modelId="{1C9B2CD0-32E1-4549-A7F0-ECCF78FD34E3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V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Формы воспитания детей, оставшихся без попечения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родителей.</a:t>
          </a:r>
          <a:endParaRPr lang="ru-RU" sz="1800" dirty="0"/>
        </a:p>
      </dgm:t>
    </dgm:pt>
    <dgm:pt modelId="{F4E41C17-77A0-48D8-B6F5-FAB015107F66}" type="parTrans" cxnId="{07F18403-B366-424E-84B5-00A285A289C0}">
      <dgm:prSet/>
      <dgm:spPr/>
      <dgm:t>
        <a:bodyPr/>
        <a:lstStyle/>
        <a:p>
          <a:endParaRPr lang="ru-RU"/>
        </a:p>
      </dgm:t>
    </dgm:pt>
    <dgm:pt modelId="{2F01FB23-2F4E-4D0D-95DA-8E6AFEC7FC41}" type="sibTrans" cxnId="{07F18403-B366-424E-84B5-00A285A289C0}">
      <dgm:prSet/>
      <dgm:spPr/>
      <dgm:t>
        <a:bodyPr/>
        <a:lstStyle/>
        <a:p>
          <a:endParaRPr lang="ru-RU"/>
        </a:p>
      </dgm:t>
    </dgm:pt>
    <dgm:pt modelId="{EF44E6CA-C4F3-445B-93B1-8B651BE9D65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VI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 Перименение семейного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законодательства.</a:t>
          </a:r>
          <a:endParaRPr lang="ru-RU" sz="1800" dirty="0"/>
        </a:p>
      </dgm:t>
    </dgm:pt>
    <dgm:pt modelId="{5968C936-620F-42F5-A455-694244A926C8}" type="parTrans" cxnId="{BC13E2C2-9DD5-41BB-80BD-F22E7A8D1F4E}">
      <dgm:prSet/>
      <dgm:spPr/>
      <dgm:t>
        <a:bodyPr/>
        <a:lstStyle/>
        <a:p>
          <a:endParaRPr lang="ru-RU"/>
        </a:p>
      </dgm:t>
    </dgm:pt>
    <dgm:pt modelId="{4DD9A388-BF9D-4142-87B6-BAE919683203}" type="sibTrans" cxnId="{BC13E2C2-9DD5-41BB-80BD-F22E7A8D1F4E}">
      <dgm:prSet/>
      <dgm:spPr/>
      <dgm:t>
        <a:bodyPr/>
        <a:lstStyle/>
        <a:p>
          <a:endParaRPr lang="ru-RU"/>
        </a:p>
      </dgm:t>
    </dgm:pt>
    <dgm:pt modelId="{FAFC9D06-665E-4280-AD44-CE02FF7BB6AA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IV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Алиментные обязанности членов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семьи.</a:t>
          </a:r>
          <a:endParaRPr lang="ru-RU" sz="1800" dirty="0"/>
        </a:p>
      </dgm:t>
    </dgm:pt>
    <dgm:pt modelId="{66262B5A-D48B-4056-B9F9-0877660CC6DA}" type="sibTrans" cxnId="{E8FC44F5-7636-4BBF-9447-C3EB876C3E5F}">
      <dgm:prSet/>
      <dgm:spPr/>
      <dgm:t>
        <a:bodyPr/>
        <a:lstStyle/>
        <a:p>
          <a:endParaRPr lang="ru-RU"/>
        </a:p>
      </dgm:t>
    </dgm:pt>
    <dgm:pt modelId="{7F3DF790-16DA-4E68-9620-EDDBFE32B92E}" type="parTrans" cxnId="{E8FC44F5-7636-4BBF-9447-C3EB876C3E5F}">
      <dgm:prSet/>
      <dgm:spPr/>
      <dgm:t>
        <a:bodyPr/>
        <a:lstStyle/>
        <a:p>
          <a:endParaRPr lang="ru-RU"/>
        </a:p>
      </dgm:t>
    </dgm:pt>
    <dgm:pt modelId="{54C77E56-8033-4EC3-A77E-DFF65EDBCF13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1800" dirty="0" smtClean="0">
              <a:solidFill>
                <a:schemeClr val="accent3">
                  <a:lumMod val="50000"/>
                </a:schemeClr>
              </a:solidFill>
            </a:rPr>
            <a:t>VII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 Заключительные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положения.</a:t>
          </a:r>
          <a:endParaRPr lang="ru-RU" sz="1800" dirty="0"/>
        </a:p>
      </dgm:t>
    </dgm:pt>
    <dgm:pt modelId="{180C803F-F046-44DA-B9B1-E6750D0E1CE4}" type="parTrans" cxnId="{CF164C1D-22A6-4B20-9E3C-7EF4DE3AF5FE}">
      <dgm:prSet/>
      <dgm:spPr/>
      <dgm:t>
        <a:bodyPr/>
        <a:lstStyle/>
        <a:p>
          <a:endParaRPr lang="ru-RU"/>
        </a:p>
      </dgm:t>
    </dgm:pt>
    <dgm:pt modelId="{DF72BD25-2ACC-4A37-82EE-E8226E08E85D}" type="sibTrans" cxnId="{CF164C1D-22A6-4B20-9E3C-7EF4DE3AF5FE}">
      <dgm:prSet/>
      <dgm:spPr/>
      <dgm:t>
        <a:bodyPr/>
        <a:lstStyle/>
        <a:p>
          <a:endParaRPr lang="ru-RU"/>
        </a:p>
      </dgm:t>
    </dgm:pt>
    <dgm:pt modelId="{60DB0FAC-8413-46C8-8860-1B5A47A2F51C}" type="pres">
      <dgm:prSet presAssocID="{856B1416-84D5-4FDA-BA49-6E34513228A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E22223B-C190-4804-BBAE-C2F7BB73E053}" type="pres">
      <dgm:prSet presAssocID="{9D970A46-0384-4343-BBBF-5197F5D0AFA7}" presName="node" presStyleLbl="node1" presStyleIdx="0" presStyleCnt="7" custScaleX="278796" custRadScaleRad="97629" custRadScaleInc="-306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CF037A-F29C-491D-B7F0-EB27A909DFF5}" type="pres">
      <dgm:prSet presAssocID="{9D970A46-0384-4343-BBBF-5197F5D0AFA7}" presName="spNode" presStyleCnt="0"/>
      <dgm:spPr/>
    </dgm:pt>
    <dgm:pt modelId="{1D8CBF06-FFEA-40D7-B503-199FBFFEB409}" type="pres">
      <dgm:prSet presAssocID="{43200962-0EE1-462F-8A1F-9B9649E22F71}" presName="sibTrans" presStyleLbl="sibTrans1D1" presStyleIdx="0" presStyleCnt="7"/>
      <dgm:spPr/>
      <dgm:t>
        <a:bodyPr/>
        <a:lstStyle/>
        <a:p>
          <a:endParaRPr lang="ru-RU"/>
        </a:p>
      </dgm:t>
    </dgm:pt>
    <dgm:pt modelId="{9D3E4520-845B-4D8A-87EF-28F8B6B80561}" type="pres">
      <dgm:prSet presAssocID="{3CDFD6B3-71C5-4F43-B9C5-67217AD02B96}" presName="node" presStyleLbl="node1" presStyleIdx="1" presStyleCnt="7" custScaleX="268434" custScaleY="101447" custRadScaleRad="106835" custRadScaleInc="741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9C744-41F8-44C6-B79C-4221F4ABA572}" type="pres">
      <dgm:prSet presAssocID="{3CDFD6B3-71C5-4F43-B9C5-67217AD02B96}" presName="spNode" presStyleCnt="0"/>
      <dgm:spPr/>
    </dgm:pt>
    <dgm:pt modelId="{97AA9107-0DCF-4A98-A4EE-6C4C9F5D85E2}" type="pres">
      <dgm:prSet presAssocID="{3B32AFE6-34AC-42D9-81F6-EC855EB2F932}" presName="sibTrans" presStyleLbl="sibTrans1D1" presStyleIdx="1" presStyleCnt="7"/>
      <dgm:spPr/>
      <dgm:t>
        <a:bodyPr/>
        <a:lstStyle/>
        <a:p>
          <a:endParaRPr lang="ru-RU"/>
        </a:p>
      </dgm:t>
    </dgm:pt>
    <dgm:pt modelId="{9A32DD32-359F-4BA7-A0FB-408D05D0844C}" type="pres">
      <dgm:prSet presAssocID="{BFFDE211-07F7-4813-AFC6-46F60390EC88}" presName="node" presStyleLbl="node1" presStyleIdx="2" presStyleCnt="7" custScaleX="286557" custScaleY="133528" custRadScaleRad="108982" custRadScaleInc="-2123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281B00-E2BB-4D07-A6E6-8354EEDEF4EE}" type="pres">
      <dgm:prSet presAssocID="{BFFDE211-07F7-4813-AFC6-46F60390EC88}" presName="spNode" presStyleCnt="0"/>
      <dgm:spPr/>
    </dgm:pt>
    <dgm:pt modelId="{B4DEFFCB-4432-4A86-864F-A331F943674E}" type="pres">
      <dgm:prSet presAssocID="{5C653883-DE16-4975-A742-F87CA99CF528}" presName="sibTrans" presStyleLbl="sibTrans1D1" presStyleIdx="2" presStyleCnt="7"/>
      <dgm:spPr/>
      <dgm:t>
        <a:bodyPr/>
        <a:lstStyle/>
        <a:p>
          <a:endParaRPr lang="ru-RU"/>
        </a:p>
      </dgm:t>
    </dgm:pt>
    <dgm:pt modelId="{55D3825A-9219-4B62-B314-79B15BD09A57}" type="pres">
      <dgm:prSet presAssocID="{FAFC9D06-665E-4280-AD44-CE02FF7BB6AA}" presName="node" presStyleLbl="node1" presStyleIdx="3" presStyleCnt="7" custScaleX="283395" custScaleY="128576" custRadScaleRad="114598" custRadScaleInc="-11365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310BFA-32EF-47D2-B432-D04368B972A3}" type="pres">
      <dgm:prSet presAssocID="{FAFC9D06-665E-4280-AD44-CE02FF7BB6AA}" presName="spNode" presStyleCnt="0"/>
      <dgm:spPr/>
    </dgm:pt>
    <dgm:pt modelId="{ECA69A54-1DC4-4A1C-A469-E10D092081F9}" type="pres">
      <dgm:prSet presAssocID="{66262B5A-D48B-4056-B9F9-0877660CC6DA}" presName="sibTrans" presStyleLbl="sibTrans1D1" presStyleIdx="3" presStyleCnt="7"/>
      <dgm:spPr/>
      <dgm:t>
        <a:bodyPr/>
        <a:lstStyle/>
        <a:p>
          <a:endParaRPr lang="ru-RU"/>
        </a:p>
      </dgm:t>
    </dgm:pt>
    <dgm:pt modelId="{997FAFB2-346A-4186-BA8C-78E7557436BB}" type="pres">
      <dgm:prSet presAssocID="{1C9B2CD0-32E1-4549-A7F0-ECCF78FD34E3}" presName="node" presStyleLbl="node1" presStyleIdx="4" presStyleCnt="7" custScaleX="316821" custScaleY="137151" custRadScaleRad="114610" custRadScaleInc="1320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A695EE-0968-4DA9-A753-364AADA0C1B3}" type="pres">
      <dgm:prSet presAssocID="{1C9B2CD0-32E1-4549-A7F0-ECCF78FD34E3}" presName="spNode" presStyleCnt="0"/>
      <dgm:spPr/>
    </dgm:pt>
    <dgm:pt modelId="{75BE4CF0-6FFC-4C39-B0F0-8CB2CC47D3B8}" type="pres">
      <dgm:prSet presAssocID="{2F01FB23-2F4E-4D0D-95DA-8E6AFEC7FC41}" presName="sibTrans" presStyleLbl="sibTrans1D1" presStyleIdx="4" presStyleCnt="7"/>
      <dgm:spPr/>
      <dgm:t>
        <a:bodyPr/>
        <a:lstStyle/>
        <a:p>
          <a:endParaRPr lang="ru-RU"/>
        </a:p>
      </dgm:t>
    </dgm:pt>
    <dgm:pt modelId="{CF1A91F5-96A8-4C4B-870E-357ECBFDC689}" type="pres">
      <dgm:prSet presAssocID="{EF44E6CA-C4F3-445B-93B1-8B651BE9D657}" presName="node" presStyleLbl="node1" presStyleIdx="5" presStyleCnt="7" custScaleX="256855" custScaleY="133888" custRadScaleRad="117441" custRadScaleInc="470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907178-D2EF-4CAB-8B2C-14435781AB91}" type="pres">
      <dgm:prSet presAssocID="{EF44E6CA-C4F3-445B-93B1-8B651BE9D657}" presName="spNode" presStyleCnt="0"/>
      <dgm:spPr/>
    </dgm:pt>
    <dgm:pt modelId="{9DC3A462-57A1-4F7F-AD91-885F1965F2D6}" type="pres">
      <dgm:prSet presAssocID="{4DD9A388-BF9D-4142-87B6-BAE919683203}" presName="sibTrans" presStyleLbl="sibTrans1D1" presStyleIdx="5" presStyleCnt="7"/>
      <dgm:spPr/>
      <dgm:t>
        <a:bodyPr/>
        <a:lstStyle/>
        <a:p>
          <a:endParaRPr lang="ru-RU"/>
        </a:p>
      </dgm:t>
    </dgm:pt>
    <dgm:pt modelId="{94F9A862-498E-4419-9FC4-3DF455420050}" type="pres">
      <dgm:prSet presAssocID="{54C77E56-8033-4EC3-A77E-DFF65EDBCF13}" presName="node" presStyleLbl="node1" presStyleIdx="6" presStyleCnt="7" custScaleX="274957" custScaleY="96852" custRadScaleRad="121306" custRadScaleInc="-67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F89F9F-67EF-49E6-ADBE-BDE4ED0C3E06}" type="pres">
      <dgm:prSet presAssocID="{54C77E56-8033-4EC3-A77E-DFF65EDBCF13}" presName="spNode" presStyleCnt="0"/>
      <dgm:spPr/>
    </dgm:pt>
    <dgm:pt modelId="{38458C3A-B90E-411F-88DB-EA7F71F57F53}" type="pres">
      <dgm:prSet presAssocID="{DF72BD25-2ACC-4A37-82EE-E8226E08E85D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DFA632A0-8B2A-4A70-9982-75BCF65ED79B}" type="presOf" srcId="{5C653883-DE16-4975-A742-F87CA99CF528}" destId="{B4DEFFCB-4432-4A86-864F-A331F943674E}" srcOrd="0" destOrd="0" presId="urn:microsoft.com/office/officeart/2005/8/layout/cycle5"/>
    <dgm:cxn modelId="{9EC64AB5-6CCA-408E-A7A3-22B2E19E4DAB}" type="presOf" srcId="{3B32AFE6-34AC-42D9-81F6-EC855EB2F932}" destId="{97AA9107-0DCF-4A98-A4EE-6C4C9F5D85E2}" srcOrd="0" destOrd="0" presId="urn:microsoft.com/office/officeart/2005/8/layout/cycle5"/>
    <dgm:cxn modelId="{D3F8BCCD-7D6D-482F-9483-15DB27E20571}" type="presOf" srcId="{BFFDE211-07F7-4813-AFC6-46F60390EC88}" destId="{9A32DD32-359F-4BA7-A0FB-408D05D0844C}" srcOrd="0" destOrd="0" presId="urn:microsoft.com/office/officeart/2005/8/layout/cycle5"/>
    <dgm:cxn modelId="{C228B28D-EE6E-457C-B8FA-BB49C0CCF649}" type="presOf" srcId="{1C9B2CD0-32E1-4549-A7F0-ECCF78FD34E3}" destId="{997FAFB2-346A-4186-BA8C-78E7557436BB}" srcOrd="0" destOrd="0" presId="urn:microsoft.com/office/officeart/2005/8/layout/cycle5"/>
    <dgm:cxn modelId="{1C6ABFD5-EB8C-48BB-80EC-71709464F899}" type="presOf" srcId="{43200962-0EE1-462F-8A1F-9B9649E22F71}" destId="{1D8CBF06-FFEA-40D7-B503-199FBFFEB409}" srcOrd="0" destOrd="0" presId="urn:microsoft.com/office/officeart/2005/8/layout/cycle5"/>
    <dgm:cxn modelId="{D37BED5A-D47D-48C7-8CEA-C483BDA43EB5}" type="presOf" srcId="{DF72BD25-2ACC-4A37-82EE-E8226E08E85D}" destId="{38458C3A-B90E-411F-88DB-EA7F71F57F53}" srcOrd="0" destOrd="0" presId="urn:microsoft.com/office/officeart/2005/8/layout/cycle5"/>
    <dgm:cxn modelId="{834668D5-DB5C-400B-A101-4BFD682F835B}" type="presOf" srcId="{FAFC9D06-665E-4280-AD44-CE02FF7BB6AA}" destId="{55D3825A-9219-4B62-B314-79B15BD09A57}" srcOrd="0" destOrd="0" presId="urn:microsoft.com/office/officeart/2005/8/layout/cycle5"/>
    <dgm:cxn modelId="{031CD953-2408-4FAE-A504-AA8A0ADC48F0}" srcId="{856B1416-84D5-4FDA-BA49-6E34513228A1}" destId="{BFFDE211-07F7-4813-AFC6-46F60390EC88}" srcOrd="2" destOrd="0" parTransId="{08CA74A8-15DD-4AC3-9392-21B34629CE02}" sibTransId="{5C653883-DE16-4975-A742-F87CA99CF528}"/>
    <dgm:cxn modelId="{DC374FD4-225A-424B-84FB-B23ADC1AD5B9}" srcId="{856B1416-84D5-4FDA-BA49-6E34513228A1}" destId="{3CDFD6B3-71C5-4F43-B9C5-67217AD02B96}" srcOrd="1" destOrd="0" parTransId="{19B2909D-3E2E-4671-B0F6-6FB4BC4E2345}" sibTransId="{3B32AFE6-34AC-42D9-81F6-EC855EB2F932}"/>
    <dgm:cxn modelId="{587233BF-9365-4FF5-BBBC-EFB75A8579CB}" type="presOf" srcId="{2F01FB23-2F4E-4D0D-95DA-8E6AFEC7FC41}" destId="{75BE4CF0-6FFC-4C39-B0F0-8CB2CC47D3B8}" srcOrd="0" destOrd="0" presId="urn:microsoft.com/office/officeart/2005/8/layout/cycle5"/>
    <dgm:cxn modelId="{BC13E2C2-9DD5-41BB-80BD-F22E7A8D1F4E}" srcId="{856B1416-84D5-4FDA-BA49-6E34513228A1}" destId="{EF44E6CA-C4F3-445B-93B1-8B651BE9D657}" srcOrd="5" destOrd="0" parTransId="{5968C936-620F-42F5-A455-694244A926C8}" sibTransId="{4DD9A388-BF9D-4142-87B6-BAE919683203}"/>
    <dgm:cxn modelId="{CF164C1D-22A6-4B20-9E3C-7EF4DE3AF5FE}" srcId="{856B1416-84D5-4FDA-BA49-6E34513228A1}" destId="{54C77E56-8033-4EC3-A77E-DFF65EDBCF13}" srcOrd="6" destOrd="0" parTransId="{180C803F-F046-44DA-B9B1-E6750D0E1CE4}" sibTransId="{DF72BD25-2ACC-4A37-82EE-E8226E08E85D}"/>
    <dgm:cxn modelId="{E8FC44F5-7636-4BBF-9447-C3EB876C3E5F}" srcId="{856B1416-84D5-4FDA-BA49-6E34513228A1}" destId="{FAFC9D06-665E-4280-AD44-CE02FF7BB6AA}" srcOrd="3" destOrd="0" parTransId="{7F3DF790-16DA-4E68-9620-EDDBFE32B92E}" sibTransId="{66262B5A-D48B-4056-B9F9-0877660CC6DA}"/>
    <dgm:cxn modelId="{C2370211-F41D-4D24-9BB2-1A93C1E2DDEA}" type="presOf" srcId="{66262B5A-D48B-4056-B9F9-0877660CC6DA}" destId="{ECA69A54-1DC4-4A1C-A469-E10D092081F9}" srcOrd="0" destOrd="0" presId="urn:microsoft.com/office/officeart/2005/8/layout/cycle5"/>
    <dgm:cxn modelId="{07F18403-B366-424E-84B5-00A285A289C0}" srcId="{856B1416-84D5-4FDA-BA49-6E34513228A1}" destId="{1C9B2CD0-32E1-4549-A7F0-ECCF78FD34E3}" srcOrd="4" destOrd="0" parTransId="{F4E41C17-77A0-48D8-B6F5-FAB015107F66}" sibTransId="{2F01FB23-2F4E-4D0D-95DA-8E6AFEC7FC41}"/>
    <dgm:cxn modelId="{FF726C79-6640-4A29-9735-D3547F3A67A5}" type="presOf" srcId="{EF44E6CA-C4F3-445B-93B1-8B651BE9D657}" destId="{CF1A91F5-96A8-4C4B-870E-357ECBFDC689}" srcOrd="0" destOrd="0" presId="urn:microsoft.com/office/officeart/2005/8/layout/cycle5"/>
    <dgm:cxn modelId="{1AB28744-A6DD-4B01-B577-1F5D78185DD8}" type="presOf" srcId="{54C77E56-8033-4EC3-A77E-DFF65EDBCF13}" destId="{94F9A862-498E-4419-9FC4-3DF455420050}" srcOrd="0" destOrd="0" presId="urn:microsoft.com/office/officeart/2005/8/layout/cycle5"/>
    <dgm:cxn modelId="{95D5A05B-2BAD-4987-ADC2-20ED50E228A3}" type="presOf" srcId="{3CDFD6B3-71C5-4F43-B9C5-67217AD02B96}" destId="{9D3E4520-845B-4D8A-87EF-28F8B6B80561}" srcOrd="0" destOrd="0" presId="urn:microsoft.com/office/officeart/2005/8/layout/cycle5"/>
    <dgm:cxn modelId="{E5767984-7542-45F7-B210-890AD32AF7FA}" srcId="{856B1416-84D5-4FDA-BA49-6E34513228A1}" destId="{9D970A46-0384-4343-BBBF-5197F5D0AFA7}" srcOrd="0" destOrd="0" parTransId="{7329EC41-FFFB-42C2-B1ED-597A39C0F28F}" sibTransId="{43200962-0EE1-462F-8A1F-9B9649E22F71}"/>
    <dgm:cxn modelId="{F7CDE477-F77F-4D7C-B06A-42348A6F8155}" type="presOf" srcId="{9D970A46-0384-4343-BBBF-5197F5D0AFA7}" destId="{2E22223B-C190-4804-BBAE-C2F7BB73E053}" srcOrd="0" destOrd="0" presId="urn:microsoft.com/office/officeart/2005/8/layout/cycle5"/>
    <dgm:cxn modelId="{B14FDD86-4AAA-4076-91D0-49A99AF4BBB1}" type="presOf" srcId="{856B1416-84D5-4FDA-BA49-6E34513228A1}" destId="{60DB0FAC-8413-46C8-8860-1B5A47A2F51C}" srcOrd="0" destOrd="0" presId="urn:microsoft.com/office/officeart/2005/8/layout/cycle5"/>
    <dgm:cxn modelId="{A07DC594-B93C-4C82-8CFF-8D0C13A6572C}" type="presOf" srcId="{4DD9A388-BF9D-4142-87B6-BAE919683203}" destId="{9DC3A462-57A1-4F7F-AD91-885F1965F2D6}" srcOrd="0" destOrd="0" presId="urn:microsoft.com/office/officeart/2005/8/layout/cycle5"/>
    <dgm:cxn modelId="{28E7D925-9EBC-4CB7-A545-6CF4CA765B3D}" type="presParOf" srcId="{60DB0FAC-8413-46C8-8860-1B5A47A2F51C}" destId="{2E22223B-C190-4804-BBAE-C2F7BB73E053}" srcOrd="0" destOrd="0" presId="urn:microsoft.com/office/officeart/2005/8/layout/cycle5"/>
    <dgm:cxn modelId="{4296BD80-5420-4042-A7AD-E3A22643C625}" type="presParOf" srcId="{60DB0FAC-8413-46C8-8860-1B5A47A2F51C}" destId="{29CF037A-F29C-491D-B7F0-EB27A909DFF5}" srcOrd="1" destOrd="0" presId="urn:microsoft.com/office/officeart/2005/8/layout/cycle5"/>
    <dgm:cxn modelId="{EFE9E4FD-878F-4F60-8D1F-5872D17FA2A3}" type="presParOf" srcId="{60DB0FAC-8413-46C8-8860-1B5A47A2F51C}" destId="{1D8CBF06-FFEA-40D7-B503-199FBFFEB409}" srcOrd="2" destOrd="0" presId="urn:microsoft.com/office/officeart/2005/8/layout/cycle5"/>
    <dgm:cxn modelId="{C4B76239-2890-43D2-9BE1-DFD74FFEF79B}" type="presParOf" srcId="{60DB0FAC-8413-46C8-8860-1B5A47A2F51C}" destId="{9D3E4520-845B-4D8A-87EF-28F8B6B80561}" srcOrd="3" destOrd="0" presId="urn:microsoft.com/office/officeart/2005/8/layout/cycle5"/>
    <dgm:cxn modelId="{5D165804-BE11-418E-B282-87602C3DA0E3}" type="presParOf" srcId="{60DB0FAC-8413-46C8-8860-1B5A47A2F51C}" destId="{F289C744-41F8-44C6-B79C-4221F4ABA572}" srcOrd="4" destOrd="0" presId="urn:microsoft.com/office/officeart/2005/8/layout/cycle5"/>
    <dgm:cxn modelId="{7BA11502-9A22-4ABC-9597-9F6226561EA1}" type="presParOf" srcId="{60DB0FAC-8413-46C8-8860-1B5A47A2F51C}" destId="{97AA9107-0DCF-4A98-A4EE-6C4C9F5D85E2}" srcOrd="5" destOrd="0" presId="urn:microsoft.com/office/officeart/2005/8/layout/cycle5"/>
    <dgm:cxn modelId="{371D8FC1-B730-4F4F-AEAD-2834CA3BF71C}" type="presParOf" srcId="{60DB0FAC-8413-46C8-8860-1B5A47A2F51C}" destId="{9A32DD32-359F-4BA7-A0FB-408D05D0844C}" srcOrd="6" destOrd="0" presId="urn:microsoft.com/office/officeart/2005/8/layout/cycle5"/>
    <dgm:cxn modelId="{906A457E-2822-48DB-9E8D-423B4392EF03}" type="presParOf" srcId="{60DB0FAC-8413-46C8-8860-1B5A47A2F51C}" destId="{6C281B00-E2BB-4D07-A6E6-8354EEDEF4EE}" srcOrd="7" destOrd="0" presId="urn:microsoft.com/office/officeart/2005/8/layout/cycle5"/>
    <dgm:cxn modelId="{2925E9CB-D970-439D-AFDB-8F25EFF2F28B}" type="presParOf" srcId="{60DB0FAC-8413-46C8-8860-1B5A47A2F51C}" destId="{B4DEFFCB-4432-4A86-864F-A331F943674E}" srcOrd="8" destOrd="0" presId="urn:microsoft.com/office/officeart/2005/8/layout/cycle5"/>
    <dgm:cxn modelId="{2754C41A-F900-4CF8-8808-6880AAC9FD70}" type="presParOf" srcId="{60DB0FAC-8413-46C8-8860-1B5A47A2F51C}" destId="{55D3825A-9219-4B62-B314-79B15BD09A57}" srcOrd="9" destOrd="0" presId="urn:microsoft.com/office/officeart/2005/8/layout/cycle5"/>
    <dgm:cxn modelId="{844131DC-811B-40DA-AEB1-867E49597238}" type="presParOf" srcId="{60DB0FAC-8413-46C8-8860-1B5A47A2F51C}" destId="{4D310BFA-32EF-47D2-B432-D04368B972A3}" srcOrd="10" destOrd="0" presId="urn:microsoft.com/office/officeart/2005/8/layout/cycle5"/>
    <dgm:cxn modelId="{01905D51-5351-41F9-885E-BA5C47395204}" type="presParOf" srcId="{60DB0FAC-8413-46C8-8860-1B5A47A2F51C}" destId="{ECA69A54-1DC4-4A1C-A469-E10D092081F9}" srcOrd="11" destOrd="0" presId="urn:microsoft.com/office/officeart/2005/8/layout/cycle5"/>
    <dgm:cxn modelId="{F244F716-18D4-49F1-99E3-8E7980D54770}" type="presParOf" srcId="{60DB0FAC-8413-46C8-8860-1B5A47A2F51C}" destId="{997FAFB2-346A-4186-BA8C-78E7557436BB}" srcOrd="12" destOrd="0" presId="urn:microsoft.com/office/officeart/2005/8/layout/cycle5"/>
    <dgm:cxn modelId="{06239E18-84AD-48E5-AA1F-D1CFBA292DDF}" type="presParOf" srcId="{60DB0FAC-8413-46C8-8860-1B5A47A2F51C}" destId="{4DA695EE-0968-4DA9-A753-364AADA0C1B3}" srcOrd="13" destOrd="0" presId="urn:microsoft.com/office/officeart/2005/8/layout/cycle5"/>
    <dgm:cxn modelId="{645C6A87-8B36-4828-912F-E5D653AA0CC1}" type="presParOf" srcId="{60DB0FAC-8413-46C8-8860-1B5A47A2F51C}" destId="{75BE4CF0-6FFC-4C39-B0F0-8CB2CC47D3B8}" srcOrd="14" destOrd="0" presId="urn:microsoft.com/office/officeart/2005/8/layout/cycle5"/>
    <dgm:cxn modelId="{A5927F34-8752-4425-8797-49B847575449}" type="presParOf" srcId="{60DB0FAC-8413-46C8-8860-1B5A47A2F51C}" destId="{CF1A91F5-96A8-4C4B-870E-357ECBFDC689}" srcOrd="15" destOrd="0" presId="urn:microsoft.com/office/officeart/2005/8/layout/cycle5"/>
    <dgm:cxn modelId="{0E55FB5B-08F1-4ED8-BED6-4BD800C6C4CD}" type="presParOf" srcId="{60DB0FAC-8413-46C8-8860-1B5A47A2F51C}" destId="{30907178-D2EF-4CAB-8B2C-14435781AB91}" srcOrd="16" destOrd="0" presId="urn:microsoft.com/office/officeart/2005/8/layout/cycle5"/>
    <dgm:cxn modelId="{039AD386-4DA2-4C15-A83E-547D9E2FFCAE}" type="presParOf" srcId="{60DB0FAC-8413-46C8-8860-1B5A47A2F51C}" destId="{9DC3A462-57A1-4F7F-AD91-885F1965F2D6}" srcOrd="17" destOrd="0" presId="urn:microsoft.com/office/officeart/2005/8/layout/cycle5"/>
    <dgm:cxn modelId="{E4614C06-3CF6-4FE5-A576-6EEF26FB35B9}" type="presParOf" srcId="{60DB0FAC-8413-46C8-8860-1B5A47A2F51C}" destId="{94F9A862-498E-4419-9FC4-3DF455420050}" srcOrd="18" destOrd="0" presId="urn:microsoft.com/office/officeart/2005/8/layout/cycle5"/>
    <dgm:cxn modelId="{660AD65B-B150-4649-B8C6-47FD798811F5}" type="presParOf" srcId="{60DB0FAC-8413-46C8-8860-1B5A47A2F51C}" destId="{DCF89F9F-67EF-49E6-ADBE-BDE4ED0C3E06}" srcOrd="19" destOrd="0" presId="urn:microsoft.com/office/officeart/2005/8/layout/cycle5"/>
    <dgm:cxn modelId="{0111E332-28C3-456F-99E1-46C371186B74}" type="presParOf" srcId="{60DB0FAC-8413-46C8-8860-1B5A47A2F51C}" destId="{38458C3A-B90E-411F-88DB-EA7F71F57F53}" srcOrd="20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727A5B28-29CF-43D1-A54B-D1CCC89BA373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3C8FDDB-1A47-4F12-B887-34A394629329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Право  требовать предоставление алиментов в судебном 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порядке.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80278B1-BD32-488C-9638-291623CC7879}" type="parTrans" cxnId="{1207DC13-512E-46CE-A9DA-ED6186F458A4}">
      <dgm:prSet/>
      <dgm:spPr/>
      <dgm:t>
        <a:bodyPr/>
        <a:lstStyle/>
        <a:p>
          <a:endParaRPr lang="ru-RU"/>
        </a:p>
      </dgm:t>
    </dgm:pt>
    <dgm:pt modelId="{AFA63A5F-D81B-402C-BAEB-2CC5C1B5AFE0}" type="sibTrans" cxnId="{1207DC13-512E-46CE-A9DA-ED6186F458A4}">
      <dgm:prSet/>
      <dgm:spPr/>
      <dgm:t>
        <a:bodyPr/>
        <a:lstStyle/>
        <a:p>
          <a:endParaRPr lang="ru-RU"/>
        </a:p>
      </dgm:t>
    </dgm:pt>
    <dgm:pt modelId="{D5904FB2-0B78-4BF3-947C-71AAEF89A8D5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endParaRPr lang="ru-RU" sz="1600" dirty="0" smtClean="0">
            <a:solidFill>
              <a:schemeClr val="accent3">
                <a:lumMod val="50000"/>
              </a:schemeClr>
            </a:solidFill>
          </a:endParaRPr>
        </a:p>
        <a:p>
          <a:pPr algn="ctr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В случае:</a:t>
          </a:r>
        </a:p>
        <a:p>
          <a:pPr algn="l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-отказа от материальной поддержки одного из супругов другого;</a:t>
          </a:r>
        </a:p>
        <a:p>
          <a:pPr algn="l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-отсутствие согласия между супругами об уплаты алиментом;</a:t>
          </a:r>
        </a:p>
        <a:p>
          <a:pPr algn="l"/>
          <a:r>
            <a:rPr lang="ru-RU" sz="1600" dirty="0" smtClean="0">
              <a:solidFill>
                <a:schemeClr val="accent3">
                  <a:lumMod val="50000"/>
                </a:schemeClr>
              </a:solidFill>
            </a:rPr>
            <a:t>-если другой супруг обладает необходимыми средствами для уплаты алиментов.</a:t>
          </a:r>
        </a:p>
        <a:p>
          <a:pPr algn="ctr"/>
          <a:endParaRPr lang="ru-RU" sz="1600" dirty="0">
            <a:solidFill>
              <a:schemeClr val="accent3">
                <a:lumMod val="50000"/>
              </a:schemeClr>
            </a:solidFill>
          </a:endParaRPr>
        </a:p>
      </dgm:t>
    </dgm:pt>
    <dgm:pt modelId="{D6A58784-36A3-40EB-8DB4-D9C6ECFA1C67}" type="parTrans" cxnId="{C9002C64-BD3D-4FC5-9C90-AF060ECFAF0F}">
      <dgm:prSet/>
      <dgm:spPr/>
      <dgm:t>
        <a:bodyPr/>
        <a:lstStyle/>
        <a:p>
          <a:endParaRPr lang="ru-RU"/>
        </a:p>
      </dgm:t>
    </dgm:pt>
    <dgm:pt modelId="{FA15F7D4-F136-48F6-89E2-6C9E342F94DD}" type="sibTrans" cxnId="{C9002C64-BD3D-4FC5-9C90-AF060ECFAF0F}">
      <dgm:prSet/>
      <dgm:spPr/>
      <dgm:t>
        <a:bodyPr/>
        <a:lstStyle/>
        <a:p>
          <a:endParaRPr lang="ru-RU"/>
        </a:p>
      </dgm:t>
    </dgm:pt>
    <dgm:pt modelId="{82BD2B2B-1A97-4033-B4A5-5FA4AE02933E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pPr algn="l"/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-</a:t>
          </a:r>
          <a:r>
            <a:rPr lang="ru-RU" sz="16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нетрудоспособный нуждающийся супруг;</a:t>
          </a:r>
        </a:p>
        <a:p>
          <a:pPr algn="l"/>
          <a:r>
            <a:rPr lang="ru-RU" sz="16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-жена в период беременности и в стечении 3-х лет со дня рождения ребенка;</a:t>
          </a:r>
        </a:p>
        <a:p>
          <a:pPr algn="l"/>
          <a:r>
            <a:rPr lang="ru-RU" sz="16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-нуждающийся супруг, осуществляющий уход за общим ребенком- инвалидом до 18 лет.</a:t>
          </a:r>
          <a:endParaRPr lang="ru-RU" sz="16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6D10F99-AF61-4483-9C38-E0BB0D04A844}" type="parTrans" cxnId="{177A6946-7BE2-4292-BE4B-9F90ADF9DD70}">
      <dgm:prSet/>
      <dgm:spPr/>
      <dgm:t>
        <a:bodyPr/>
        <a:lstStyle/>
        <a:p>
          <a:endParaRPr lang="ru-RU"/>
        </a:p>
      </dgm:t>
    </dgm:pt>
    <dgm:pt modelId="{40159DB2-8B25-43C9-BB13-CAB307298C34}" type="sibTrans" cxnId="{177A6946-7BE2-4292-BE4B-9F90ADF9DD70}">
      <dgm:prSet/>
      <dgm:spPr/>
      <dgm:t>
        <a:bodyPr/>
        <a:lstStyle/>
        <a:p>
          <a:endParaRPr lang="ru-RU"/>
        </a:p>
      </dgm:t>
    </dgm:pt>
    <dgm:pt modelId="{600D8A01-3F83-4EDC-A5F6-4B77F1058EBA}" type="pres">
      <dgm:prSet presAssocID="{727A5B28-29CF-43D1-A54B-D1CCC89BA37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E28B6F-35B3-4B1B-ABDF-B4A8ED937E38}" type="pres">
      <dgm:prSet presAssocID="{43C8FDDB-1A47-4F12-B887-34A394629329}" presName="node" presStyleLbl="node1" presStyleIdx="0" presStyleCnt="3" custScaleX="123481" custScaleY="203053" custRadScaleRad="112468" custRadScaleInc="31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68F792-4113-4D9A-A9BB-48150AD10026}" type="pres">
      <dgm:prSet presAssocID="{AFA63A5F-D81B-402C-BAEB-2CC5C1B5AFE0}" presName="sibTrans" presStyleLbl="sibTrans2D1" presStyleIdx="0" presStyleCnt="3" custAng="19580846" custFlipHor="0" custScaleX="371855" custScaleY="55341" custLinFactX="400000" custLinFactNeighborX="447329" custLinFactNeighborY="-29366"/>
      <dgm:spPr/>
      <dgm:t>
        <a:bodyPr/>
        <a:lstStyle/>
        <a:p>
          <a:endParaRPr lang="ru-RU"/>
        </a:p>
      </dgm:t>
    </dgm:pt>
    <dgm:pt modelId="{6E6902BE-A2A1-4C82-86E3-D824A4F8E904}" type="pres">
      <dgm:prSet presAssocID="{AFA63A5F-D81B-402C-BAEB-2CC5C1B5AFE0}" presName="connectorText" presStyleLbl="sibTrans2D1" presStyleIdx="0" presStyleCnt="3"/>
      <dgm:spPr/>
      <dgm:t>
        <a:bodyPr/>
        <a:lstStyle/>
        <a:p>
          <a:endParaRPr lang="ru-RU"/>
        </a:p>
      </dgm:t>
    </dgm:pt>
    <dgm:pt modelId="{FFD5167B-3F15-4902-B652-0D0A6D93C172}" type="pres">
      <dgm:prSet presAssocID="{D5904FB2-0B78-4BF3-947C-71AAEF89A8D5}" presName="node" presStyleLbl="node1" presStyleIdx="1" presStyleCnt="3" custScaleX="113775" custScaleY="354344" custRadScaleRad="102147" custRadScaleInc="44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83A5D-C012-4E72-BE72-1A0E6FD1781E}" type="pres">
      <dgm:prSet presAssocID="{FA15F7D4-F136-48F6-89E2-6C9E342F94DD}" presName="sibTrans" presStyleLbl="sibTrans2D1" presStyleIdx="1" presStyleCnt="3" custScaleX="120412" custLinFactNeighborX="-4350" custLinFactNeighborY="-19411"/>
      <dgm:spPr/>
      <dgm:t>
        <a:bodyPr/>
        <a:lstStyle/>
        <a:p>
          <a:endParaRPr lang="ru-RU"/>
        </a:p>
      </dgm:t>
    </dgm:pt>
    <dgm:pt modelId="{34CB3E91-6FF7-476C-B816-920E35FC269A}" type="pres">
      <dgm:prSet presAssocID="{FA15F7D4-F136-48F6-89E2-6C9E342F94DD}" presName="connectorText" presStyleLbl="sibTrans2D1" presStyleIdx="1" presStyleCnt="3"/>
      <dgm:spPr/>
      <dgm:t>
        <a:bodyPr/>
        <a:lstStyle/>
        <a:p>
          <a:endParaRPr lang="ru-RU"/>
        </a:p>
      </dgm:t>
    </dgm:pt>
    <dgm:pt modelId="{0E721B9D-5512-4813-AE4C-28B645D61509}" type="pres">
      <dgm:prSet presAssocID="{82BD2B2B-1A97-4033-B4A5-5FA4AE02933E}" presName="node" presStyleLbl="node1" presStyleIdx="2" presStyleCnt="3" custScaleX="118930" custScaleY="361558" custRadScaleRad="77405" custRadScaleInc="-170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1A22AC-AA3A-41E1-B570-DC4A50648680}" type="pres">
      <dgm:prSet presAssocID="{40159DB2-8B25-43C9-BB13-CAB307298C34}" presName="sibTrans" presStyleLbl="sibTrans2D1" presStyleIdx="2" presStyleCnt="3" custAng="17207164" custFlipHor="1" custScaleX="355634" custScaleY="73275" custLinFactX="-200000" custLinFactNeighborX="-289355" custLinFactNeighborY="-17918"/>
      <dgm:spPr/>
      <dgm:t>
        <a:bodyPr/>
        <a:lstStyle/>
        <a:p>
          <a:endParaRPr lang="ru-RU"/>
        </a:p>
      </dgm:t>
    </dgm:pt>
    <dgm:pt modelId="{1F24BDD1-FE4F-46DB-A2AF-81E253269915}" type="pres">
      <dgm:prSet presAssocID="{40159DB2-8B25-43C9-BB13-CAB307298C34}" presName="connectorText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C9002C64-BD3D-4FC5-9C90-AF060ECFAF0F}" srcId="{727A5B28-29CF-43D1-A54B-D1CCC89BA373}" destId="{D5904FB2-0B78-4BF3-947C-71AAEF89A8D5}" srcOrd="1" destOrd="0" parTransId="{D6A58784-36A3-40EB-8DB4-D9C6ECFA1C67}" sibTransId="{FA15F7D4-F136-48F6-89E2-6C9E342F94DD}"/>
    <dgm:cxn modelId="{247FE8F9-57D2-4A02-B12C-2B07797F697B}" type="presOf" srcId="{AFA63A5F-D81B-402C-BAEB-2CC5C1B5AFE0}" destId="{6E6902BE-A2A1-4C82-86E3-D824A4F8E904}" srcOrd="1" destOrd="0" presId="urn:microsoft.com/office/officeart/2005/8/layout/cycle7"/>
    <dgm:cxn modelId="{2CFF1994-D0AE-4850-BFBC-D256A8BA99F1}" type="presOf" srcId="{727A5B28-29CF-43D1-A54B-D1CCC89BA373}" destId="{600D8A01-3F83-4EDC-A5F6-4B77F1058EBA}" srcOrd="0" destOrd="0" presId="urn:microsoft.com/office/officeart/2005/8/layout/cycle7"/>
    <dgm:cxn modelId="{5566F3CB-D069-4F38-A4F4-81188BA36BBB}" type="presOf" srcId="{FA15F7D4-F136-48F6-89E2-6C9E342F94DD}" destId="{74A83A5D-C012-4E72-BE72-1A0E6FD1781E}" srcOrd="0" destOrd="0" presId="urn:microsoft.com/office/officeart/2005/8/layout/cycle7"/>
    <dgm:cxn modelId="{1207DC13-512E-46CE-A9DA-ED6186F458A4}" srcId="{727A5B28-29CF-43D1-A54B-D1CCC89BA373}" destId="{43C8FDDB-1A47-4F12-B887-34A394629329}" srcOrd="0" destOrd="0" parTransId="{380278B1-BD32-488C-9638-291623CC7879}" sibTransId="{AFA63A5F-D81B-402C-BAEB-2CC5C1B5AFE0}"/>
    <dgm:cxn modelId="{9693A380-B406-4E82-9238-1A91029681A4}" type="presOf" srcId="{40159DB2-8B25-43C9-BB13-CAB307298C34}" destId="{721A22AC-AA3A-41E1-B570-DC4A50648680}" srcOrd="0" destOrd="0" presId="urn:microsoft.com/office/officeart/2005/8/layout/cycle7"/>
    <dgm:cxn modelId="{177A6946-7BE2-4292-BE4B-9F90ADF9DD70}" srcId="{727A5B28-29CF-43D1-A54B-D1CCC89BA373}" destId="{82BD2B2B-1A97-4033-B4A5-5FA4AE02933E}" srcOrd="2" destOrd="0" parTransId="{76D10F99-AF61-4483-9C38-E0BB0D04A844}" sibTransId="{40159DB2-8B25-43C9-BB13-CAB307298C34}"/>
    <dgm:cxn modelId="{30DFFC4A-F289-48FE-9169-5A2439619205}" type="presOf" srcId="{D5904FB2-0B78-4BF3-947C-71AAEF89A8D5}" destId="{FFD5167B-3F15-4902-B652-0D0A6D93C172}" srcOrd="0" destOrd="0" presId="urn:microsoft.com/office/officeart/2005/8/layout/cycle7"/>
    <dgm:cxn modelId="{A8C9AAC8-381B-4D3E-AE50-5DD6C74B2188}" type="presOf" srcId="{40159DB2-8B25-43C9-BB13-CAB307298C34}" destId="{1F24BDD1-FE4F-46DB-A2AF-81E253269915}" srcOrd="1" destOrd="0" presId="urn:microsoft.com/office/officeart/2005/8/layout/cycle7"/>
    <dgm:cxn modelId="{F27115E2-16F2-4EEE-AF45-2BB5556F0DAA}" type="presOf" srcId="{AFA63A5F-D81B-402C-BAEB-2CC5C1B5AFE0}" destId="{E668F792-4113-4D9A-A9BB-48150AD10026}" srcOrd="0" destOrd="0" presId="urn:microsoft.com/office/officeart/2005/8/layout/cycle7"/>
    <dgm:cxn modelId="{36058504-8F7B-4A39-A0C6-FE6AE6A0C54A}" type="presOf" srcId="{43C8FDDB-1A47-4F12-B887-34A394629329}" destId="{C1E28B6F-35B3-4B1B-ABDF-B4A8ED937E38}" srcOrd="0" destOrd="0" presId="urn:microsoft.com/office/officeart/2005/8/layout/cycle7"/>
    <dgm:cxn modelId="{A012D113-0E7B-4DC2-BAEB-6DF2F3FA71C2}" type="presOf" srcId="{82BD2B2B-1A97-4033-B4A5-5FA4AE02933E}" destId="{0E721B9D-5512-4813-AE4C-28B645D61509}" srcOrd="0" destOrd="0" presId="urn:microsoft.com/office/officeart/2005/8/layout/cycle7"/>
    <dgm:cxn modelId="{DD19E850-299F-47A6-9ECA-852E8E415EE9}" type="presOf" srcId="{FA15F7D4-F136-48F6-89E2-6C9E342F94DD}" destId="{34CB3E91-6FF7-476C-B816-920E35FC269A}" srcOrd="1" destOrd="0" presId="urn:microsoft.com/office/officeart/2005/8/layout/cycle7"/>
    <dgm:cxn modelId="{70B4A437-8A0F-451D-8DC2-0DA925DEE83E}" type="presParOf" srcId="{600D8A01-3F83-4EDC-A5F6-4B77F1058EBA}" destId="{C1E28B6F-35B3-4B1B-ABDF-B4A8ED937E38}" srcOrd="0" destOrd="0" presId="urn:microsoft.com/office/officeart/2005/8/layout/cycle7"/>
    <dgm:cxn modelId="{8BC8A5E9-30B0-4DBC-B695-A9384547125B}" type="presParOf" srcId="{600D8A01-3F83-4EDC-A5F6-4B77F1058EBA}" destId="{E668F792-4113-4D9A-A9BB-48150AD10026}" srcOrd="1" destOrd="0" presId="urn:microsoft.com/office/officeart/2005/8/layout/cycle7"/>
    <dgm:cxn modelId="{8325CB13-9EAA-4205-B5E9-AF45D5D0F577}" type="presParOf" srcId="{E668F792-4113-4D9A-A9BB-48150AD10026}" destId="{6E6902BE-A2A1-4C82-86E3-D824A4F8E904}" srcOrd="0" destOrd="0" presId="urn:microsoft.com/office/officeart/2005/8/layout/cycle7"/>
    <dgm:cxn modelId="{97EFC981-6A33-436B-9853-E197FBF347CC}" type="presParOf" srcId="{600D8A01-3F83-4EDC-A5F6-4B77F1058EBA}" destId="{FFD5167B-3F15-4902-B652-0D0A6D93C172}" srcOrd="2" destOrd="0" presId="urn:microsoft.com/office/officeart/2005/8/layout/cycle7"/>
    <dgm:cxn modelId="{6425FEAD-FEDD-4C2E-A69A-3430D3C0321E}" type="presParOf" srcId="{600D8A01-3F83-4EDC-A5F6-4B77F1058EBA}" destId="{74A83A5D-C012-4E72-BE72-1A0E6FD1781E}" srcOrd="3" destOrd="0" presId="urn:microsoft.com/office/officeart/2005/8/layout/cycle7"/>
    <dgm:cxn modelId="{9ECFDCAC-16A3-4142-AC9A-97A8BDF3E0E5}" type="presParOf" srcId="{74A83A5D-C012-4E72-BE72-1A0E6FD1781E}" destId="{34CB3E91-6FF7-476C-B816-920E35FC269A}" srcOrd="0" destOrd="0" presId="urn:microsoft.com/office/officeart/2005/8/layout/cycle7"/>
    <dgm:cxn modelId="{8BBC96F4-9FA3-4315-BA4A-7E15AB928ECB}" type="presParOf" srcId="{600D8A01-3F83-4EDC-A5F6-4B77F1058EBA}" destId="{0E721B9D-5512-4813-AE4C-28B645D61509}" srcOrd="4" destOrd="0" presId="urn:microsoft.com/office/officeart/2005/8/layout/cycle7"/>
    <dgm:cxn modelId="{DB6D2148-BBD4-4CC5-8173-EBB825A037E9}" type="presParOf" srcId="{600D8A01-3F83-4EDC-A5F6-4B77F1058EBA}" destId="{721A22AC-AA3A-41E1-B570-DC4A50648680}" srcOrd="5" destOrd="0" presId="urn:microsoft.com/office/officeart/2005/8/layout/cycle7"/>
    <dgm:cxn modelId="{3A27AAA3-4DE9-4796-8A63-E00352581910}" type="presParOf" srcId="{721A22AC-AA3A-41E1-B570-DC4A50648680}" destId="{1F24BDD1-FE4F-46DB-A2AF-81E253269915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57FB0D2E-E18B-45C3-8B52-8AAEE0EAF53F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CD29182-E9B7-4FB0-B3F1-F4B70F191C9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dirty="0"/>
        </a:p>
      </dgm:t>
    </dgm:pt>
    <dgm:pt modelId="{5E18F0D4-2E0B-40F4-A2AE-BF20C6D8405E}" type="parTrans" cxnId="{5E23D401-EE22-41C0-A970-CB39FFB6F691}">
      <dgm:prSet/>
      <dgm:spPr/>
      <dgm:t>
        <a:bodyPr/>
        <a:lstStyle/>
        <a:p>
          <a:endParaRPr lang="ru-RU"/>
        </a:p>
      </dgm:t>
    </dgm:pt>
    <dgm:pt modelId="{8908CDFB-EE22-42C9-97FC-47002C86D9A3}" type="sibTrans" cxnId="{5E23D401-EE22-41C0-A970-CB39FFB6F691}">
      <dgm:prSet/>
      <dgm:spPr/>
      <dgm:t>
        <a:bodyPr/>
        <a:lstStyle/>
        <a:p>
          <a:endParaRPr lang="ru-RU"/>
        </a:p>
      </dgm:t>
    </dgm:pt>
    <dgm:pt modelId="{21577A15-7E3D-455F-839D-084F3AF79779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Имущество, принадлежащее каждому из супругов до вступление в брак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BA74E4F-9B9D-43F5-9771-C204AE6726C5}" type="parTrans" cxnId="{BAD6BF79-8F19-4706-AB05-EA689392E0B8}">
      <dgm:prSet/>
      <dgm:spPr/>
      <dgm:t>
        <a:bodyPr/>
        <a:lstStyle/>
        <a:p>
          <a:endParaRPr lang="ru-RU"/>
        </a:p>
      </dgm:t>
    </dgm:pt>
    <dgm:pt modelId="{28460385-E966-4B86-B74F-1349D547D418}" type="sibTrans" cxnId="{BAD6BF79-8F19-4706-AB05-EA689392E0B8}">
      <dgm:prSet/>
      <dgm:spPr/>
      <dgm:t>
        <a:bodyPr/>
        <a:lstStyle/>
        <a:p>
          <a:endParaRPr lang="ru-RU"/>
        </a:p>
      </dgm:t>
    </dgm:pt>
    <dgm:pt modelId="{E70D7465-FB5A-4431-95D9-FA3924BE9A11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Имущество,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перешедшее в собственность одного из супругов по наследству</a:t>
          </a:r>
          <a:endParaRPr lang="ru-RU" sz="3800" dirty="0"/>
        </a:p>
      </dgm:t>
    </dgm:pt>
    <dgm:pt modelId="{88D1B5E4-FB35-4556-B441-D55941C5901C}" type="parTrans" cxnId="{9AE8B9B8-066C-46BE-85F8-A2631794268A}">
      <dgm:prSet/>
      <dgm:spPr/>
      <dgm:t>
        <a:bodyPr/>
        <a:lstStyle/>
        <a:p>
          <a:endParaRPr lang="ru-RU"/>
        </a:p>
      </dgm:t>
    </dgm:pt>
    <dgm:pt modelId="{3923CD27-DEFF-4282-B267-2CDC12A56511}" type="sibTrans" cxnId="{9AE8B9B8-066C-46BE-85F8-A2631794268A}">
      <dgm:prSet/>
      <dgm:spPr/>
      <dgm:t>
        <a:bodyPr/>
        <a:lstStyle/>
        <a:p>
          <a:endParaRPr lang="ru-RU"/>
        </a:p>
      </dgm:t>
    </dgm:pt>
    <dgm:pt modelId="{25FB819D-7639-4FE2-9D35-6610D44C4D14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Имущество, полученное одним из супругов в дар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48AB3A8-0D63-48EF-B0CC-BCB21D2C2A5A}" type="parTrans" cxnId="{B24C201B-4FEC-4C2B-B02D-4EABACADF5C2}">
      <dgm:prSet/>
      <dgm:spPr/>
      <dgm:t>
        <a:bodyPr/>
        <a:lstStyle/>
        <a:p>
          <a:endParaRPr lang="ru-RU"/>
        </a:p>
      </dgm:t>
    </dgm:pt>
    <dgm:pt modelId="{D0EB6FFE-46E6-4C1F-BDBB-3F2ABF3CEF09}" type="sibTrans" cxnId="{B24C201B-4FEC-4C2B-B02D-4EABACADF5C2}">
      <dgm:prSet/>
      <dgm:spPr/>
      <dgm:t>
        <a:bodyPr/>
        <a:lstStyle/>
        <a:p>
          <a:endParaRPr lang="ru-RU"/>
        </a:p>
      </dgm:t>
    </dgm:pt>
    <dgm:pt modelId="{F17654C1-387B-4865-8B6A-B7063355A926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</a:rPr>
            <a:t>Вещи индивидуального пользования (одежда,обувь и др.) за исключением драгоценностей и других предметов роскоши</a:t>
          </a:r>
          <a:endParaRPr lang="ru-RU" sz="2000" dirty="0">
            <a:solidFill>
              <a:schemeClr val="accent3">
                <a:lumMod val="50000"/>
              </a:schemeClr>
            </a:solidFill>
          </a:endParaRPr>
        </a:p>
      </dgm:t>
    </dgm:pt>
    <dgm:pt modelId="{62D4BA3F-D029-4FCD-9EC5-F30B3478DCEA}" type="parTrans" cxnId="{41E30DD3-1452-44E6-BF01-3EFC7F733DCE}">
      <dgm:prSet/>
      <dgm:spPr/>
      <dgm:t>
        <a:bodyPr/>
        <a:lstStyle/>
        <a:p>
          <a:endParaRPr lang="ru-RU"/>
        </a:p>
      </dgm:t>
    </dgm:pt>
    <dgm:pt modelId="{403D47A2-E4B0-4EA2-8925-C127ACCFC98B}" type="sibTrans" cxnId="{41E30DD3-1452-44E6-BF01-3EFC7F733DCE}">
      <dgm:prSet/>
      <dgm:spPr/>
      <dgm:t>
        <a:bodyPr/>
        <a:lstStyle/>
        <a:p>
          <a:endParaRPr lang="ru-RU"/>
        </a:p>
      </dgm:t>
    </dgm:pt>
    <dgm:pt modelId="{1E5096FA-DFAE-4B4A-B079-72B5719B5DED}" type="pres">
      <dgm:prSet presAssocID="{57FB0D2E-E18B-45C3-8B52-8AAEE0EAF53F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F59DB50-EFC0-4273-8E87-DA4B4BAAE98B}" type="pres">
      <dgm:prSet presAssocID="{57FB0D2E-E18B-45C3-8B52-8AAEE0EAF53F}" presName="matrix" presStyleCnt="0"/>
      <dgm:spPr/>
    </dgm:pt>
    <dgm:pt modelId="{C3CDDD04-B7DC-4D6B-A4EE-B32769DDA512}" type="pres">
      <dgm:prSet presAssocID="{57FB0D2E-E18B-45C3-8B52-8AAEE0EAF53F}" presName="tile1" presStyleLbl="node1" presStyleIdx="0" presStyleCnt="4"/>
      <dgm:spPr/>
      <dgm:t>
        <a:bodyPr/>
        <a:lstStyle/>
        <a:p>
          <a:endParaRPr lang="ru-RU"/>
        </a:p>
      </dgm:t>
    </dgm:pt>
    <dgm:pt modelId="{874B5C4A-1ECE-41E6-90AB-B6F8A3A6971E}" type="pres">
      <dgm:prSet presAssocID="{57FB0D2E-E18B-45C3-8B52-8AAEE0EAF53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CE85D0-D2A4-47EE-BC5D-DA83F84E9203}" type="pres">
      <dgm:prSet presAssocID="{57FB0D2E-E18B-45C3-8B52-8AAEE0EAF53F}" presName="tile2" presStyleLbl="node1" presStyleIdx="1" presStyleCnt="4"/>
      <dgm:spPr/>
      <dgm:t>
        <a:bodyPr/>
        <a:lstStyle/>
        <a:p>
          <a:endParaRPr lang="ru-RU"/>
        </a:p>
      </dgm:t>
    </dgm:pt>
    <dgm:pt modelId="{30F52F7F-F0A2-4D01-9363-515F6618405A}" type="pres">
      <dgm:prSet presAssocID="{57FB0D2E-E18B-45C3-8B52-8AAEE0EAF53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22D218-F385-4524-8B2D-A25359C9B67E}" type="pres">
      <dgm:prSet presAssocID="{57FB0D2E-E18B-45C3-8B52-8AAEE0EAF53F}" presName="tile3" presStyleLbl="node1" presStyleIdx="2" presStyleCnt="4"/>
      <dgm:spPr/>
      <dgm:t>
        <a:bodyPr/>
        <a:lstStyle/>
        <a:p>
          <a:endParaRPr lang="ru-RU"/>
        </a:p>
      </dgm:t>
    </dgm:pt>
    <dgm:pt modelId="{014E4E86-A3D3-4002-A9EE-FF008AC8B5E1}" type="pres">
      <dgm:prSet presAssocID="{57FB0D2E-E18B-45C3-8B52-8AAEE0EAF53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FD8259-CEB5-4C21-8ADC-03299D299D2F}" type="pres">
      <dgm:prSet presAssocID="{57FB0D2E-E18B-45C3-8B52-8AAEE0EAF53F}" presName="tile4" presStyleLbl="node1" presStyleIdx="3" presStyleCnt="4"/>
      <dgm:spPr/>
      <dgm:t>
        <a:bodyPr/>
        <a:lstStyle/>
        <a:p>
          <a:endParaRPr lang="ru-RU"/>
        </a:p>
      </dgm:t>
    </dgm:pt>
    <dgm:pt modelId="{62570E0A-5349-4092-B292-407DE9C25B16}" type="pres">
      <dgm:prSet presAssocID="{57FB0D2E-E18B-45C3-8B52-8AAEE0EAF53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32FA727-1827-4797-ABCD-C8DE0BBED433}" type="pres">
      <dgm:prSet presAssocID="{57FB0D2E-E18B-45C3-8B52-8AAEE0EAF53F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1E30DD3-1452-44E6-BF01-3EFC7F733DCE}" srcId="{8CD29182-E9B7-4FB0-B3F1-F4B70F191C93}" destId="{F17654C1-387B-4865-8B6A-B7063355A926}" srcOrd="3" destOrd="0" parTransId="{62D4BA3F-D029-4FCD-9EC5-F30B3478DCEA}" sibTransId="{403D47A2-E4B0-4EA2-8925-C127ACCFC98B}"/>
    <dgm:cxn modelId="{DF17780D-E38C-43C1-880B-383CDCDFA55F}" type="presOf" srcId="{21577A15-7E3D-455F-839D-084F3AF79779}" destId="{874B5C4A-1ECE-41E6-90AB-B6F8A3A6971E}" srcOrd="1" destOrd="0" presId="urn:microsoft.com/office/officeart/2005/8/layout/matrix1"/>
    <dgm:cxn modelId="{56E290F9-FA1A-46E3-9DED-E1B7CBE1A1B0}" type="presOf" srcId="{E70D7465-FB5A-4431-95D9-FA3924BE9A11}" destId="{30F52F7F-F0A2-4D01-9363-515F6618405A}" srcOrd="1" destOrd="0" presId="urn:microsoft.com/office/officeart/2005/8/layout/matrix1"/>
    <dgm:cxn modelId="{B24C201B-4FEC-4C2B-B02D-4EABACADF5C2}" srcId="{8CD29182-E9B7-4FB0-B3F1-F4B70F191C93}" destId="{25FB819D-7639-4FE2-9D35-6610D44C4D14}" srcOrd="2" destOrd="0" parTransId="{748AB3A8-0D63-48EF-B0CC-BCB21D2C2A5A}" sibTransId="{D0EB6FFE-46E6-4C1F-BDBB-3F2ABF3CEF09}"/>
    <dgm:cxn modelId="{7EF182FC-DF4A-492B-BA89-827F738FE46E}" type="presOf" srcId="{25FB819D-7639-4FE2-9D35-6610D44C4D14}" destId="{014E4E86-A3D3-4002-A9EE-FF008AC8B5E1}" srcOrd="1" destOrd="0" presId="urn:microsoft.com/office/officeart/2005/8/layout/matrix1"/>
    <dgm:cxn modelId="{51AB2F02-97D2-4CE8-A41C-0B9E10B34037}" type="presOf" srcId="{25FB819D-7639-4FE2-9D35-6610D44C4D14}" destId="{B522D218-F385-4524-8B2D-A25359C9B67E}" srcOrd="0" destOrd="0" presId="urn:microsoft.com/office/officeart/2005/8/layout/matrix1"/>
    <dgm:cxn modelId="{BAD6BF79-8F19-4706-AB05-EA689392E0B8}" srcId="{8CD29182-E9B7-4FB0-B3F1-F4B70F191C93}" destId="{21577A15-7E3D-455F-839D-084F3AF79779}" srcOrd="0" destOrd="0" parTransId="{4BA74E4F-9B9D-43F5-9771-C204AE6726C5}" sibTransId="{28460385-E966-4B86-B74F-1349D547D418}"/>
    <dgm:cxn modelId="{9E4F4445-51A4-4F71-ADF9-E28B91371CA5}" type="presOf" srcId="{E70D7465-FB5A-4431-95D9-FA3924BE9A11}" destId="{57CE85D0-D2A4-47EE-BC5D-DA83F84E9203}" srcOrd="0" destOrd="0" presId="urn:microsoft.com/office/officeart/2005/8/layout/matrix1"/>
    <dgm:cxn modelId="{657615CD-CEC3-4C65-841E-E44E3AD574A2}" type="presOf" srcId="{F17654C1-387B-4865-8B6A-B7063355A926}" destId="{D7FD8259-CEB5-4C21-8ADC-03299D299D2F}" srcOrd="0" destOrd="0" presId="urn:microsoft.com/office/officeart/2005/8/layout/matrix1"/>
    <dgm:cxn modelId="{8ED21B74-F8DF-4175-9B85-39C7ECD4FBAB}" type="presOf" srcId="{8CD29182-E9B7-4FB0-B3F1-F4B70F191C93}" destId="{C32FA727-1827-4797-ABCD-C8DE0BBED433}" srcOrd="0" destOrd="0" presId="urn:microsoft.com/office/officeart/2005/8/layout/matrix1"/>
    <dgm:cxn modelId="{1AB6A070-0434-4108-9251-9F86D98422A2}" type="presOf" srcId="{57FB0D2E-E18B-45C3-8B52-8AAEE0EAF53F}" destId="{1E5096FA-DFAE-4B4A-B079-72B5719B5DED}" srcOrd="0" destOrd="0" presId="urn:microsoft.com/office/officeart/2005/8/layout/matrix1"/>
    <dgm:cxn modelId="{ABFD37C8-D841-4164-A817-0E59774C8897}" type="presOf" srcId="{21577A15-7E3D-455F-839D-084F3AF79779}" destId="{C3CDDD04-B7DC-4D6B-A4EE-B32769DDA512}" srcOrd="0" destOrd="0" presId="urn:microsoft.com/office/officeart/2005/8/layout/matrix1"/>
    <dgm:cxn modelId="{9AE8B9B8-066C-46BE-85F8-A2631794268A}" srcId="{8CD29182-E9B7-4FB0-B3F1-F4B70F191C93}" destId="{E70D7465-FB5A-4431-95D9-FA3924BE9A11}" srcOrd="1" destOrd="0" parTransId="{88D1B5E4-FB35-4556-B441-D55941C5901C}" sibTransId="{3923CD27-DEFF-4282-B267-2CDC12A56511}"/>
    <dgm:cxn modelId="{5E23D401-EE22-41C0-A970-CB39FFB6F691}" srcId="{57FB0D2E-E18B-45C3-8B52-8AAEE0EAF53F}" destId="{8CD29182-E9B7-4FB0-B3F1-F4B70F191C93}" srcOrd="0" destOrd="0" parTransId="{5E18F0D4-2E0B-40F4-A2AE-BF20C6D8405E}" sibTransId="{8908CDFB-EE22-42C9-97FC-47002C86D9A3}"/>
    <dgm:cxn modelId="{302E7A95-EA58-4000-BB98-468B8507AF85}" type="presOf" srcId="{F17654C1-387B-4865-8B6A-B7063355A926}" destId="{62570E0A-5349-4092-B292-407DE9C25B16}" srcOrd="1" destOrd="0" presId="urn:microsoft.com/office/officeart/2005/8/layout/matrix1"/>
    <dgm:cxn modelId="{78676DCE-5B45-44D8-B2FF-DCC33E434A50}" type="presParOf" srcId="{1E5096FA-DFAE-4B4A-B079-72B5719B5DED}" destId="{FF59DB50-EFC0-4273-8E87-DA4B4BAAE98B}" srcOrd="0" destOrd="0" presId="urn:microsoft.com/office/officeart/2005/8/layout/matrix1"/>
    <dgm:cxn modelId="{A47C6C02-AC15-4B47-B4E6-3419F728210D}" type="presParOf" srcId="{FF59DB50-EFC0-4273-8E87-DA4B4BAAE98B}" destId="{C3CDDD04-B7DC-4D6B-A4EE-B32769DDA512}" srcOrd="0" destOrd="0" presId="urn:microsoft.com/office/officeart/2005/8/layout/matrix1"/>
    <dgm:cxn modelId="{189A3852-9762-4F86-86B8-ADEA6F9D644F}" type="presParOf" srcId="{FF59DB50-EFC0-4273-8E87-DA4B4BAAE98B}" destId="{874B5C4A-1ECE-41E6-90AB-B6F8A3A6971E}" srcOrd="1" destOrd="0" presId="urn:microsoft.com/office/officeart/2005/8/layout/matrix1"/>
    <dgm:cxn modelId="{622E3FAE-DF19-4798-AE6D-2F9E7C7628DF}" type="presParOf" srcId="{FF59DB50-EFC0-4273-8E87-DA4B4BAAE98B}" destId="{57CE85D0-D2A4-47EE-BC5D-DA83F84E9203}" srcOrd="2" destOrd="0" presId="urn:microsoft.com/office/officeart/2005/8/layout/matrix1"/>
    <dgm:cxn modelId="{1FE81C17-04FC-49F6-BE06-AE4E13E0E6F8}" type="presParOf" srcId="{FF59DB50-EFC0-4273-8E87-DA4B4BAAE98B}" destId="{30F52F7F-F0A2-4D01-9363-515F6618405A}" srcOrd="3" destOrd="0" presId="urn:microsoft.com/office/officeart/2005/8/layout/matrix1"/>
    <dgm:cxn modelId="{2802198F-D7D2-466E-A2FA-14E34C87EC97}" type="presParOf" srcId="{FF59DB50-EFC0-4273-8E87-DA4B4BAAE98B}" destId="{B522D218-F385-4524-8B2D-A25359C9B67E}" srcOrd="4" destOrd="0" presId="urn:microsoft.com/office/officeart/2005/8/layout/matrix1"/>
    <dgm:cxn modelId="{3F18224B-2928-47F7-A940-03FE0C825940}" type="presParOf" srcId="{FF59DB50-EFC0-4273-8E87-DA4B4BAAE98B}" destId="{014E4E86-A3D3-4002-A9EE-FF008AC8B5E1}" srcOrd="5" destOrd="0" presId="urn:microsoft.com/office/officeart/2005/8/layout/matrix1"/>
    <dgm:cxn modelId="{E09270BE-684F-4B21-804D-68E36C8B5B5D}" type="presParOf" srcId="{FF59DB50-EFC0-4273-8E87-DA4B4BAAE98B}" destId="{D7FD8259-CEB5-4C21-8ADC-03299D299D2F}" srcOrd="6" destOrd="0" presId="urn:microsoft.com/office/officeart/2005/8/layout/matrix1"/>
    <dgm:cxn modelId="{305CAEC2-6EEC-404C-AD80-C0B1BEC841CC}" type="presParOf" srcId="{FF59DB50-EFC0-4273-8E87-DA4B4BAAE98B}" destId="{62570E0A-5349-4092-B292-407DE9C25B16}" srcOrd="7" destOrd="0" presId="urn:microsoft.com/office/officeart/2005/8/layout/matrix1"/>
    <dgm:cxn modelId="{D1919ED6-F4AD-429D-B5A8-FE6DD71B1FC9}" type="presParOf" srcId="{1E5096FA-DFAE-4B4A-B079-72B5719B5DED}" destId="{C32FA727-1827-4797-ABCD-C8DE0BBED433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C36D6375-55D2-4FC6-8D8B-A89A15F82AC5}" type="doc">
      <dgm:prSet loTypeId="urn:microsoft.com/office/officeart/2005/8/layout/cycle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11E8750-6FD2-40A1-8A4D-2FD789A28F40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Неумение вести домашнее хозяйство</a:t>
          </a:r>
          <a:endParaRPr lang="ru-RU" dirty="0"/>
        </a:p>
      </dgm:t>
    </dgm:pt>
    <dgm:pt modelId="{5CEC37B9-D311-4920-A290-AA4326BE7C86}" type="parTrans" cxnId="{70E5D627-6979-47BA-BA05-867AF57EC9BC}">
      <dgm:prSet/>
      <dgm:spPr/>
      <dgm:t>
        <a:bodyPr/>
        <a:lstStyle/>
        <a:p>
          <a:endParaRPr lang="ru-RU"/>
        </a:p>
      </dgm:t>
    </dgm:pt>
    <dgm:pt modelId="{494C0F96-4CC1-4A99-B3B3-8C3B2C9FA0F2}" type="sibTrans" cxnId="{70E5D627-6979-47BA-BA05-867AF57EC9BC}">
      <dgm:prSet/>
      <dgm:spPr/>
      <dgm:t>
        <a:bodyPr/>
        <a:lstStyle/>
        <a:p>
          <a:endParaRPr lang="ru-RU"/>
        </a:p>
      </dgm:t>
    </dgm:pt>
    <dgm:pt modelId="{B381AF72-8D72-4E9D-9E74-2C406E0F1236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Грубость</a:t>
          </a:r>
          <a:endParaRPr lang="ru-RU" dirty="0">
            <a:solidFill>
              <a:schemeClr val="bg1">
                <a:lumMod val="95000"/>
              </a:schemeClr>
            </a:solidFill>
          </a:endParaRPr>
        </a:p>
      </dgm:t>
    </dgm:pt>
    <dgm:pt modelId="{66BDAF3C-E727-4D5B-A0B1-FCC0D7874F7D}" type="parTrans" cxnId="{A5674339-10AD-46EC-BC0B-4058B8CD01AD}">
      <dgm:prSet/>
      <dgm:spPr/>
      <dgm:t>
        <a:bodyPr/>
        <a:lstStyle/>
        <a:p>
          <a:endParaRPr lang="ru-RU"/>
        </a:p>
      </dgm:t>
    </dgm:pt>
    <dgm:pt modelId="{F67464F7-55AF-44EC-8517-D50D14A1D321}" type="sibTrans" cxnId="{A5674339-10AD-46EC-BC0B-4058B8CD01AD}">
      <dgm:prSet/>
      <dgm:spPr/>
      <dgm:t>
        <a:bodyPr/>
        <a:lstStyle/>
        <a:p>
          <a:endParaRPr lang="ru-RU"/>
        </a:p>
      </dgm:t>
    </dgm:pt>
    <dgm:pt modelId="{CBE88BBD-E2DA-41D3-9DE7-C1A88BBA8D91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Эгоизм</a:t>
          </a:r>
          <a:endParaRPr lang="ru-RU" dirty="0"/>
        </a:p>
      </dgm:t>
    </dgm:pt>
    <dgm:pt modelId="{FD572047-BEB5-45D1-B833-92E2174E9C0A}" type="parTrans" cxnId="{5641E1FB-6FF1-4DBD-853C-A4C3F82EE1D2}">
      <dgm:prSet/>
      <dgm:spPr/>
      <dgm:t>
        <a:bodyPr/>
        <a:lstStyle/>
        <a:p>
          <a:endParaRPr lang="ru-RU"/>
        </a:p>
      </dgm:t>
    </dgm:pt>
    <dgm:pt modelId="{ADE457E3-8537-4513-BB7B-DEA70C345496}" type="sibTrans" cxnId="{5641E1FB-6FF1-4DBD-853C-A4C3F82EE1D2}">
      <dgm:prSet/>
      <dgm:spPr/>
      <dgm:t>
        <a:bodyPr/>
        <a:lstStyle/>
        <a:p>
          <a:endParaRPr lang="ru-RU"/>
        </a:p>
      </dgm:t>
    </dgm:pt>
    <dgm:pt modelId="{9A04AE9B-7E89-44E3-81A4-D91E14EB0518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Супружеская неверность</a:t>
          </a:r>
          <a:endParaRPr lang="ru-RU" dirty="0"/>
        </a:p>
      </dgm:t>
    </dgm:pt>
    <dgm:pt modelId="{5F7F83A0-7EBB-42D0-A717-9C0FEAE74562}" type="parTrans" cxnId="{F7297EA0-E171-44C5-8F83-E4E726BC6207}">
      <dgm:prSet/>
      <dgm:spPr/>
      <dgm:t>
        <a:bodyPr/>
        <a:lstStyle/>
        <a:p>
          <a:endParaRPr lang="ru-RU"/>
        </a:p>
      </dgm:t>
    </dgm:pt>
    <dgm:pt modelId="{DA547DF6-0285-433C-BA14-6C2D09661FA7}" type="sibTrans" cxnId="{F7297EA0-E171-44C5-8F83-E4E726BC6207}">
      <dgm:prSet/>
      <dgm:spPr/>
      <dgm:t>
        <a:bodyPr/>
        <a:lstStyle/>
        <a:p>
          <a:endParaRPr lang="ru-RU"/>
        </a:p>
      </dgm:t>
    </dgm:pt>
    <dgm:pt modelId="{2618A526-2B2A-47F3-A481-BEF0A743E627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Пьянство, наркомания</a:t>
          </a:r>
          <a:endParaRPr lang="ru-RU" dirty="0"/>
        </a:p>
      </dgm:t>
    </dgm:pt>
    <dgm:pt modelId="{1C289E17-060B-4252-B059-1B7F382D4FFF}" type="parTrans" cxnId="{94A333D1-0659-4FA3-83D5-CA050D946C23}">
      <dgm:prSet/>
      <dgm:spPr/>
      <dgm:t>
        <a:bodyPr/>
        <a:lstStyle/>
        <a:p>
          <a:endParaRPr lang="ru-RU"/>
        </a:p>
      </dgm:t>
    </dgm:pt>
    <dgm:pt modelId="{106A7065-803B-4B47-B433-9F43059CFA84}" type="sibTrans" cxnId="{94A333D1-0659-4FA3-83D5-CA050D946C23}">
      <dgm:prSet/>
      <dgm:spPr/>
      <dgm:t>
        <a:bodyPr/>
        <a:lstStyle/>
        <a:p>
          <a:endParaRPr lang="ru-RU"/>
        </a:p>
      </dgm:t>
    </dgm:pt>
    <dgm:pt modelId="{3F7B7421-F9D6-4710-9F6A-E91E86B0F62C}">
      <dgm:prSet phldrT="[Текст]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Жестокость</a:t>
          </a:r>
          <a:endParaRPr lang="ru-RU" dirty="0"/>
        </a:p>
      </dgm:t>
    </dgm:pt>
    <dgm:pt modelId="{A38F7255-F4D6-4F23-A56C-1D7E8246264C}" type="parTrans" cxnId="{ECF95A99-8DE4-4445-AB76-8C2A0779205E}">
      <dgm:prSet/>
      <dgm:spPr/>
      <dgm:t>
        <a:bodyPr/>
        <a:lstStyle/>
        <a:p>
          <a:endParaRPr lang="ru-RU"/>
        </a:p>
      </dgm:t>
    </dgm:pt>
    <dgm:pt modelId="{701F92CF-2F18-4623-9331-09BE495A298C}" type="sibTrans" cxnId="{ECF95A99-8DE4-4445-AB76-8C2A0779205E}">
      <dgm:prSet/>
      <dgm:spPr/>
      <dgm:t>
        <a:bodyPr/>
        <a:lstStyle/>
        <a:p>
          <a:endParaRPr lang="ru-RU"/>
        </a:p>
      </dgm:t>
    </dgm:pt>
    <dgm:pt modelId="{D71B5819-8876-4812-B46E-BBB695861686}" type="pres">
      <dgm:prSet presAssocID="{C36D6375-55D2-4FC6-8D8B-A89A15F82AC5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BAF9230-D76E-4A0A-AA50-0589472A94D4}" type="pres">
      <dgm:prSet presAssocID="{011E8750-6FD2-40A1-8A4D-2FD789A28F40}" presName="node" presStyleLbl="node1" presStyleIdx="0" presStyleCnt="6" custScaleX="230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987BD8-EFBC-4019-8EC6-35BE1725A3B8}" type="pres">
      <dgm:prSet presAssocID="{011E8750-6FD2-40A1-8A4D-2FD789A28F40}" presName="spNode" presStyleCnt="0"/>
      <dgm:spPr/>
    </dgm:pt>
    <dgm:pt modelId="{150C74DA-6A88-4132-A998-9AA953BA1BA6}" type="pres">
      <dgm:prSet presAssocID="{494C0F96-4CC1-4A99-B3B3-8C3B2C9FA0F2}" presName="sibTrans" presStyleLbl="sibTrans1D1" presStyleIdx="0" presStyleCnt="6"/>
      <dgm:spPr/>
      <dgm:t>
        <a:bodyPr/>
        <a:lstStyle/>
        <a:p>
          <a:endParaRPr lang="ru-RU"/>
        </a:p>
      </dgm:t>
    </dgm:pt>
    <dgm:pt modelId="{D31D24AA-7B7C-45AB-BF72-7A0D74EAF515}" type="pres">
      <dgm:prSet presAssocID="{B381AF72-8D72-4E9D-9E74-2C406E0F1236}" presName="node" presStyleLbl="node1" presStyleIdx="1" presStyleCnt="6" custScaleX="1946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AD0755-CD5C-41EA-A039-DA3DA6D02095}" type="pres">
      <dgm:prSet presAssocID="{B381AF72-8D72-4E9D-9E74-2C406E0F1236}" presName="spNode" presStyleCnt="0"/>
      <dgm:spPr/>
    </dgm:pt>
    <dgm:pt modelId="{7512656E-4A39-4F24-8A5A-D4E09698AF74}" type="pres">
      <dgm:prSet presAssocID="{F67464F7-55AF-44EC-8517-D50D14A1D321}" presName="sibTrans" presStyleLbl="sibTrans1D1" presStyleIdx="1" presStyleCnt="6"/>
      <dgm:spPr/>
      <dgm:t>
        <a:bodyPr/>
        <a:lstStyle/>
        <a:p>
          <a:endParaRPr lang="ru-RU"/>
        </a:p>
      </dgm:t>
    </dgm:pt>
    <dgm:pt modelId="{6625BEC2-31B9-46C2-A7BC-333AD813E2D9}" type="pres">
      <dgm:prSet presAssocID="{3F7B7421-F9D6-4710-9F6A-E91E86B0F62C}" presName="node" presStyleLbl="node1" presStyleIdx="2" presStyleCnt="6" custScaleX="179491" custScaleY="947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A23B5-5643-430C-B031-C3E2705451D9}" type="pres">
      <dgm:prSet presAssocID="{3F7B7421-F9D6-4710-9F6A-E91E86B0F62C}" presName="spNode" presStyleCnt="0"/>
      <dgm:spPr/>
    </dgm:pt>
    <dgm:pt modelId="{C52509E7-1439-4489-BAFC-25172BA51100}" type="pres">
      <dgm:prSet presAssocID="{701F92CF-2F18-4623-9331-09BE495A298C}" presName="sibTrans" presStyleLbl="sibTrans1D1" presStyleIdx="2" presStyleCnt="6"/>
      <dgm:spPr/>
      <dgm:t>
        <a:bodyPr/>
        <a:lstStyle/>
        <a:p>
          <a:endParaRPr lang="ru-RU"/>
        </a:p>
      </dgm:t>
    </dgm:pt>
    <dgm:pt modelId="{1782CA52-BAA1-4A77-891F-E6FCA10197AF}" type="pres">
      <dgm:prSet presAssocID="{CBE88BBD-E2DA-41D3-9DE7-C1A88BBA8D91}" presName="node" presStyleLbl="node1" presStyleIdx="3" presStyleCnt="6" custScaleX="179884" custRadScaleRad="100061" custRadScaleInc="999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A7A15-573C-4F1C-8CF1-ACEBBE84C00D}" type="pres">
      <dgm:prSet presAssocID="{CBE88BBD-E2DA-41D3-9DE7-C1A88BBA8D91}" presName="spNode" presStyleCnt="0"/>
      <dgm:spPr/>
    </dgm:pt>
    <dgm:pt modelId="{1A5439AB-E1D4-4239-9EC1-22C227C1C948}" type="pres">
      <dgm:prSet presAssocID="{ADE457E3-8537-4513-BB7B-DEA70C345496}" presName="sibTrans" presStyleLbl="sibTrans1D1" presStyleIdx="3" presStyleCnt="6"/>
      <dgm:spPr/>
      <dgm:t>
        <a:bodyPr/>
        <a:lstStyle/>
        <a:p>
          <a:endParaRPr lang="ru-RU"/>
        </a:p>
      </dgm:t>
    </dgm:pt>
    <dgm:pt modelId="{199BFA71-D6EA-4539-8895-560CAA42107E}" type="pres">
      <dgm:prSet presAssocID="{9A04AE9B-7E89-44E3-81A4-D91E14EB0518}" presName="node" presStyleLbl="node1" presStyleIdx="4" presStyleCnt="6" custScaleX="180756" custScaleY="975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1D9EE5-88E1-49D8-9AB7-1279E85CCD8C}" type="pres">
      <dgm:prSet presAssocID="{9A04AE9B-7E89-44E3-81A4-D91E14EB0518}" presName="spNode" presStyleCnt="0"/>
      <dgm:spPr/>
    </dgm:pt>
    <dgm:pt modelId="{712E54CA-3691-4109-AF08-4DFDBB6631F9}" type="pres">
      <dgm:prSet presAssocID="{DA547DF6-0285-433C-BA14-6C2D09661FA7}" presName="sibTrans" presStyleLbl="sibTrans1D1" presStyleIdx="4" presStyleCnt="6"/>
      <dgm:spPr/>
      <dgm:t>
        <a:bodyPr/>
        <a:lstStyle/>
        <a:p>
          <a:endParaRPr lang="ru-RU"/>
        </a:p>
      </dgm:t>
    </dgm:pt>
    <dgm:pt modelId="{050A678D-DADF-4B6F-B26F-4658BA1AB3BF}" type="pres">
      <dgm:prSet presAssocID="{2618A526-2B2A-47F3-A481-BEF0A743E627}" presName="node" presStyleLbl="node1" presStyleIdx="5" presStyleCnt="6" custScaleX="170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5F29E0-1F7F-4503-882C-4E3F9C908BCD}" type="pres">
      <dgm:prSet presAssocID="{2618A526-2B2A-47F3-A481-BEF0A743E627}" presName="spNode" presStyleCnt="0"/>
      <dgm:spPr/>
    </dgm:pt>
    <dgm:pt modelId="{20B4A811-C6F7-4A0E-AB3A-9F3CCD4816D5}" type="pres">
      <dgm:prSet presAssocID="{106A7065-803B-4B47-B433-9F43059CFA84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F7297EA0-E171-44C5-8F83-E4E726BC6207}" srcId="{C36D6375-55D2-4FC6-8D8B-A89A15F82AC5}" destId="{9A04AE9B-7E89-44E3-81A4-D91E14EB0518}" srcOrd="4" destOrd="0" parTransId="{5F7F83A0-7EBB-42D0-A717-9C0FEAE74562}" sibTransId="{DA547DF6-0285-433C-BA14-6C2D09661FA7}"/>
    <dgm:cxn modelId="{E16BB8B4-9C30-4633-A4C9-5423BB4EAB6C}" type="presOf" srcId="{C36D6375-55D2-4FC6-8D8B-A89A15F82AC5}" destId="{D71B5819-8876-4812-B46E-BBB695861686}" srcOrd="0" destOrd="0" presId="urn:microsoft.com/office/officeart/2005/8/layout/cycle5"/>
    <dgm:cxn modelId="{CC27AB42-A134-4AEA-9F42-529743FE4042}" type="presOf" srcId="{011E8750-6FD2-40A1-8A4D-2FD789A28F40}" destId="{5BAF9230-D76E-4A0A-AA50-0589472A94D4}" srcOrd="0" destOrd="0" presId="urn:microsoft.com/office/officeart/2005/8/layout/cycle5"/>
    <dgm:cxn modelId="{F87CBDEC-F636-4F56-8379-5F6AE0556F8A}" type="presOf" srcId="{DA547DF6-0285-433C-BA14-6C2D09661FA7}" destId="{712E54CA-3691-4109-AF08-4DFDBB6631F9}" srcOrd="0" destOrd="0" presId="urn:microsoft.com/office/officeart/2005/8/layout/cycle5"/>
    <dgm:cxn modelId="{11C37A7E-82FC-4C75-859B-98CB71C29387}" type="presOf" srcId="{701F92CF-2F18-4623-9331-09BE495A298C}" destId="{C52509E7-1439-4489-BAFC-25172BA51100}" srcOrd="0" destOrd="0" presId="urn:microsoft.com/office/officeart/2005/8/layout/cycle5"/>
    <dgm:cxn modelId="{5641E1FB-6FF1-4DBD-853C-A4C3F82EE1D2}" srcId="{C36D6375-55D2-4FC6-8D8B-A89A15F82AC5}" destId="{CBE88BBD-E2DA-41D3-9DE7-C1A88BBA8D91}" srcOrd="3" destOrd="0" parTransId="{FD572047-BEB5-45D1-B833-92E2174E9C0A}" sibTransId="{ADE457E3-8537-4513-BB7B-DEA70C345496}"/>
    <dgm:cxn modelId="{ECF95A99-8DE4-4445-AB76-8C2A0779205E}" srcId="{C36D6375-55D2-4FC6-8D8B-A89A15F82AC5}" destId="{3F7B7421-F9D6-4710-9F6A-E91E86B0F62C}" srcOrd="2" destOrd="0" parTransId="{A38F7255-F4D6-4F23-A56C-1D7E8246264C}" sibTransId="{701F92CF-2F18-4623-9331-09BE495A298C}"/>
    <dgm:cxn modelId="{58C58243-0CE6-4BFB-A85D-80B7D90A81C8}" type="presOf" srcId="{9A04AE9B-7E89-44E3-81A4-D91E14EB0518}" destId="{199BFA71-D6EA-4539-8895-560CAA42107E}" srcOrd="0" destOrd="0" presId="urn:microsoft.com/office/officeart/2005/8/layout/cycle5"/>
    <dgm:cxn modelId="{4D0FD662-F105-4BC7-BAF8-BBE8ED4DA7D2}" type="presOf" srcId="{106A7065-803B-4B47-B433-9F43059CFA84}" destId="{20B4A811-C6F7-4A0E-AB3A-9F3CCD4816D5}" srcOrd="0" destOrd="0" presId="urn:microsoft.com/office/officeart/2005/8/layout/cycle5"/>
    <dgm:cxn modelId="{A5674339-10AD-46EC-BC0B-4058B8CD01AD}" srcId="{C36D6375-55D2-4FC6-8D8B-A89A15F82AC5}" destId="{B381AF72-8D72-4E9D-9E74-2C406E0F1236}" srcOrd="1" destOrd="0" parTransId="{66BDAF3C-E727-4D5B-A0B1-FCC0D7874F7D}" sibTransId="{F67464F7-55AF-44EC-8517-D50D14A1D321}"/>
    <dgm:cxn modelId="{70E5D627-6979-47BA-BA05-867AF57EC9BC}" srcId="{C36D6375-55D2-4FC6-8D8B-A89A15F82AC5}" destId="{011E8750-6FD2-40A1-8A4D-2FD789A28F40}" srcOrd="0" destOrd="0" parTransId="{5CEC37B9-D311-4920-A290-AA4326BE7C86}" sibTransId="{494C0F96-4CC1-4A99-B3B3-8C3B2C9FA0F2}"/>
    <dgm:cxn modelId="{E8BAF46F-BD15-4E8C-8184-D17E9F2B6E29}" type="presOf" srcId="{CBE88BBD-E2DA-41D3-9DE7-C1A88BBA8D91}" destId="{1782CA52-BAA1-4A77-891F-E6FCA10197AF}" srcOrd="0" destOrd="0" presId="urn:microsoft.com/office/officeart/2005/8/layout/cycle5"/>
    <dgm:cxn modelId="{B630BCB9-057E-4FE9-A9C8-BEDC2A34A774}" type="presOf" srcId="{F67464F7-55AF-44EC-8517-D50D14A1D321}" destId="{7512656E-4A39-4F24-8A5A-D4E09698AF74}" srcOrd="0" destOrd="0" presId="urn:microsoft.com/office/officeart/2005/8/layout/cycle5"/>
    <dgm:cxn modelId="{0A2920ED-9B6F-41EA-8643-FEAAE0A10AD5}" type="presOf" srcId="{494C0F96-4CC1-4A99-B3B3-8C3B2C9FA0F2}" destId="{150C74DA-6A88-4132-A998-9AA953BA1BA6}" srcOrd="0" destOrd="0" presId="urn:microsoft.com/office/officeart/2005/8/layout/cycle5"/>
    <dgm:cxn modelId="{4EDC9BE8-23F7-47FD-BD01-5FA2851702A2}" type="presOf" srcId="{B381AF72-8D72-4E9D-9E74-2C406E0F1236}" destId="{D31D24AA-7B7C-45AB-BF72-7A0D74EAF515}" srcOrd="0" destOrd="0" presId="urn:microsoft.com/office/officeart/2005/8/layout/cycle5"/>
    <dgm:cxn modelId="{90155EAC-B762-4DCF-8B98-A54BDC4E759B}" type="presOf" srcId="{3F7B7421-F9D6-4710-9F6A-E91E86B0F62C}" destId="{6625BEC2-31B9-46C2-A7BC-333AD813E2D9}" srcOrd="0" destOrd="0" presId="urn:microsoft.com/office/officeart/2005/8/layout/cycle5"/>
    <dgm:cxn modelId="{35CC465B-B824-4AF6-820B-7BAC10DBBE0B}" type="presOf" srcId="{2618A526-2B2A-47F3-A481-BEF0A743E627}" destId="{050A678D-DADF-4B6F-B26F-4658BA1AB3BF}" srcOrd="0" destOrd="0" presId="urn:microsoft.com/office/officeart/2005/8/layout/cycle5"/>
    <dgm:cxn modelId="{94A333D1-0659-4FA3-83D5-CA050D946C23}" srcId="{C36D6375-55D2-4FC6-8D8B-A89A15F82AC5}" destId="{2618A526-2B2A-47F3-A481-BEF0A743E627}" srcOrd="5" destOrd="0" parTransId="{1C289E17-060B-4252-B059-1B7F382D4FFF}" sibTransId="{106A7065-803B-4B47-B433-9F43059CFA84}"/>
    <dgm:cxn modelId="{B34C6EA1-52F8-4CA8-8EC8-5179D6837C9C}" type="presOf" srcId="{ADE457E3-8537-4513-BB7B-DEA70C345496}" destId="{1A5439AB-E1D4-4239-9EC1-22C227C1C948}" srcOrd="0" destOrd="0" presId="urn:microsoft.com/office/officeart/2005/8/layout/cycle5"/>
    <dgm:cxn modelId="{7A9A0DE5-03D9-4228-BFAB-B2D81C398088}" type="presParOf" srcId="{D71B5819-8876-4812-B46E-BBB695861686}" destId="{5BAF9230-D76E-4A0A-AA50-0589472A94D4}" srcOrd="0" destOrd="0" presId="urn:microsoft.com/office/officeart/2005/8/layout/cycle5"/>
    <dgm:cxn modelId="{6215D792-B2AB-462A-A100-472690FF8C58}" type="presParOf" srcId="{D71B5819-8876-4812-B46E-BBB695861686}" destId="{AB987BD8-EFBC-4019-8EC6-35BE1725A3B8}" srcOrd="1" destOrd="0" presId="urn:microsoft.com/office/officeart/2005/8/layout/cycle5"/>
    <dgm:cxn modelId="{9E4C5CA2-2643-4BF5-98BB-507AFDA18CBB}" type="presParOf" srcId="{D71B5819-8876-4812-B46E-BBB695861686}" destId="{150C74DA-6A88-4132-A998-9AA953BA1BA6}" srcOrd="2" destOrd="0" presId="urn:microsoft.com/office/officeart/2005/8/layout/cycle5"/>
    <dgm:cxn modelId="{317858C8-3D92-487B-83A2-65850888E846}" type="presParOf" srcId="{D71B5819-8876-4812-B46E-BBB695861686}" destId="{D31D24AA-7B7C-45AB-BF72-7A0D74EAF515}" srcOrd="3" destOrd="0" presId="urn:microsoft.com/office/officeart/2005/8/layout/cycle5"/>
    <dgm:cxn modelId="{C26FEECE-830B-4C69-A1D7-E8D75A599459}" type="presParOf" srcId="{D71B5819-8876-4812-B46E-BBB695861686}" destId="{33AD0755-CD5C-41EA-A039-DA3DA6D02095}" srcOrd="4" destOrd="0" presId="urn:microsoft.com/office/officeart/2005/8/layout/cycle5"/>
    <dgm:cxn modelId="{80C5C852-B9EB-46CF-9162-480F6B27BE83}" type="presParOf" srcId="{D71B5819-8876-4812-B46E-BBB695861686}" destId="{7512656E-4A39-4F24-8A5A-D4E09698AF74}" srcOrd="5" destOrd="0" presId="urn:microsoft.com/office/officeart/2005/8/layout/cycle5"/>
    <dgm:cxn modelId="{B9EF8AA5-53C2-4045-AE55-9E889ED73126}" type="presParOf" srcId="{D71B5819-8876-4812-B46E-BBB695861686}" destId="{6625BEC2-31B9-46C2-A7BC-333AD813E2D9}" srcOrd="6" destOrd="0" presId="urn:microsoft.com/office/officeart/2005/8/layout/cycle5"/>
    <dgm:cxn modelId="{91CE6201-0AA8-4694-8A57-81DB4CABFF0B}" type="presParOf" srcId="{D71B5819-8876-4812-B46E-BBB695861686}" destId="{E83A23B5-5643-430C-B031-C3E2705451D9}" srcOrd="7" destOrd="0" presId="urn:microsoft.com/office/officeart/2005/8/layout/cycle5"/>
    <dgm:cxn modelId="{BE0E6377-DD04-49A0-BAF3-B4E037BA8614}" type="presParOf" srcId="{D71B5819-8876-4812-B46E-BBB695861686}" destId="{C52509E7-1439-4489-BAFC-25172BA51100}" srcOrd="8" destOrd="0" presId="urn:microsoft.com/office/officeart/2005/8/layout/cycle5"/>
    <dgm:cxn modelId="{BE1F85CE-D075-476F-A701-964083F0986C}" type="presParOf" srcId="{D71B5819-8876-4812-B46E-BBB695861686}" destId="{1782CA52-BAA1-4A77-891F-E6FCA10197AF}" srcOrd="9" destOrd="0" presId="urn:microsoft.com/office/officeart/2005/8/layout/cycle5"/>
    <dgm:cxn modelId="{888FF846-F8EC-4B1D-BA15-5D9347D5262E}" type="presParOf" srcId="{D71B5819-8876-4812-B46E-BBB695861686}" destId="{592A7A15-573C-4F1C-8CF1-ACEBBE84C00D}" srcOrd="10" destOrd="0" presId="urn:microsoft.com/office/officeart/2005/8/layout/cycle5"/>
    <dgm:cxn modelId="{9D4A7DEF-A85E-4FC9-A185-C83ACC110F12}" type="presParOf" srcId="{D71B5819-8876-4812-B46E-BBB695861686}" destId="{1A5439AB-E1D4-4239-9EC1-22C227C1C948}" srcOrd="11" destOrd="0" presId="urn:microsoft.com/office/officeart/2005/8/layout/cycle5"/>
    <dgm:cxn modelId="{A64EF5B5-CF73-4C8C-B779-9697DD95DF46}" type="presParOf" srcId="{D71B5819-8876-4812-B46E-BBB695861686}" destId="{199BFA71-D6EA-4539-8895-560CAA42107E}" srcOrd="12" destOrd="0" presId="urn:microsoft.com/office/officeart/2005/8/layout/cycle5"/>
    <dgm:cxn modelId="{07C0470C-EEBB-406C-AF1F-5E58B23ECB13}" type="presParOf" srcId="{D71B5819-8876-4812-B46E-BBB695861686}" destId="{B31D9EE5-88E1-49D8-9AB7-1279E85CCD8C}" srcOrd="13" destOrd="0" presId="urn:microsoft.com/office/officeart/2005/8/layout/cycle5"/>
    <dgm:cxn modelId="{B22C9510-E82F-48FB-98BA-B057B3C86F20}" type="presParOf" srcId="{D71B5819-8876-4812-B46E-BBB695861686}" destId="{712E54CA-3691-4109-AF08-4DFDBB6631F9}" srcOrd="14" destOrd="0" presId="urn:microsoft.com/office/officeart/2005/8/layout/cycle5"/>
    <dgm:cxn modelId="{8AACEAE5-75B4-4C5F-AA77-4474BA1009E2}" type="presParOf" srcId="{D71B5819-8876-4812-B46E-BBB695861686}" destId="{050A678D-DADF-4B6F-B26F-4658BA1AB3BF}" srcOrd="15" destOrd="0" presId="urn:microsoft.com/office/officeart/2005/8/layout/cycle5"/>
    <dgm:cxn modelId="{5929A8AF-4629-4E1C-8E21-BF3C95334E86}" type="presParOf" srcId="{D71B5819-8876-4812-B46E-BBB695861686}" destId="{1E5F29E0-1F7F-4503-882C-4E3F9C908BCD}" srcOrd="16" destOrd="0" presId="urn:microsoft.com/office/officeart/2005/8/layout/cycle5"/>
    <dgm:cxn modelId="{CA338E90-5654-42AF-9BBC-13BB7FF80068}" type="presParOf" srcId="{D71B5819-8876-4812-B46E-BBB695861686}" destId="{20B4A811-C6F7-4A0E-AB3A-9F3CCD4816D5}" srcOrd="17" destOrd="0" presId="urn:microsoft.com/office/officeart/2005/8/layout/cycle5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AD2F2A-63EE-4EC8-8F60-4D6D49301912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4943824-D2EC-423E-9CCD-1618041D8269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/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Граждане РФ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615539C-8F3F-4544-A55B-FF67E82CC357}" type="parTrans" cxnId="{E3F39847-3C27-4668-9A60-EB8C5B8A6D99}">
      <dgm:prSet/>
      <dgm:spPr/>
      <dgm:t>
        <a:bodyPr/>
        <a:lstStyle/>
        <a:p>
          <a:endParaRPr lang="ru-RU"/>
        </a:p>
      </dgm:t>
    </dgm:pt>
    <dgm:pt modelId="{5BB3E044-BE9F-48FF-8B83-749A8AEA9B91}" type="sibTrans" cxnId="{E3F39847-3C27-4668-9A60-EB8C5B8A6D99}">
      <dgm:prSet/>
      <dgm:spPr/>
      <dgm:t>
        <a:bodyPr/>
        <a:lstStyle/>
        <a:p>
          <a:endParaRPr lang="ru-RU"/>
        </a:p>
      </dgm:t>
    </dgm:pt>
    <dgm:pt modelId="{4419A678-9AA4-456A-B009-FCE772BAE3F6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/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Члены семьи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25EBA82-59BD-4248-ADBE-96AEF770FA58}" type="parTrans" cxnId="{AB766BFC-28CF-44F1-A967-E8F64CD7EC5A}">
      <dgm:prSet/>
      <dgm:spPr/>
      <dgm:t>
        <a:bodyPr/>
        <a:lstStyle/>
        <a:p>
          <a:endParaRPr lang="ru-RU"/>
        </a:p>
      </dgm:t>
    </dgm:pt>
    <dgm:pt modelId="{BF15DC46-7EC3-4813-A506-DACBF4888411}" type="sibTrans" cxnId="{AB766BFC-28CF-44F1-A967-E8F64CD7EC5A}">
      <dgm:prSet/>
      <dgm:spPr/>
      <dgm:t>
        <a:bodyPr/>
        <a:lstStyle/>
        <a:p>
          <a:endParaRPr lang="ru-RU"/>
        </a:p>
      </dgm:t>
    </dgm:pt>
    <dgm:pt modelId="{93E10732-34EC-42A5-839C-34F581FE5BC6}">
      <dgm:prSet phldrT="[Текст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1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Дети без попечения родителей</a:t>
          </a:r>
          <a:endParaRPr lang="ru-RU" sz="24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ED82845-EAF7-4EE7-81B3-95816D960E56}" type="parTrans" cxnId="{ED949CEF-3D0B-4187-8FA5-F64A5B0A0EC6}">
      <dgm:prSet/>
      <dgm:spPr/>
      <dgm:t>
        <a:bodyPr/>
        <a:lstStyle/>
        <a:p>
          <a:endParaRPr lang="ru-RU"/>
        </a:p>
      </dgm:t>
    </dgm:pt>
    <dgm:pt modelId="{D48E866B-3589-4ED0-80FD-51A3DEAC0786}" type="sibTrans" cxnId="{ED949CEF-3D0B-4187-8FA5-F64A5B0A0EC6}">
      <dgm:prSet/>
      <dgm:spPr/>
      <dgm:t>
        <a:bodyPr/>
        <a:lstStyle/>
        <a:p>
          <a:endParaRPr lang="ru-RU"/>
        </a:p>
      </dgm:t>
    </dgm:pt>
    <dgm:pt modelId="{252CDAEC-9DD8-4FD0-9E6E-08B0AAF72F7A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Близкие родственники</a:t>
          </a:r>
          <a:endParaRPr lang="ru-RU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953F02C-B391-4697-B82A-4BAE0066E576}" type="parTrans" cxnId="{328249F6-0584-4CDA-990E-60B2A3D11EAC}">
      <dgm:prSet/>
      <dgm:spPr/>
      <dgm:t>
        <a:bodyPr/>
        <a:lstStyle/>
        <a:p>
          <a:endParaRPr lang="ru-RU"/>
        </a:p>
      </dgm:t>
    </dgm:pt>
    <dgm:pt modelId="{7E613922-5217-466C-B498-2CBE6D5450F5}" type="sibTrans" cxnId="{328249F6-0584-4CDA-990E-60B2A3D11EAC}">
      <dgm:prSet/>
      <dgm:spPr/>
      <dgm:t>
        <a:bodyPr/>
        <a:lstStyle/>
        <a:p>
          <a:endParaRPr lang="ru-RU"/>
        </a:p>
      </dgm:t>
    </dgm:pt>
    <dgm:pt modelId="{9B391297-908F-407F-A191-17555BD4B867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1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Иные родственники</a:t>
          </a:r>
          <a:endParaRPr lang="ru-RU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22BD5FD-12A0-461B-8626-8E34245CA1C0}" type="parTrans" cxnId="{54B7D131-A6CC-49C4-8FA9-200E0822EE79}">
      <dgm:prSet/>
      <dgm:spPr/>
      <dgm:t>
        <a:bodyPr/>
        <a:lstStyle/>
        <a:p>
          <a:endParaRPr lang="ru-RU"/>
        </a:p>
      </dgm:t>
    </dgm:pt>
    <dgm:pt modelId="{391A0F50-4FE7-4208-B450-0D315259ADDC}" type="sibTrans" cxnId="{54B7D131-A6CC-49C4-8FA9-200E0822EE79}">
      <dgm:prSet/>
      <dgm:spPr/>
      <dgm:t>
        <a:bodyPr/>
        <a:lstStyle/>
        <a:p>
          <a:endParaRPr lang="ru-RU"/>
        </a:p>
      </dgm:t>
    </dgm:pt>
    <dgm:pt modelId="{F14D2BDE-C8AD-4B52-8360-5C96EDEBE06A}">
      <dgm:prSet phldrT="[Текст]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gm:spPr>
      <dgm:t>
        <a:bodyPr/>
        <a:lstStyle/>
        <a:p>
          <a:r>
            <a:rPr lang="ru-RU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Иностранные граждане</a:t>
          </a:r>
          <a:endParaRPr lang="ru-RU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0454D79-6D6D-48B6-B040-43BB6F33D08B}" type="parTrans" cxnId="{FE6B1552-0D55-41AD-960D-669042AE85EC}">
      <dgm:prSet/>
      <dgm:spPr/>
      <dgm:t>
        <a:bodyPr/>
        <a:lstStyle/>
        <a:p>
          <a:endParaRPr lang="ru-RU"/>
        </a:p>
      </dgm:t>
    </dgm:pt>
    <dgm:pt modelId="{380F8B1B-EE4A-4A80-9E46-CDCB50457C5D}" type="sibTrans" cxnId="{FE6B1552-0D55-41AD-960D-669042AE85EC}">
      <dgm:prSet/>
      <dgm:spPr/>
      <dgm:t>
        <a:bodyPr/>
        <a:lstStyle/>
        <a:p>
          <a:endParaRPr lang="ru-RU"/>
        </a:p>
      </dgm:t>
    </dgm:pt>
    <dgm:pt modelId="{896CC9FD-5B63-4F07-81A0-22ABAC73BB2D}" type="pres">
      <dgm:prSet presAssocID="{2EAD2F2A-63EE-4EC8-8F60-4D6D49301912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FD25B23-A44A-4A50-AC26-0848F116F15B}" type="pres">
      <dgm:prSet presAssocID="{B4943824-D2EC-423E-9CCD-1618041D8269}" presName="node" presStyleLbl="node1" presStyleIdx="0" presStyleCnt="6" custScaleX="153790" custScaleY="14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B052B-635C-4024-89A1-66B1E1468388}" type="pres">
      <dgm:prSet presAssocID="{B4943824-D2EC-423E-9CCD-1618041D8269}" presName="spNode" presStyleCnt="0"/>
      <dgm:spPr/>
    </dgm:pt>
    <dgm:pt modelId="{1E778154-D050-4B98-9846-29589660DEB2}" type="pres">
      <dgm:prSet presAssocID="{5BB3E044-BE9F-48FF-8B83-749A8AEA9B91}" presName="sibTrans" presStyleLbl="sibTrans1D1" presStyleIdx="0" presStyleCnt="6"/>
      <dgm:spPr/>
      <dgm:t>
        <a:bodyPr/>
        <a:lstStyle/>
        <a:p>
          <a:endParaRPr lang="ru-RU"/>
        </a:p>
      </dgm:t>
    </dgm:pt>
    <dgm:pt modelId="{99B1AE49-FE89-439A-BDC6-F6153A242394}" type="pres">
      <dgm:prSet presAssocID="{4419A678-9AA4-456A-B009-FCE772BAE3F6}" presName="node" presStyleLbl="node1" presStyleIdx="1" presStyleCnt="6" custScaleX="153790" custScaleY="14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3CEA12-E028-4EA1-84AF-21D12765C35B}" type="pres">
      <dgm:prSet presAssocID="{4419A678-9AA4-456A-B009-FCE772BAE3F6}" presName="spNode" presStyleCnt="0"/>
      <dgm:spPr/>
    </dgm:pt>
    <dgm:pt modelId="{910136E8-9A03-4AB3-B96F-7F8612B727C7}" type="pres">
      <dgm:prSet presAssocID="{BF15DC46-7EC3-4813-A506-DACBF4888411}" presName="sibTrans" presStyleLbl="sibTrans1D1" presStyleIdx="1" presStyleCnt="6"/>
      <dgm:spPr/>
      <dgm:t>
        <a:bodyPr/>
        <a:lstStyle/>
        <a:p>
          <a:endParaRPr lang="ru-RU"/>
        </a:p>
      </dgm:t>
    </dgm:pt>
    <dgm:pt modelId="{EB2F1E11-CD81-439F-978E-39D9EE6D19BE}" type="pres">
      <dgm:prSet presAssocID="{252CDAEC-9DD8-4FD0-9E6E-08B0AAF72F7A}" presName="node" presStyleLbl="node1" presStyleIdx="2" presStyleCnt="6" custScaleX="153790" custScaleY="14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1F7108-4ECC-4DA4-BD2C-1C63BAB73AF3}" type="pres">
      <dgm:prSet presAssocID="{252CDAEC-9DD8-4FD0-9E6E-08B0AAF72F7A}" presName="spNode" presStyleCnt="0"/>
      <dgm:spPr/>
    </dgm:pt>
    <dgm:pt modelId="{EA53ADF6-CD59-4543-AA2E-C49E9B6B6A3F}" type="pres">
      <dgm:prSet presAssocID="{7E613922-5217-466C-B498-2CBE6D5450F5}" presName="sibTrans" presStyleLbl="sibTrans1D1" presStyleIdx="2" presStyleCnt="6"/>
      <dgm:spPr/>
      <dgm:t>
        <a:bodyPr/>
        <a:lstStyle/>
        <a:p>
          <a:endParaRPr lang="ru-RU"/>
        </a:p>
      </dgm:t>
    </dgm:pt>
    <dgm:pt modelId="{D8670AAD-E860-463B-9E4F-7F78C7C16861}" type="pres">
      <dgm:prSet presAssocID="{9B391297-908F-407F-A191-17555BD4B867}" presName="node" presStyleLbl="node1" presStyleIdx="3" presStyleCnt="6" custScaleX="153790" custScaleY="146413" custRadScaleRad="93579" custRadScaleInc="114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45518-B1B4-433A-8B53-D8ECDE5D3695}" type="pres">
      <dgm:prSet presAssocID="{9B391297-908F-407F-A191-17555BD4B867}" presName="spNode" presStyleCnt="0"/>
      <dgm:spPr/>
    </dgm:pt>
    <dgm:pt modelId="{0F19AC05-1289-4B4B-9C09-996CDEEADD7B}" type="pres">
      <dgm:prSet presAssocID="{391A0F50-4FE7-4208-B450-0D315259ADDC}" presName="sibTrans" presStyleLbl="sibTrans1D1" presStyleIdx="3" presStyleCnt="6"/>
      <dgm:spPr/>
      <dgm:t>
        <a:bodyPr/>
        <a:lstStyle/>
        <a:p>
          <a:endParaRPr lang="ru-RU"/>
        </a:p>
      </dgm:t>
    </dgm:pt>
    <dgm:pt modelId="{E5BE6941-8A21-4B8B-8692-1E53CEF7B70C}" type="pres">
      <dgm:prSet presAssocID="{93E10732-34EC-42A5-839C-34F581FE5BC6}" presName="node" presStyleLbl="node1" presStyleIdx="4" presStyleCnt="6" custScaleX="153790" custScaleY="146413" custRadScaleRad="103185" custRadScaleInc="207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ADF918-E671-4990-BECC-36B6F20F3E9A}" type="pres">
      <dgm:prSet presAssocID="{93E10732-34EC-42A5-839C-34F581FE5BC6}" presName="spNode" presStyleCnt="0"/>
      <dgm:spPr/>
    </dgm:pt>
    <dgm:pt modelId="{6B2B9521-888D-4D3E-9540-D9E83358563B}" type="pres">
      <dgm:prSet presAssocID="{D48E866B-3589-4ED0-80FD-51A3DEAC0786}" presName="sibTrans" presStyleLbl="sibTrans1D1" presStyleIdx="4" presStyleCnt="6"/>
      <dgm:spPr/>
      <dgm:t>
        <a:bodyPr/>
        <a:lstStyle/>
        <a:p>
          <a:endParaRPr lang="ru-RU"/>
        </a:p>
      </dgm:t>
    </dgm:pt>
    <dgm:pt modelId="{75DF3083-5A5B-42AF-BB9F-9CDF03F61125}" type="pres">
      <dgm:prSet presAssocID="{F14D2BDE-C8AD-4B52-8360-5C96EDEBE06A}" presName="node" presStyleLbl="node1" presStyleIdx="5" presStyleCnt="6" custScaleX="153790" custScaleY="1464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F434F4-C6A2-4DA8-B280-35110B3CF2F4}" type="pres">
      <dgm:prSet presAssocID="{F14D2BDE-C8AD-4B52-8360-5C96EDEBE06A}" presName="spNode" presStyleCnt="0"/>
      <dgm:spPr/>
    </dgm:pt>
    <dgm:pt modelId="{133C9DC9-F16E-4B63-9AC5-0496E9CECDCE}" type="pres">
      <dgm:prSet presAssocID="{380F8B1B-EE4A-4A80-9E46-CDCB50457C5D}" presName="sibTrans" presStyleLbl="sibTrans1D1" presStyleIdx="5" presStyleCnt="6"/>
      <dgm:spPr/>
      <dgm:t>
        <a:bodyPr/>
        <a:lstStyle/>
        <a:p>
          <a:endParaRPr lang="ru-RU"/>
        </a:p>
      </dgm:t>
    </dgm:pt>
  </dgm:ptLst>
  <dgm:cxnLst>
    <dgm:cxn modelId="{E3F39847-3C27-4668-9A60-EB8C5B8A6D99}" srcId="{2EAD2F2A-63EE-4EC8-8F60-4D6D49301912}" destId="{B4943824-D2EC-423E-9CCD-1618041D8269}" srcOrd="0" destOrd="0" parTransId="{1615539C-8F3F-4544-A55B-FF67E82CC357}" sibTransId="{5BB3E044-BE9F-48FF-8B83-749A8AEA9B91}"/>
    <dgm:cxn modelId="{6460E9A7-2B57-4F6A-AC61-45A8CA9F66DE}" type="presOf" srcId="{9B391297-908F-407F-A191-17555BD4B867}" destId="{D8670AAD-E860-463B-9E4F-7F78C7C16861}" srcOrd="0" destOrd="0" presId="urn:microsoft.com/office/officeart/2005/8/layout/cycle6"/>
    <dgm:cxn modelId="{DBDAB47E-C4E7-4867-9535-88252E6EAB4C}" type="presOf" srcId="{391A0F50-4FE7-4208-B450-0D315259ADDC}" destId="{0F19AC05-1289-4B4B-9C09-996CDEEADD7B}" srcOrd="0" destOrd="0" presId="urn:microsoft.com/office/officeart/2005/8/layout/cycle6"/>
    <dgm:cxn modelId="{FE6B1552-0D55-41AD-960D-669042AE85EC}" srcId="{2EAD2F2A-63EE-4EC8-8F60-4D6D49301912}" destId="{F14D2BDE-C8AD-4B52-8360-5C96EDEBE06A}" srcOrd="5" destOrd="0" parTransId="{A0454D79-6D6D-48B6-B040-43BB6F33D08B}" sibTransId="{380F8B1B-EE4A-4A80-9E46-CDCB50457C5D}"/>
    <dgm:cxn modelId="{73D12B07-555F-4A0E-8E7E-095129A7D54A}" type="presOf" srcId="{4419A678-9AA4-456A-B009-FCE772BAE3F6}" destId="{99B1AE49-FE89-439A-BDC6-F6153A242394}" srcOrd="0" destOrd="0" presId="urn:microsoft.com/office/officeart/2005/8/layout/cycle6"/>
    <dgm:cxn modelId="{54B7D131-A6CC-49C4-8FA9-200E0822EE79}" srcId="{2EAD2F2A-63EE-4EC8-8F60-4D6D49301912}" destId="{9B391297-908F-407F-A191-17555BD4B867}" srcOrd="3" destOrd="0" parTransId="{222BD5FD-12A0-461B-8626-8E34245CA1C0}" sibTransId="{391A0F50-4FE7-4208-B450-0D315259ADDC}"/>
    <dgm:cxn modelId="{ED949CEF-3D0B-4187-8FA5-F64A5B0A0EC6}" srcId="{2EAD2F2A-63EE-4EC8-8F60-4D6D49301912}" destId="{93E10732-34EC-42A5-839C-34F581FE5BC6}" srcOrd="4" destOrd="0" parTransId="{5ED82845-EAF7-4EE7-81B3-95816D960E56}" sibTransId="{D48E866B-3589-4ED0-80FD-51A3DEAC0786}"/>
    <dgm:cxn modelId="{B850CDB5-523D-48D4-94B4-11B67F7FBB8F}" type="presOf" srcId="{F14D2BDE-C8AD-4B52-8360-5C96EDEBE06A}" destId="{75DF3083-5A5B-42AF-BB9F-9CDF03F61125}" srcOrd="0" destOrd="0" presId="urn:microsoft.com/office/officeart/2005/8/layout/cycle6"/>
    <dgm:cxn modelId="{328249F6-0584-4CDA-990E-60B2A3D11EAC}" srcId="{2EAD2F2A-63EE-4EC8-8F60-4D6D49301912}" destId="{252CDAEC-9DD8-4FD0-9E6E-08B0AAF72F7A}" srcOrd="2" destOrd="0" parTransId="{1953F02C-B391-4697-B82A-4BAE0066E576}" sibTransId="{7E613922-5217-466C-B498-2CBE6D5450F5}"/>
    <dgm:cxn modelId="{A02F4969-86AE-4350-B81F-D5916595CB1A}" type="presOf" srcId="{93E10732-34EC-42A5-839C-34F581FE5BC6}" destId="{E5BE6941-8A21-4B8B-8692-1E53CEF7B70C}" srcOrd="0" destOrd="0" presId="urn:microsoft.com/office/officeart/2005/8/layout/cycle6"/>
    <dgm:cxn modelId="{A81C5E46-563F-429E-9A89-1C8169CE6CD1}" type="presOf" srcId="{2EAD2F2A-63EE-4EC8-8F60-4D6D49301912}" destId="{896CC9FD-5B63-4F07-81A0-22ABAC73BB2D}" srcOrd="0" destOrd="0" presId="urn:microsoft.com/office/officeart/2005/8/layout/cycle6"/>
    <dgm:cxn modelId="{928D323E-E424-4133-A2CC-60780571C4D3}" type="presOf" srcId="{B4943824-D2EC-423E-9CCD-1618041D8269}" destId="{EFD25B23-A44A-4A50-AC26-0848F116F15B}" srcOrd="0" destOrd="0" presId="urn:microsoft.com/office/officeart/2005/8/layout/cycle6"/>
    <dgm:cxn modelId="{7768EFD5-7077-4E35-9B34-DFE2147030A9}" type="presOf" srcId="{5BB3E044-BE9F-48FF-8B83-749A8AEA9B91}" destId="{1E778154-D050-4B98-9846-29589660DEB2}" srcOrd="0" destOrd="0" presId="urn:microsoft.com/office/officeart/2005/8/layout/cycle6"/>
    <dgm:cxn modelId="{62B36AA3-ABE3-4FA7-BA87-E9ADD5534F4F}" type="presOf" srcId="{BF15DC46-7EC3-4813-A506-DACBF4888411}" destId="{910136E8-9A03-4AB3-B96F-7F8612B727C7}" srcOrd="0" destOrd="0" presId="urn:microsoft.com/office/officeart/2005/8/layout/cycle6"/>
    <dgm:cxn modelId="{9FC2CBA3-1879-44D7-B7BC-BA872756D3EC}" type="presOf" srcId="{252CDAEC-9DD8-4FD0-9E6E-08B0AAF72F7A}" destId="{EB2F1E11-CD81-439F-978E-39D9EE6D19BE}" srcOrd="0" destOrd="0" presId="urn:microsoft.com/office/officeart/2005/8/layout/cycle6"/>
    <dgm:cxn modelId="{9D46A590-B4DC-4D1F-BCCE-2C5BD1C4C67A}" type="presOf" srcId="{380F8B1B-EE4A-4A80-9E46-CDCB50457C5D}" destId="{133C9DC9-F16E-4B63-9AC5-0496E9CECDCE}" srcOrd="0" destOrd="0" presId="urn:microsoft.com/office/officeart/2005/8/layout/cycle6"/>
    <dgm:cxn modelId="{AB766BFC-28CF-44F1-A967-E8F64CD7EC5A}" srcId="{2EAD2F2A-63EE-4EC8-8F60-4D6D49301912}" destId="{4419A678-9AA4-456A-B009-FCE772BAE3F6}" srcOrd="1" destOrd="0" parTransId="{225EBA82-59BD-4248-ADBE-96AEF770FA58}" sibTransId="{BF15DC46-7EC3-4813-A506-DACBF4888411}"/>
    <dgm:cxn modelId="{5368DABC-4895-4D7A-8A16-C92C56D7F23F}" type="presOf" srcId="{7E613922-5217-466C-B498-2CBE6D5450F5}" destId="{EA53ADF6-CD59-4543-AA2E-C49E9B6B6A3F}" srcOrd="0" destOrd="0" presId="urn:microsoft.com/office/officeart/2005/8/layout/cycle6"/>
    <dgm:cxn modelId="{3042E777-7480-4CF6-AC99-8ACD3EA7FED2}" type="presOf" srcId="{D48E866B-3589-4ED0-80FD-51A3DEAC0786}" destId="{6B2B9521-888D-4D3E-9540-D9E83358563B}" srcOrd="0" destOrd="0" presId="urn:microsoft.com/office/officeart/2005/8/layout/cycle6"/>
    <dgm:cxn modelId="{D313CD20-8752-459E-A6AA-F8BBD7E542E7}" type="presParOf" srcId="{896CC9FD-5B63-4F07-81A0-22ABAC73BB2D}" destId="{EFD25B23-A44A-4A50-AC26-0848F116F15B}" srcOrd="0" destOrd="0" presId="urn:microsoft.com/office/officeart/2005/8/layout/cycle6"/>
    <dgm:cxn modelId="{40EA106E-8A54-4A09-A97B-1726ABB0C1DF}" type="presParOf" srcId="{896CC9FD-5B63-4F07-81A0-22ABAC73BB2D}" destId="{CE3B052B-635C-4024-89A1-66B1E1468388}" srcOrd="1" destOrd="0" presId="urn:microsoft.com/office/officeart/2005/8/layout/cycle6"/>
    <dgm:cxn modelId="{62F7A387-B46B-4340-966B-695DAFD133F1}" type="presParOf" srcId="{896CC9FD-5B63-4F07-81A0-22ABAC73BB2D}" destId="{1E778154-D050-4B98-9846-29589660DEB2}" srcOrd="2" destOrd="0" presId="urn:microsoft.com/office/officeart/2005/8/layout/cycle6"/>
    <dgm:cxn modelId="{675CB3DE-D861-47F8-81AA-38F615066F03}" type="presParOf" srcId="{896CC9FD-5B63-4F07-81A0-22ABAC73BB2D}" destId="{99B1AE49-FE89-439A-BDC6-F6153A242394}" srcOrd="3" destOrd="0" presId="urn:microsoft.com/office/officeart/2005/8/layout/cycle6"/>
    <dgm:cxn modelId="{476EA36D-5B19-483A-866F-1C88600D0ED8}" type="presParOf" srcId="{896CC9FD-5B63-4F07-81A0-22ABAC73BB2D}" destId="{A33CEA12-E028-4EA1-84AF-21D12765C35B}" srcOrd="4" destOrd="0" presId="urn:microsoft.com/office/officeart/2005/8/layout/cycle6"/>
    <dgm:cxn modelId="{BDAAC706-43E5-4446-A6E7-E37D609B26E2}" type="presParOf" srcId="{896CC9FD-5B63-4F07-81A0-22ABAC73BB2D}" destId="{910136E8-9A03-4AB3-B96F-7F8612B727C7}" srcOrd="5" destOrd="0" presId="urn:microsoft.com/office/officeart/2005/8/layout/cycle6"/>
    <dgm:cxn modelId="{A66C7B83-A701-4461-9878-92405349925C}" type="presParOf" srcId="{896CC9FD-5B63-4F07-81A0-22ABAC73BB2D}" destId="{EB2F1E11-CD81-439F-978E-39D9EE6D19BE}" srcOrd="6" destOrd="0" presId="urn:microsoft.com/office/officeart/2005/8/layout/cycle6"/>
    <dgm:cxn modelId="{DE7CEBC9-00D2-4E0A-BDD2-4FD5654FD863}" type="presParOf" srcId="{896CC9FD-5B63-4F07-81A0-22ABAC73BB2D}" destId="{661F7108-4ECC-4DA4-BD2C-1C63BAB73AF3}" srcOrd="7" destOrd="0" presId="urn:microsoft.com/office/officeart/2005/8/layout/cycle6"/>
    <dgm:cxn modelId="{FCE66B06-9969-4DEB-AECE-DBFFA5829B58}" type="presParOf" srcId="{896CC9FD-5B63-4F07-81A0-22ABAC73BB2D}" destId="{EA53ADF6-CD59-4543-AA2E-C49E9B6B6A3F}" srcOrd="8" destOrd="0" presId="urn:microsoft.com/office/officeart/2005/8/layout/cycle6"/>
    <dgm:cxn modelId="{EE1E712F-EDAB-4758-9B44-C1F15EC06711}" type="presParOf" srcId="{896CC9FD-5B63-4F07-81A0-22ABAC73BB2D}" destId="{D8670AAD-E860-463B-9E4F-7F78C7C16861}" srcOrd="9" destOrd="0" presId="urn:microsoft.com/office/officeart/2005/8/layout/cycle6"/>
    <dgm:cxn modelId="{CA9804A2-06B8-4007-894C-8F91936D2D6F}" type="presParOf" srcId="{896CC9FD-5B63-4F07-81A0-22ABAC73BB2D}" destId="{8AA45518-B1B4-433A-8B53-D8ECDE5D3695}" srcOrd="10" destOrd="0" presId="urn:microsoft.com/office/officeart/2005/8/layout/cycle6"/>
    <dgm:cxn modelId="{559B2C69-7AD4-49F0-B7B9-7FA478CEA28F}" type="presParOf" srcId="{896CC9FD-5B63-4F07-81A0-22ABAC73BB2D}" destId="{0F19AC05-1289-4B4B-9C09-996CDEEADD7B}" srcOrd="11" destOrd="0" presId="urn:microsoft.com/office/officeart/2005/8/layout/cycle6"/>
    <dgm:cxn modelId="{E0AD63F6-CA25-4E0C-89DD-EEC41F86723F}" type="presParOf" srcId="{896CC9FD-5B63-4F07-81A0-22ABAC73BB2D}" destId="{E5BE6941-8A21-4B8B-8692-1E53CEF7B70C}" srcOrd="12" destOrd="0" presId="urn:microsoft.com/office/officeart/2005/8/layout/cycle6"/>
    <dgm:cxn modelId="{B3F7F945-40FF-4B3E-9632-25D0E8AA161F}" type="presParOf" srcId="{896CC9FD-5B63-4F07-81A0-22ABAC73BB2D}" destId="{C8ADF918-E671-4990-BECC-36B6F20F3E9A}" srcOrd="13" destOrd="0" presId="urn:microsoft.com/office/officeart/2005/8/layout/cycle6"/>
    <dgm:cxn modelId="{F35B4735-FEC3-49A8-B33B-BF6F2D03C81B}" type="presParOf" srcId="{896CC9FD-5B63-4F07-81A0-22ABAC73BB2D}" destId="{6B2B9521-888D-4D3E-9540-D9E83358563B}" srcOrd="14" destOrd="0" presId="urn:microsoft.com/office/officeart/2005/8/layout/cycle6"/>
    <dgm:cxn modelId="{5316196C-722F-4701-83CF-71A202D84EF2}" type="presParOf" srcId="{896CC9FD-5B63-4F07-81A0-22ABAC73BB2D}" destId="{75DF3083-5A5B-42AF-BB9F-9CDF03F61125}" srcOrd="15" destOrd="0" presId="urn:microsoft.com/office/officeart/2005/8/layout/cycle6"/>
    <dgm:cxn modelId="{EBC830BB-9B66-4575-A208-F37F5F8D1615}" type="presParOf" srcId="{896CC9FD-5B63-4F07-81A0-22ABAC73BB2D}" destId="{3AF434F4-C6A2-4DA8-B280-35110B3CF2F4}" srcOrd="16" destOrd="0" presId="urn:microsoft.com/office/officeart/2005/8/layout/cycle6"/>
    <dgm:cxn modelId="{A2A2D4D1-9AFE-4ADA-8B75-0F8AA59537A6}" type="presParOf" srcId="{896CC9FD-5B63-4F07-81A0-22ABAC73BB2D}" destId="{133C9DC9-F16E-4B63-9AC5-0496E9CECDCE}" srcOrd="17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56F8E6D-37BD-4DA8-AF99-B0B819E18FAB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38A9C9A-81CA-485A-B428-CD02FDA811AA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solidFill>
          <a:schemeClr val="accent3">
            <a:lumMod val="60000"/>
            <a:lumOff val="40000"/>
            <a:alpha val="12000"/>
          </a:schemeClr>
        </a:solidFill>
        <a:ln>
          <a:noFill/>
        </a:ln>
        <a:effectLst/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Принципы права, заключенного только в органах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ЗАГСа.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CF5FBB4-6228-488A-9073-8807FC61728A}" type="parTrans" cxnId="{71DC2C24-0600-4E47-A072-69C447665FF3}">
      <dgm:prSet/>
      <dgm:spPr/>
      <dgm:t>
        <a:bodyPr/>
        <a:lstStyle/>
        <a:p>
          <a:endParaRPr lang="ru-RU"/>
        </a:p>
      </dgm:t>
    </dgm:pt>
    <dgm:pt modelId="{935E29BF-6249-49F4-B1B0-818B2790615D}" type="sibTrans" cxnId="{71DC2C24-0600-4E47-A072-69C447665FF3}">
      <dgm:prSet/>
      <dgm:spPr/>
      <dgm:t>
        <a:bodyPr/>
        <a:lstStyle/>
        <a:p>
          <a:endParaRPr lang="ru-RU"/>
        </a:p>
      </dgm:t>
    </dgm:pt>
    <dgm:pt modelId="{4231E43B-E0D8-4F3A-890F-CB7F3513FBEA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Добровольность брачного союза мужчины и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женщины.</a:t>
          </a:r>
          <a:endParaRPr lang="ru-RU" sz="2200" dirty="0">
            <a:solidFill>
              <a:schemeClr val="accent3">
                <a:lumMod val="50000"/>
              </a:schemeClr>
            </a:solidFill>
          </a:endParaRPr>
        </a:p>
      </dgm:t>
    </dgm:pt>
    <dgm:pt modelId="{C127F131-15B1-468F-A6BF-D368EEA52447}" type="parTrans" cxnId="{EDC68D10-4518-4E1D-836E-2D02FBCE0578}">
      <dgm:prSet/>
      <dgm:spPr/>
      <dgm:t>
        <a:bodyPr/>
        <a:lstStyle/>
        <a:p>
          <a:endParaRPr lang="ru-RU"/>
        </a:p>
      </dgm:t>
    </dgm:pt>
    <dgm:pt modelId="{436B9098-6A9A-4457-8CAE-F41E668EDF42}" type="sibTrans" cxnId="{EDC68D10-4518-4E1D-836E-2D02FBCE0578}">
      <dgm:prSet/>
      <dgm:spPr/>
      <dgm:t>
        <a:bodyPr/>
        <a:lstStyle/>
        <a:p>
          <a:endParaRPr lang="ru-RU"/>
        </a:p>
      </dgm:t>
    </dgm:pt>
    <dgm:pt modelId="{C420D59F-43C7-4D03-9C41-FE75AB651427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5000"/>
          </a:blip>
          <a:srcRect/>
          <a:tile tx="0" ty="0" sx="100000" sy="100000" flip="none" algn="tl"/>
        </a:blip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Равенство супругов в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семье.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102C7E5-7C46-44A6-80D6-EC482D94C046}" type="parTrans" cxnId="{40F98F27-C3EB-4647-B982-64583899F39A}">
      <dgm:prSet/>
      <dgm:spPr/>
      <dgm:t>
        <a:bodyPr/>
        <a:lstStyle/>
        <a:p>
          <a:endParaRPr lang="ru-RU"/>
        </a:p>
      </dgm:t>
    </dgm:pt>
    <dgm:pt modelId="{13CE2247-8539-490E-B47C-76AA91564529}" type="sibTrans" cxnId="{40F98F27-C3EB-4647-B982-64583899F39A}">
      <dgm:prSet/>
      <dgm:spPr/>
      <dgm:t>
        <a:bodyPr/>
        <a:lstStyle/>
        <a:p>
          <a:endParaRPr lang="ru-RU"/>
        </a:p>
      </dgm:t>
    </dgm:pt>
    <dgm:pt modelId="{5F92CC24-F22F-43F4-BE68-3E40E7F487EC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Разрешение внутрисемейных конфликтов по взаимному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согласию.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2B32532E-9FE9-43A7-8517-6A62E2D3E2CB}" type="parTrans" cxnId="{17EE8110-9AF0-4121-90A8-F5BD763FCF63}">
      <dgm:prSet/>
      <dgm:spPr/>
      <dgm:t>
        <a:bodyPr/>
        <a:lstStyle/>
        <a:p>
          <a:endParaRPr lang="ru-RU"/>
        </a:p>
      </dgm:t>
    </dgm:pt>
    <dgm:pt modelId="{4F007754-DA36-4289-BAE1-1B27BE8C51AF}" type="sibTrans" cxnId="{17EE8110-9AF0-4121-90A8-F5BD763FCF63}">
      <dgm:prSet/>
      <dgm:spPr/>
      <dgm:t>
        <a:bodyPr/>
        <a:lstStyle/>
        <a:p>
          <a:endParaRPr lang="ru-RU"/>
        </a:p>
      </dgm:t>
    </dgm:pt>
    <dgm:pt modelId="{9C4409A5-CFF8-4FDA-B71C-2E61AA7EC544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Приоритет семейного воспитания детей, забота о их благосостоянии  и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развитии.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A317587-24C3-49CC-AC39-E05618C0E6EC}" type="parTrans" cxnId="{9C5B5D86-7FE2-4418-9A0E-1BA22F2F2897}">
      <dgm:prSet/>
      <dgm:spPr/>
      <dgm:t>
        <a:bodyPr/>
        <a:lstStyle/>
        <a:p>
          <a:endParaRPr lang="ru-RU"/>
        </a:p>
      </dgm:t>
    </dgm:pt>
    <dgm:pt modelId="{D9B52EC7-82EB-439B-BA2B-0EA53CBFD3B6}" type="sibTrans" cxnId="{9C5B5D86-7FE2-4418-9A0E-1BA22F2F2897}">
      <dgm:prSet/>
      <dgm:spPr/>
      <dgm:t>
        <a:bodyPr/>
        <a:lstStyle/>
        <a:p>
          <a:endParaRPr lang="ru-RU"/>
        </a:p>
      </dgm:t>
    </dgm:pt>
    <dgm:pt modelId="{A1BA7F0C-15C5-4739-800E-12F8F2536651}">
      <dgm:prSet phldrT="[Текст]" custT="1">
        <dgm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dgm:style>
      </dgm:prSet>
      <dgm:spPr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noFill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pPr algn="ctr"/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Обеспечение приоритетной защиты прав и интересов нетрудоспособных членов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6EFF0F4-6B69-4E7A-9606-8E50A599AA36}" type="parTrans" cxnId="{A991677A-9AE0-4DA8-A066-D90516758A95}">
      <dgm:prSet/>
      <dgm:spPr/>
      <dgm:t>
        <a:bodyPr/>
        <a:lstStyle/>
        <a:p>
          <a:endParaRPr lang="ru-RU"/>
        </a:p>
      </dgm:t>
    </dgm:pt>
    <dgm:pt modelId="{31767761-8F7F-4B47-B3F7-DD2C580C83AC}" type="sibTrans" cxnId="{A991677A-9AE0-4DA8-A066-D90516758A95}">
      <dgm:prSet/>
      <dgm:spPr/>
      <dgm:t>
        <a:bodyPr/>
        <a:lstStyle/>
        <a:p>
          <a:endParaRPr lang="ru-RU"/>
        </a:p>
      </dgm:t>
    </dgm:pt>
    <dgm:pt modelId="{1C3F8668-C096-4CA1-B16A-A519CA547DE5}" type="pres">
      <dgm:prSet presAssocID="{956F8E6D-37BD-4DA8-AF99-B0B819E18FA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C0F639-10C0-409B-825B-29AE31324EB5}" type="pres">
      <dgm:prSet presAssocID="{538A9C9A-81CA-485A-B428-CD02FDA811AA}" presName="node" presStyleLbl="node1" presStyleIdx="0" presStyleCnt="6" custScaleX="104892" custScaleY="131671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B6911D9D-0DC8-4E59-B976-5A08FA6487F9}" type="pres">
      <dgm:prSet presAssocID="{935E29BF-6249-49F4-B1B0-818B2790615D}" presName="sibTrans" presStyleCnt="0"/>
      <dgm:spPr/>
    </dgm:pt>
    <dgm:pt modelId="{40D5EF5B-6025-425A-9B32-45A006FCA6EE}" type="pres">
      <dgm:prSet presAssocID="{4231E43B-E0D8-4F3A-890F-CB7F3513FBEA}" presName="node" presStyleLbl="node1" presStyleIdx="1" presStyleCnt="6" custScaleX="98889" custScaleY="13132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71FFE26D-F832-4E89-8073-AA8511F15F0F}" type="pres">
      <dgm:prSet presAssocID="{436B9098-6A9A-4457-8CAE-F41E668EDF42}" presName="sibTrans" presStyleCnt="0"/>
      <dgm:spPr/>
    </dgm:pt>
    <dgm:pt modelId="{4A804BC1-A115-4D1F-BA2F-0416EE2975D9}" type="pres">
      <dgm:prSet presAssocID="{C420D59F-43C7-4D03-9C41-FE75AB651427}" presName="node" presStyleLbl="node1" presStyleIdx="2" presStyleCnt="6" custScaleX="99672" custScaleY="125328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07790B6-9D10-4C10-AB4F-D2D383402358}" type="pres">
      <dgm:prSet presAssocID="{13CE2247-8539-490E-B47C-76AA91564529}" presName="sibTrans" presStyleCnt="0"/>
      <dgm:spPr/>
    </dgm:pt>
    <dgm:pt modelId="{4EB980FD-215E-4B14-B782-5CFC7F3F123B}" type="pres">
      <dgm:prSet presAssocID="{5F92CC24-F22F-43F4-BE68-3E40E7F487EC}" presName="node" presStyleLbl="node1" presStyleIdx="3" presStyleCnt="6" custScaleX="106565" custScaleY="11878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937669A-6DC0-40F3-805D-00C70F562E93}" type="pres">
      <dgm:prSet presAssocID="{4F007754-DA36-4289-BAE1-1B27BE8C51AF}" presName="sibTrans" presStyleCnt="0"/>
      <dgm:spPr/>
    </dgm:pt>
    <dgm:pt modelId="{A4E184D1-15E7-433B-8582-A61919FB64D0}" type="pres">
      <dgm:prSet presAssocID="{9C4409A5-CFF8-4FDA-B71C-2E61AA7EC544}" presName="node" presStyleLbl="node1" presStyleIdx="4" presStyleCnt="6" custScaleX="100883" custScaleY="123894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2EB230F2-E1EB-4740-9E01-3A8B04B74EC1}" type="pres">
      <dgm:prSet presAssocID="{D9B52EC7-82EB-439B-BA2B-0EA53CBFD3B6}" presName="sibTrans" presStyleCnt="0"/>
      <dgm:spPr/>
    </dgm:pt>
    <dgm:pt modelId="{E577CE67-7456-4223-9803-98C013DF4475}" type="pres">
      <dgm:prSet presAssocID="{A1BA7F0C-15C5-4739-800E-12F8F2536651}" presName="node" presStyleLbl="node1" presStyleIdx="5" presStyleCnt="6" custScaleX="104277" custScaleY="12501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71DC2C24-0600-4E47-A072-69C447665FF3}" srcId="{956F8E6D-37BD-4DA8-AF99-B0B819E18FAB}" destId="{538A9C9A-81CA-485A-B428-CD02FDA811AA}" srcOrd="0" destOrd="0" parTransId="{7CF5FBB4-6228-488A-9073-8807FC61728A}" sibTransId="{935E29BF-6249-49F4-B1B0-818B2790615D}"/>
    <dgm:cxn modelId="{E6D96460-38DF-4251-975A-BA01167D4857}" type="presOf" srcId="{956F8E6D-37BD-4DA8-AF99-B0B819E18FAB}" destId="{1C3F8668-C096-4CA1-B16A-A519CA547DE5}" srcOrd="0" destOrd="0" presId="urn:microsoft.com/office/officeart/2005/8/layout/default"/>
    <dgm:cxn modelId="{789AD635-9DA0-4F47-81EE-94C9F1BBFE96}" type="presOf" srcId="{9C4409A5-CFF8-4FDA-B71C-2E61AA7EC544}" destId="{A4E184D1-15E7-433B-8582-A61919FB64D0}" srcOrd="0" destOrd="0" presId="urn:microsoft.com/office/officeart/2005/8/layout/default"/>
    <dgm:cxn modelId="{23DFC1CB-02D0-4C7C-94EF-6D89800DE92A}" type="presOf" srcId="{A1BA7F0C-15C5-4739-800E-12F8F2536651}" destId="{E577CE67-7456-4223-9803-98C013DF4475}" srcOrd="0" destOrd="0" presId="urn:microsoft.com/office/officeart/2005/8/layout/default"/>
    <dgm:cxn modelId="{361A5B89-F0FC-47D2-B567-753595BAEAE2}" type="presOf" srcId="{4231E43B-E0D8-4F3A-890F-CB7F3513FBEA}" destId="{40D5EF5B-6025-425A-9B32-45A006FCA6EE}" srcOrd="0" destOrd="0" presId="urn:microsoft.com/office/officeart/2005/8/layout/default"/>
    <dgm:cxn modelId="{C3F9A25B-F0F9-4DE8-BD14-F06C9E1E6823}" type="presOf" srcId="{5F92CC24-F22F-43F4-BE68-3E40E7F487EC}" destId="{4EB980FD-215E-4B14-B782-5CFC7F3F123B}" srcOrd="0" destOrd="0" presId="urn:microsoft.com/office/officeart/2005/8/layout/default"/>
    <dgm:cxn modelId="{5D8BEFF8-A14E-4CD1-B83A-3AC96B685A00}" type="presOf" srcId="{C420D59F-43C7-4D03-9C41-FE75AB651427}" destId="{4A804BC1-A115-4D1F-BA2F-0416EE2975D9}" srcOrd="0" destOrd="0" presId="urn:microsoft.com/office/officeart/2005/8/layout/default"/>
    <dgm:cxn modelId="{17EE8110-9AF0-4121-90A8-F5BD763FCF63}" srcId="{956F8E6D-37BD-4DA8-AF99-B0B819E18FAB}" destId="{5F92CC24-F22F-43F4-BE68-3E40E7F487EC}" srcOrd="3" destOrd="0" parTransId="{2B32532E-9FE9-43A7-8517-6A62E2D3E2CB}" sibTransId="{4F007754-DA36-4289-BAE1-1B27BE8C51AF}"/>
    <dgm:cxn modelId="{9C5B5D86-7FE2-4418-9A0E-1BA22F2F2897}" srcId="{956F8E6D-37BD-4DA8-AF99-B0B819E18FAB}" destId="{9C4409A5-CFF8-4FDA-B71C-2E61AA7EC544}" srcOrd="4" destOrd="0" parTransId="{4A317587-24C3-49CC-AC39-E05618C0E6EC}" sibTransId="{D9B52EC7-82EB-439B-BA2B-0EA53CBFD3B6}"/>
    <dgm:cxn modelId="{EDC68D10-4518-4E1D-836E-2D02FBCE0578}" srcId="{956F8E6D-37BD-4DA8-AF99-B0B819E18FAB}" destId="{4231E43B-E0D8-4F3A-890F-CB7F3513FBEA}" srcOrd="1" destOrd="0" parTransId="{C127F131-15B1-468F-A6BF-D368EEA52447}" sibTransId="{436B9098-6A9A-4457-8CAE-F41E668EDF42}"/>
    <dgm:cxn modelId="{A991677A-9AE0-4DA8-A066-D90516758A95}" srcId="{956F8E6D-37BD-4DA8-AF99-B0B819E18FAB}" destId="{A1BA7F0C-15C5-4739-800E-12F8F2536651}" srcOrd="5" destOrd="0" parTransId="{36EFF0F4-6B69-4E7A-9606-8E50A599AA36}" sibTransId="{31767761-8F7F-4B47-B3F7-DD2C580C83AC}"/>
    <dgm:cxn modelId="{40F98F27-C3EB-4647-B982-64583899F39A}" srcId="{956F8E6D-37BD-4DA8-AF99-B0B819E18FAB}" destId="{C420D59F-43C7-4D03-9C41-FE75AB651427}" srcOrd="2" destOrd="0" parTransId="{1102C7E5-7C46-44A6-80D6-EC482D94C046}" sibTransId="{13CE2247-8539-490E-B47C-76AA91564529}"/>
    <dgm:cxn modelId="{75CF3AA1-56AA-4D3F-9B47-13AE9C9C28D7}" type="presOf" srcId="{538A9C9A-81CA-485A-B428-CD02FDA811AA}" destId="{48C0F639-10C0-409B-825B-29AE31324EB5}" srcOrd="0" destOrd="0" presId="urn:microsoft.com/office/officeart/2005/8/layout/default"/>
    <dgm:cxn modelId="{E26AB7AE-2518-4256-9EE7-CD9F5A47397C}" type="presParOf" srcId="{1C3F8668-C096-4CA1-B16A-A519CA547DE5}" destId="{48C0F639-10C0-409B-825B-29AE31324EB5}" srcOrd="0" destOrd="0" presId="urn:microsoft.com/office/officeart/2005/8/layout/default"/>
    <dgm:cxn modelId="{F4F7E714-BA3B-4C13-ADDE-A6DC8DF57D40}" type="presParOf" srcId="{1C3F8668-C096-4CA1-B16A-A519CA547DE5}" destId="{B6911D9D-0DC8-4E59-B976-5A08FA6487F9}" srcOrd="1" destOrd="0" presId="urn:microsoft.com/office/officeart/2005/8/layout/default"/>
    <dgm:cxn modelId="{83A747EB-6654-44B6-A5D2-E5CA3600E524}" type="presParOf" srcId="{1C3F8668-C096-4CA1-B16A-A519CA547DE5}" destId="{40D5EF5B-6025-425A-9B32-45A006FCA6EE}" srcOrd="2" destOrd="0" presId="urn:microsoft.com/office/officeart/2005/8/layout/default"/>
    <dgm:cxn modelId="{181EB182-CD60-453C-810A-8CBD451D43A9}" type="presParOf" srcId="{1C3F8668-C096-4CA1-B16A-A519CA547DE5}" destId="{71FFE26D-F832-4E89-8073-AA8511F15F0F}" srcOrd="3" destOrd="0" presId="urn:microsoft.com/office/officeart/2005/8/layout/default"/>
    <dgm:cxn modelId="{6789BBF4-31CE-4ED2-B57C-0010DA9926DF}" type="presParOf" srcId="{1C3F8668-C096-4CA1-B16A-A519CA547DE5}" destId="{4A804BC1-A115-4D1F-BA2F-0416EE2975D9}" srcOrd="4" destOrd="0" presId="urn:microsoft.com/office/officeart/2005/8/layout/default"/>
    <dgm:cxn modelId="{1AC11036-C721-471C-B22A-FECC1D8BBD8A}" type="presParOf" srcId="{1C3F8668-C096-4CA1-B16A-A519CA547DE5}" destId="{D07790B6-9D10-4C10-AB4F-D2D383402358}" srcOrd="5" destOrd="0" presId="urn:microsoft.com/office/officeart/2005/8/layout/default"/>
    <dgm:cxn modelId="{3F532505-C2F5-4D1F-8904-4555270D2E63}" type="presParOf" srcId="{1C3F8668-C096-4CA1-B16A-A519CA547DE5}" destId="{4EB980FD-215E-4B14-B782-5CFC7F3F123B}" srcOrd="6" destOrd="0" presId="urn:microsoft.com/office/officeart/2005/8/layout/default"/>
    <dgm:cxn modelId="{76B72DE2-F223-4C40-A770-464A8BB5EB86}" type="presParOf" srcId="{1C3F8668-C096-4CA1-B16A-A519CA547DE5}" destId="{2937669A-6DC0-40F3-805D-00C70F562E93}" srcOrd="7" destOrd="0" presId="urn:microsoft.com/office/officeart/2005/8/layout/default"/>
    <dgm:cxn modelId="{1B880199-C45C-48BE-AD2A-169485F78FE3}" type="presParOf" srcId="{1C3F8668-C096-4CA1-B16A-A519CA547DE5}" destId="{A4E184D1-15E7-433B-8582-A61919FB64D0}" srcOrd="8" destOrd="0" presId="urn:microsoft.com/office/officeart/2005/8/layout/default"/>
    <dgm:cxn modelId="{91034DAF-7233-40D8-AB99-0DF4AFA20A9E}" type="presParOf" srcId="{1C3F8668-C096-4CA1-B16A-A519CA547DE5}" destId="{2EB230F2-E1EB-4740-9E01-3A8B04B74EC1}" srcOrd="9" destOrd="0" presId="urn:microsoft.com/office/officeart/2005/8/layout/default"/>
    <dgm:cxn modelId="{52DD8F0D-1F54-46A7-A404-4F70D000815C}" type="presParOf" srcId="{1C3F8668-C096-4CA1-B16A-A519CA547DE5}" destId="{E577CE67-7456-4223-9803-98C013DF4475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E944AD-8460-4206-97D2-8D49A699C164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8E704E1-3790-420E-B361-A0B5919EF62F}">
      <dgm:prSet phldrT="[Текст]" custT="1"/>
      <dgm:spPr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Укрепление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1CE7E56-FBE1-4D5D-B601-A43480F3FC8E}" type="parTrans" cxnId="{DF19CED0-7967-4D2F-8F90-F69A5D6F72E4}">
      <dgm:prSet/>
      <dgm:spPr/>
      <dgm:t>
        <a:bodyPr/>
        <a:lstStyle/>
        <a:p>
          <a:endParaRPr lang="ru-RU"/>
        </a:p>
      </dgm:t>
    </dgm:pt>
    <dgm:pt modelId="{4F5F7F80-5EA2-4861-AA7A-AEE010E04834}" type="sibTrans" cxnId="{DF19CED0-7967-4D2F-8F90-F69A5D6F72E4}">
      <dgm:prSet/>
      <dgm:spPr/>
      <dgm:t>
        <a:bodyPr/>
        <a:lstStyle/>
        <a:p>
          <a:endParaRPr lang="ru-RU"/>
        </a:p>
      </dgm:t>
    </dgm:pt>
    <dgm:pt modelId="{29E33E2D-DB9D-4FAF-BE89-E17072809555}">
      <dgm:prSet phldrT="[Текст]" custT="1"/>
      <dgm:spPr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Построение семейных отношений на чувствах взаимной любви и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уважения.</a:t>
          </a:r>
          <a:endParaRPr lang="ru-RU" sz="2200" dirty="0">
            <a:solidFill>
              <a:schemeClr val="accent3">
                <a:lumMod val="50000"/>
              </a:schemeClr>
            </a:solidFill>
          </a:endParaRPr>
        </a:p>
      </dgm:t>
    </dgm:pt>
    <dgm:pt modelId="{0D835383-2519-47DF-95EB-A2DCCF9AC52C}" type="parTrans" cxnId="{6C16F377-4297-4832-BD4B-B885289E37A3}">
      <dgm:prSet/>
      <dgm:spPr/>
      <dgm:t>
        <a:bodyPr/>
        <a:lstStyle/>
        <a:p>
          <a:endParaRPr lang="ru-RU"/>
        </a:p>
      </dgm:t>
    </dgm:pt>
    <dgm:pt modelId="{F8F5632C-B3F9-4B2A-8061-919D34B34908}" type="sibTrans" cxnId="{6C16F377-4297-4832-BD4B-B885289E37A3}">
      <dgm:prSet/>
      <dgm:spPr/>
      <dgm:t>
        <a:bodyPr/>
        <a:lstStyle/>
        <a:p>
          <a:endParaRPr lang="ru-RU"/>
        </a:p>
      </dgm:t>
    </dgm:pt>
    <dgm:pt modelId="{04A5FCF5-AE15-471E-9012-21CAE891A5E2}">
      <dgm:prSet phldrT="[Текст]" custT="1"/>
      <dgm:spPr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Недопустимость произвольного вмешательства кого- либо в дела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0A0BD9D-5B19-43F8-8860-B297780B26BB}" type="parTrans" cxnId="{E31B3CC1-629B-4565-8B84-9E0EC3F37199}">
      <dgm:prSet/>
      <dgm:spPr/>
      <dgm:t>
        <a:bodyPr/>
        <a:lstStyle/>
        <a:p>
          <a:endParaRPr lang="ru-RU"/>
        </a:p>
      </dgm:t>
    </dgm:pt>
    <dgm:pt modelId="{57A6B419-72FE-4A9A-BA26-1B71CB6C908A}" type="sibTrans" cxnId="{E31B3CC1-629B-4565-8B84-9E0EC3F37199}">
      <dgm:prSet/>
      <dgm:spPr/>
      <dgm:t>
        <a:bodyPr/>
        <a:lstStyle/>
        <a:p>
          <a:endParaRPr lang="ru-RU"/>
        </a:p>
      </dgm:t>
    </dgm:pt>
    <dgm:pt modelId="{C23B8DAA-FC68-4CF0-BDEB-980C8016DA67}">
      <dgm:prSet phldrT="[Текст]" custT="1"/>
      <dgm:spPr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Обеспечение беспрепятственного осуществления членами семьи своих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прав.</a:t>
          </a:r>
          <a:endParaRPr lang="ru-RU" sz="2200" dirty="0">
            <a:solidFill>
              <a:schemeClr val="accent3">
                <a:lumMod val="50000"/>
              </a:schemeClr>
            </a:solidFill>
          </a:endParaRPr>
        </a:p>
      </dgm:t>
    </dgm:pt>
    <dgm:pt modelId="{57AA9A92-DE87-4281-91B4-6CED955235B1}" type="parTrans" cxnId="{D9D88EA3-A7CF-470B-B4CC-4C525A572B91}">
      <dgm:prSet/>
      <dgm:spPr/>
      <dgm:t>
        <a:bodyPr/>
        <a:lstStyle/>
        <a:p>
          <a:endParaRPr lang="ru-RU"/>
        </a:p>
      </dgm:t>
    </dgm:pt>
    <dgm:pt modelId="{951ABDB3-9D05-4A35-AF8B-D33FC5F47164}" type="sibTrans" cxnId="{D9D88EA3-A7CF-470B-B4CC-4C525A572B91}">
      <dgm:prSet/>
      <dgm:spPr/>
      <dgm:t>
        <a:bodyPr/>
        <a:lstStyle/>
        <a:p>
          <a:endParaRPr lang="ru-RU"/>
        </a:p>
      </dgm:t>
    </dgm:pt>
    <dgm:pt modelId="{C40D2549-13BF-4DC7-971D-3796B1E2880D}">
      <dgm:prSet phldrT="[Текст]" custT="1"/>
      <dgm:spPr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>
          <a:noFill/>
        </a:ln>
        <a:scene3d>
          <a:camera prst="orthographicFront"/>
          <a:lightRig rig="threePt" dir="t"/>
        </a:scene3d>
        <a:sp3d>
          <a:bevelT w="165100" prst="coolSlant"/>
        </a:sp3d>
      </dgm:spPr>
      <dgm:t>
        <a:bodyPr/>
        <a:lstStyle/>
        <a:p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Возможность судебной защиты членами семьи своих </a:t>
          </a:r>
          <a:r>
            <a:rPr lang="ru-RU" sz="2200" dirty="0" smtClean="0">
              <a:solidFill>
                <a:schemeClr val="accent3">
                  <a:lumMod val="50000"/>
                </a:schemeClr>
              </a:solidFill>
            </a:rPr>
            <a:t>прав.</a:t>
          </a:r>
          <a:endParaRPr lang="ru-RU" sz="2200" dirty="0">
            <a:solidFill>
              <a:schemeClr val="accent3">
                <a:lumMod val="50000"/>
              </a:schemeClr>
            </a:solidFill>
          </a:endParaRPr>
        </a:p>
      </dgm:t>
    </dgm:pt>
    <dgm:pt modelId="{01CAB9D1-D424-4499-B160-25F141D525D3}" type="parTrans" cxnId="{8E271CB6-9AC8-46DA-95BD-B937E58DC90C}">
      <dgm:prSet/>
      <dgm:spPr/>
      <dgm:t>
        <a:bodyPr/>
        <a:lstStyle/>
        <a:p>
          <a:endParaRPr lang="ru-RU"/>
        </a:p>
      </dgm:t>
    </dgm:pt>
    <dgm:pt modelId="{A1B5C75D-652B-412A-8C8D-DA3C3AA64B6E}" type="sibTrans" cxnId="{8E271CB6-9AC8-46DA-95BD-B937E58DC90C}">
      <dgm:prSet/>
      <dgm:spPr/>
      <dgm:t>
        <a:bodyPr/>
        <a:lstStyle/>
        <a:p>
          <a:endParaRPr lang="ru-RU"/>
        </a:p>
      </dgm:t>
    </dgm:pt>
    <dgm:pt modelId="{ADD903B3-8433-4901-8989-73DF5D4AD9B0}" type="pres">
      <dgm:prSet presAssocID="{50E944AD-8460-4206-97D2-8D49A699C164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A4A40D-BB48-4A0A-BE07-BBF761AC0988}" type="pres">
      <dgm:prSet presAssocID="{68E704E1-3790-420E-B361-A0B5919EF62F}" presName="node" presStyleLbl="node1" presStyleIdx="0" presStyleCnt="5" custScaleX="200383" custScaleY="138181" custRadScaleRad="100107" custRadScaleInc="4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8056B5-54B9-4677-93C6-B114D9B6D2CD}" type="pres">
      <dgm:prSet presAssocID="{68E704E1-3790-420E-B361-A0B5919EF62F}" presName="spNode" presStyleCnt="0"/>
      <dgm:spPr/>
    </dgm:pt>
    <dgm:pt modelId="{868755D9-E66D-4D6D-B945-F5CCB1A72CDE}" type="pres">
      <dgm:prSet presAssocID="{4F5F7F80-5EA2-4861-AA7A-AEE010E04834}" presName="sibTrans" presStyleLbl="sibTrans1D1" presStyleIdx="0" presStyleCnt="5"/>
      <dgm:spPr/>
      <dgm:t>
        <a:bodyPr/>
        <a:lstStyle/>
        <a:p>
          <a:endParaRPr lang="ru-RU"/>
        </a:p>
      </dgm:t>
    </dgm:pt>
    <dgm:pt modelId="{C610F1B6-9603-418E-A94D-883D1A4C698A}" type="pres">
      <dgm:prSet presAssocID="{29E33E2D-DB9D-4FAF-BE89-E17072809555}" presName="node" presStyleLbl="node1" presStyleIdx="1" presStyleCnt="5" custScaleX="227411" custScaleY="133908" custRadScaleRad="108515" custRadScaleInc="73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15D55C1-E59E-400B-B3CB-F390614E0271}" type="pres">
      <dgm:prSet presAssocID="{29E33E2D-DB9D-4FAF-BE89-E17072809555}" presName="spNode" presStyleCnt="0"/>
      <dgm:spPr/>
    </dgm:pt>
    <dgm:pt modelId="{0C4DA2DF-9604-4942-9E78-6E6454E15485}" type="pres">
      <dgm:prSet presAssocID="{F8F5632C-B3F9-4B2A-8061-919D34B34908}" presName="sibTrans" presStyleLbl="sibTrans1D1" presStyleIdx="1" presStyleCnt="5"/>
      <dgm:spPr/>
      <dgm:t>
        <a:bodyPr/>
        <a:lstStyle/>
        <a:p>
          <a:endParaRPr lang="ru-RU"/>
        </a:p>
      </dgm:t>
    </dgm:pt>
    <dgm:pt modelId="{9FCDF37E-AD35-456C-B4A6-DF8D25396E19}" type="pres">
      <dgm:prSet presAssocID="{04A5FCF5-AE15-471E-9012-21CAE891A5E2}" presName="node" presStyleLbl="node1" presStyleIdx="2" presStyleCnt="5" custScaleX="223075" custScaleY="138133" custRadScaleRad="114427" custRadScaleInc="-358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CEBC64-F182-4768-927E-CD5528B8837B}" type="pres">
      <dgm:prSet presAssocID="{04A5FCF5-AE15-471E-9012-21CAE891A5E2}" presName="spNode" presStyleCnt="0"/>
      <dgm:spPr/>
    </dgm:pt>
    <dgm:pt modelId="{EE672C34-C09F-4B62-BB7F-4A682FB6E0A2}" type="pres">
      <dgm:prSet presAssocID="{57A6B419-72FE-4A9A-BA26-1B71CB6C908A}" presName="sibTrans" presStyleLbl="sibTrans1D1" presStyleIdx="2" presStyleCnt="5"/>
      <dgm:spPr/>
      <dgm:t>
        <a:bodyPr/>
        <a:lstStyle/>
        <a:p>
          <a:endParaRPr lang="ru-RU"/>
        </a:p>
      </dgm:t>
    </dgm:pt>
    <dgm:pt modelId="{9153810A-0124-4ACB-A894-AE96D9C3E92F}" type="pres">
      <dgm:prSet presAssocID="{C23B8DAA-FC68-4CF0-BDEB-980C8016DA67}" presName="node" presStyleLbl="node1" presStyleIdx="3" presStyleCnt="5" custScaleX="239777" custScaleY="132415" custRadScaleRad="118071" custRadScaleInc="432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91963C-B537-4392-A1F2-875FD6E0AD6E}" type="pres">
      <dgm:prSet presAssocID="{C23B8DAA-FC68-4CF0-BDEB-980C8016DA67}" presName="spNode" presStyleCnt="0"/>
      <dgm:spPr/>
    </dgm:pt>
    <dgm:pt modelId="{BBE96AF6-1E47-49C8-9A78-7BD42D5234A4}" type="pres">
      <dgm:prSet presAssocID="{951ABDB3-9D05-4A35-AF8B-D33FC5F47164}" presName="sibTrans" presStyleLbl="sibTrans1D1" presStyleIdx="3" presStyleCnt="5"/>
      <dgm:spPr/>
      <dgm:t>
        <a:bodyPr/>
        <a:lstStyle/>
        <a:p>
          <a:endParaRPr lang="ru-RU"/>
        </a:p>
      </dgm:t>
    </dgm:pt>
    <dgm:pt modelId="{0CAC46DD-6C05-4455-95B5-945894715F11}" type="pres">
      <dgm:prSet presAssocID="{C40D2549-13BF-4DC7-971D-3796B1E2880D}" presName="node" presStyleLbl="node1" presStyleIdx="4" presStyleCnt="5" custScaleX="196932" custScaleY="130171" custRadScaleRad="109764" custRadScaleInc="-68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554C8F-81EB-474A-9437-D132EEDB0B3F}" type="pres">
      <dgm:prSet presAssocID="{C40D2549-13BF-4DC7-971D-3796B1E2880D}" presName="spNode" presStyleCnt="0"/>
      <dgm:spPr/>
    </dgm:pt>
    <dgm:pt modelId="{5AFCE623-B794-407E-A880-F108AD87E561}" type="pres">
      <dgm:prSet presAssocID="{A1B5C75D-652B-412A-8C8D-DA3C3AA64B6E}" presName="sibTrans" presStyleLbl="sibTrans1D1" presStyleIdx="4" presStyleCnt="5"/>
      <dgm:spPr/>
      <dgm:t>
        <a:bodyPr/>
        <a:lstStyle/>
        <a:p>
          <a:endParaRPr lang="ru-RU"/>
        </a:p>
      </dgm:t>
    </dgm:pt>
  </dgm:ptLst>
  <dgm:cxnLst>
    <dgm:cxn modelId="{63D13973-15AA-44A6-BFEE-B61BF907EBC1}" type="presOf" srcId="{951ABDB3-9D05-4A35-AF8B-D33FC5F47164}" destId="{BBE96AF6-1E47-49C8-9A78-7BD42D5234A4}" srcOrd="0" destOrd="0" presId="urn:microsoft.com/office/officeart/2005/8/layout/cycle6"/>
    <dgm:cxn modelId="{421F827C-CCA1-4A19-963B-E2B34613F2CB}" type="presOf" srcId="{04A5FCF5-AE15-471E-9012-21CAE891A5E2}" destId="{9FCDF37E-AD35-456C-B4A6-DF8D25396E19}" srcOrd="0" destOrd="0" presId="urn:microsoft.com/office/officeart/2005/8/layout/cycle6"/>
    <dgm:cxn modelId="{D9D88EA3-A7CF-470B-B4CC-4C525A572B91}" srcId="{50E944AD-8460-4206-97D2-8D49A699C164}" destId="{C23B8DAA-FC68-4CF0-BDEB-980C8016DA67}" srcOrd="3" destOrd="0" parTransId="{57AA9A92-DE87-4281-91B4-6CED955235B1}" sibTransId="{951ABDB3-9D05-4A35-AF8B-D33FC5F47164}"/>
    <dgm:cxn modelId="{2B39FE8E-0EE3-4CE8-842F-1EAF62542820}" type="presOf" srcId="{57A6B419-72FE-4A9A-BA26-1B71CB6C908A}" destId="{EE672C34-C09F-4B62-BB7F-4A682FB6E0A2}" srcOrd="0" destOrd="0" presId="urn:microsoft.com/office/officeart/2005/8/layout/cycle6"/>
    <dgm:cxn modelId="{03C0A754-71F2-47C8-B9A5-4F4F73008450}" type="presOf" srcId="{50E944AD-8460-4206-97D2-8D49A699C164}" destId="{ADD903B3-8433-4901-8989-73DF5D4AD9B0}" srcOrd="0" destOrd="0" presId="urn:microsoft.com/office/officeart/2005/8/layout/cycle6"/>
    <dgm:cxn modelId="{DF19CED0-7967-4D2F-8F90-F69A5D6F72E4}" srcId="{50E944AD-8460-4206-97D2-8D49A699C164}" destId="{68E704E1-3790-420E-B361-A0B5919EF62F}" srcOrd="0" destOrd="0" parTransId="{A1CE7E56-FBE1-4D5D-B601-A43480F3FC8E}" sibTransId="{4F5F7F80-5EA2-4861-AA7A-AEE010E04834}"/>
    <dgm:cxn modelId="{0CBD5832-3D3A-42E6-A8E9-56224CA172B0}" type="presOf" srcId="{68E704E1-3790-420E-B361-A0B5919EF62F}" destId="{7AA4A40D-BB48-4A0A-BE07-BBF761AC0988}" srcOrd="0" destOrd="0" presId="urn:microsoft.com/office/officeart/2005/8/layout/cycle6"/>
    <dgm:cxn modelId="{8C000CF0-C190-4693-A187-55C8DABDAA8F}" type="presOf" srcId="{C40D2549-13BF-4DC7-971D-3796B1E2880D}" destId="{0CAC46DD-6C05-4455-95B5-945894715F11}" srcOrd="0" destOrd="0" presId="urn:microsoft.com/office/officeart/2005/8/layout/cycle6"/>
    <dgm:cxn modelId="{7DE887F9-0E9C-4763-B49F-D05574B77EEF}" type="presOf" srcId="{A1B5C75D-652B-412A-8C8D-DA3C3AA64B6E}" destId="{5AFCE623-B794-407E-A880-F108AD87E561}" srcOrd="0" destOrd="0" presId="urn:microsoft.com/office/officeart/2005/8/layout/cycle6"/>
    <dgm:cxn modelId="{E31B3CC1-629B-4565-8B84-9E0EC3F37199}" srcId="{50E944AD-8460-4206-97D2-8D49A699C164}" destId="{04A5FCF5-AE15-471E-9012-21CAE891A5E2}" srcOrd="2" destOrd="0" parTransId="{00A0BD9D-5B19-43F8-8860-B297780B26BB}" sibTransId="{57A6B419-72FE-4A9A-BA26-1B71CB6C908A}"/>
    <dgm:cxn modelId="{743380F3-FBA8-437C-860C-3B3C1059D7F5}" type="presOf" srcId="{C23B8DAA-FC68-4CF0-BDEB-980C8016DA67}" destId="{9153810A-0124-4ACB-A894-AE96D9C3E92F}" srcOrd="0" destOrd="0" presId="urn:microsoft.com/office/officeart/2005/8/layout/cycle6"/>
    <dgm:cxn modelId="{8E271CB6-9AC8-46DA-95BD-B937E58DC90C}" srcId="{50E944AD-8460-4206-97D2-8D49A699C164}" destId="{C40D2549-13BF-4DC7-971D-3796B1E2880D}" srcOrd="4" destOrd="0" parTransId="{01CAB9D1-D424-4499-B160-25F141D525D3}" sibTransId="{A1B5C75D-652B-412A-8C8D-DA3C3AA64B6E}"/>
    <dgm:cxn modelId="{2D8401D2-EE31-4922-B497-4FC5F35FC294}" type="presOf" srcId="{4F5F7F80-5EA2-4861-AA7A-AEE010E04834}" destId="{868755D9-E66D-4D6D-B945-F5CCB1A72CDE}" srcOrd="0" destOrd="0" presId="urn:microsoft.com/office/officeart/2005/8/layout/cycle6"/>
    <dgm:cxn modelId="{EC6CA4DD-4088-4FB9-93A8-FC718F672075}" type="presOf" srcId="{29E33E2D-DB9D-4FAF-BE89-E17072809555}" destId="{C610F1B6-9603-418E-A94D-883D1A4C698A}" srcOrd="0" destOrd="0" presId="urn:microsoft.com/office/officeart/2005/8/layout/cycle6"/>
    <dgm:cxn modelId="{7F50458D-34EC-4DED-A34A-46418D169415}" type="presOf" srcId="{F8F5632C-B3F9-4B2A-8061-919D34B34908}" destId="{0C4DA2DF-9604-4942-9E78-6E6454E15485}" srcOrd="0" destOrd="0" presId="urn:microsoft.com/office/officeart/2005/8/layout/cycle6"/>
    <dgm:cxn modelId="{6C16F377-4297-4832-BD4B-B885289E37A3}" srcId="{50E944AD-8460-4206-97D2-8D49A699C164}" destId="{29E33E2D-DB9D-4FAF-BE89-E17072809555}" srcOrd="1" destOrd="0" parTransId="{0D835383-2519-47DF-95EB-A2DCCF9AC52C}" sibTransId="{F8F5632C-B3F9-4B2A-8061-919D34B34908}"/>
    <dgm:cxn modelId="{3304CB7C-70D4-4AFC-9D07-25A0FD90D39E}" type="presParOf" srcId="{ADD903B3-8433-4901-8989-73DF5D4AD9B0}" destId="{7AA4A40D-BB48-4A0A-BE07-BBF761AC0988}" srcOrd="0" destOrd="0" presId="urn:microsoft.com/office/officeart/2005/8/layout/cycle6"/>
    <dgm:cxn modelId="{E806C2ED-54B7-4DD9-B731-E0EEFD807793}" type="presParOf" srcId="{ADD903B3-8433-4901-8989-73DF5D4AD9B0}" destId="{748056B5-54B9-4677-93C6-B114D9B6D2CD}" srcOrd="1" destOrd="0" presId="urn:microsoft.com/office/officeart/2005/8/layout/cycle6"/>
    <dgm:cxn modelId="{1E5145BA-51E1-4DD1-8F69-97AC8F8EFBB1}" type="presParOf" srcId="{ADD903B3-8433-4901-8989-73DF5D4AD9B0}" destId="{868755D9-E66D-4D6D-B945-F5CCB1A72CDE}" srcOrd="2" destOrd="0" presId="urn:microsoft.com/office/officeart/2005/8/layout/cycle6"/>
    <dgm:cxn modelId="{8C04EC18-891A-4B21-B490-6D0A5C5E4919}" type="presParOf" srcId="{ADD903B3-8433-4901-8989-73DF5D4AD9B0}" destId="{C610F1B6-9603-418E-A94D-883D1A4C698A}" srcOrd="3" destOrd="0" presId="urn:microsoft.com/office/officeart/2005/8/layout/cycle6"/>
    <dgm:cxn modelId="{BBB2B019-130E-4602-A852-9A63136D9A61}" type="presParOf" srcId="{ADD903B3-8433-4901-8989-73DF5D4AD9B0}" destId="{515D55C1-E59E-400B-B3CB-F390614E0271}" srcOrd="4" destOrd="0" presId="urn:microsoft.com/office/officeart/2005/8/layout/cycle6"/>
    <dgm:cxn modelId="{96F5E8E4-CB6D-4AEC-BC5F-CB303EBDCFD2}" type="presParOf" srcId="{ADD903B3-8433-4901-8989-73DF5D4AD9B0}" destId="{0C4DA2DF-9604-4942-9E78-6E6454E15485}" srcOrd="5" destOrd="0" presId="urn:microsoft.com/office/officeart/2005/8/layout/cycle6"/>
    <dgm:cxn modelId="{2129C0F5-1F0F-4CB3-A404-4C20767AC6B6}" type="presParOf" srcId="{ADD903B3-8433-4901-8989-73DF5D4AD9B0}" destId="{9FCDF37E-AD35-456C-B4A6-DF8D25396E19}" srcOrd="6" destOrd="0" presId="urn:microsoft.com/office/officeart/2005/8/layout/cycle6"/>
    <dgm:cxn modelId="{6BD34E98-09D0-4F43-8BAC-03E86EA31635}" type="presParOf" srcId="{ADD903B3-8433-4901-8989-73DF5D4AD9B0}" destId="{ABCEBC64-F182-4768-927E-CD5528B8837B}" srcOrd="7" destOrd="0" presId="urn:microsoft.com/office/officeart/2005/8/layout/cycle6"/>
    <dgm:cxn modelId="{3FA62DAB-BA9D-4C25-AB28-C165234FC8A7}" type="presParOf" srcId="{ADD903B3-8433-4901-8989-73DF5D4AD9B0}" destId="{EE672C34-C09F-4B62-BB7F-4A682FB6E0A2}" srcOrd="8" destOrd="0" presId="urn:microsoft.com/office/officeart/2005/8/layout/cycle6"/>
    <dgm:cxn modelId="{0E5BC206-762E-4BE2-91E6-561074B146DC}" type="presParOf" srcId="{ADD903B3-8433-4901-8989-73DF5D4AD9B0}" destId="{9153810A-0124-4ACB-A894-AE96D9C3E92F}" srcOrd="9" destOrd="0" presId="urn:microsoft.com/office/officeart/2005/8/layout/cycle6"/>
    <dgm:cxn modelId="{EFC24BC7-509F-489B-8746-D1C2ECEDEAAB}" type="presParOf" srcId="{ADD903B3-8433-4901-8989-73DF5D4AD9B0}" destId="{C791963C-B537-4392-A1F2-875FD6E0AD6E}" srcOrd="10" destOrd="0" presId="urn:microsoft.com/office/officeart/2005/8/layout/cycle6"/>
    <dgm:cxn modelId="{7459B6B3-D6CE-46D6-9575-DDE3EE8CD162}" type="presParOf" srcId="{ADD903B3-8433-4901-8989-73DF5D4AD9B0}" destId="{BBE96AF6-1E47-49C8-9A78-7BD42D5234A4}" srcOrd="11" destOrd="0" presId="urn:microsoft.com/office/officeart/2005/8/layout/cycle6"/>
    <dgm:cxn modelId="{A1155B6D-CBFF-4264-A552-5B77A6239563}" type="presParOf" srcId="{ADD903B3-8433-4901-8989-73DF5D4AD9B0}" destId="{0CAC46DD-6C05-4455-95B5-945894715F11}" srcOrd="12" destOrd="0" presId="urn:microsoft.com/office/officeart/2005/8/layout/cycle6"/>
    <dgm:cxn modelId="{F5CEEE97-37BA-4E99-8B3F-F5F31C27B982}" type="presParOf" srcId="{ADD903B3-8433-4901-8989-73DF5D4AD9B0}" destId="{FC554C8F-81EB-474A-9437-D132EEDB0B3F}" srcOrd="13" destOrd="0" presId="urn:microsoft.com/office/officeart/2005/8/layout/cycle6"/>
    <dgm:cxn modelId="{CB6DA19F-98C5-497D-9D24-9019D6D1D7FA}" type="presParOf" srcId="{ADD903B3-8433-4901-8989-73DF5D4AD9B0}" destId="{5AFCE623-B794-407E-A880-F108AD87E561}" srcOrd="14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1B5D72E-0273-43E5-BEAC-A93B1FA6076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2605A7F-4FA6-41A2-A2D5-5697E6F2B7B2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Определенный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возрраст.</a:t>
          </a:r>
          <a:endParaRPr lang="ru-RU" sz="2400" dirty="0"/>
        </a:p>
      </dgm:t>
    </dgm:pt>
    <dgm:pt modelId="{B8034F11-21B2-4B0E-9C61-70D55C0E1E77}" type="parTrans" cxnId="{310EAD4E-29E5-4821-908C-11B4B5E35D44}">
      <dgm:prSet/>
      <dgm:spPr/>
      <dgm:t>
        <a:bodyPr/>
        <a:lstStyle/>
        <a:p>
          <a:endParaRPr lang="ru-RU"/>
        </a:p>
      </dgm:t>
    </dgm:pt>
    <dgm:pt modelId="{A7C8762B-E8FD-48B7-8E2A-9262F4E848FC}" type="sibTrans" cxnId="{310EAD4E-29E5-4821-908C-11B4B5E35D44}">
      <dgm:prSet/>
      <dgm:spPr/>
      <dgm:t>
        <a:bodyPr/>
        <a:lstStyle/>
        <a:p>
          <a:endParaRPr lang="ru-RU"/>
        </a:p>
      </dgm:t>
    </dgm:pt>
    <dgm:pt modelId="{F8F6248B-BF32-4912-A755-08DED624D54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Добровольное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согласие.</a:t>
          </a:r>
          <a:endParaRPr lang="ru-RU" sz="2400" dirty="0"/>
        </a:p>
      </dgm:t>
    </dgm:pt>
    <dgm:pt modelId="{0ACC56A1-5F38-4A24-84C3-037933E28D28}" type="parTrans" cxnId="{1EAFD269-08E1-4876-8B59-C993B00186BD}">
      <dgm:prSet/>
      <dgm:spPr/>
      <dgm:t>
        <a:bodyPr/>
        <a:lstStyle/>
        <a:p>
          <a:endParaRPr lang="ru-RU"/>
        </a:p>
      </dgm:t>
    </dgm:pt>
    <dgm:pt modelId="{972A499D-24C4-4CF4-854A-764983732B2D}" type="sibTrans" cxnId="{1EAFD269-08E1-4876-8B59-C993B00186BD}">
      <dgm:prSet/>
      <dgm:spPr/>
      <dgm:t>
        <a:bodyPr/>
        <a:lstStyle/>
        <a:p>
          <a:endParaRPr lang="ru-RU"/>
        </a:p>
      </dgm:t>
    </dgm:pt>
    <dgm:pt modelId="{2D43525A-CFE3-42F5-83FF-BBF099333F40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Дееспособность.</a:t>
          </a:r>
          <a:endParaRPr lang="ru-RU" sz="2400" dirty="0"/>
        </a:p>
      </dgm:t>
    </dgm:pt>
    <dgm:pt modelId="{BF9A05BD-2B18-4096-B8D2-0F3778F9D5B9}" type="parTrans" cxnId="{D95C5082-AE13-41B9-A1D7-94CE720EF822}">
      <dgm:prSet/>
      <dgm:spPr/>
      <dgm:t>
        <a:bodyPr/>
        <a:lstStyle/>
        <a:p>
          <a:endParaRPr lang="ru-RU"/>
        </a:p>
      </dgm:t>
    </dgm:pt>
    <dgm:pt modelId="{5F5A45F9-4472-4ECA-AD3C-B86CDA252161}" type="sibTrans" cxnId="{D95C5082-AE13-41B9-A1D7-94CE720EF822}">
      <dgm:prSet/>
      <dgm:spPr/>
      <dgm:t>
        <a:bodyPr/>
        <a:lstStyle/>
        <a:p>
          <a:endParaRPr lang="ru-RU"/>
        </a:p>
      </dgm:t>
    </dgm:pt>
    <dgm:pt modelId="{8244817E-AE16-4464-8A01-3FF0C95A8B26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Отсутствие других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браков.</a:t>
          </a:r>
          <a:endParaRPr lang="ru-RU" sz="2400" dirty="0"/>
        </a:p>
      </dgm:t>
    </dgm:pt>
    <dgm:pt modelId="{6F61F7CA-B2ED-46E6-B20D-DEC8905CA7FE}" type="parTrans" cxnId="{6BE3E803-98D8-4519-9560-FB901D1D494E}">
      <dgm:prSet/>
      <dgm:spPr/>
      <dgm:t>
        <a:bodyPr/>
        <a:lstStyle/>
        <a:p>
          <a:endParaRPr lang="ru-RU"/>
        </a:p>
      </dgm:t>
    </dgm:pt>
    <dgm:pt modelId="{1ADF40AA-9048-497F-B5A2-14DB33E4FD1B}" type="sibTrans" cxnId="{6BE3E803-98D8-4519-9560-FB901D1D494E}">
      <dgm:prSet/>
      <dgm:spPr/>
      <dgm:t>
        <a:bodyPr/>
        <a:lstStyle/>
        <a:p>
          <a:endParaRPr lang="ru-RU"/>
        </a:p>
      </dgm:t>
    </dgm:pt>
    <dgm:pt modelId="{A3712991-B4C7-480D-B578-26DF9065C511}">
      <dgm:prSet phldrT="[Текст]" phldr="1"/>
      <dgm:spPr/>
      <dgm:t>
        <a:bodyPr/>
        <a:lstStyle/>
        <a:p>
          <a:endParaRPr lang="ru-RU"/>
        </a:p>
      </dgm:t>
    </dgm:pt>
    <dgm:pt modelId="{9A0518F1-CC50-4E10-AD34-770CE14889E4}" type="parTrans" cxnId="{E4467F5E-B748-4A26-93A9-7CCE75095431}">
      <dgm:prSet/>
      <dgm:spPr/>
      <dgm:t>
        <a:bodyPr/>
        <a:lstStyle/>
        <a:p>
          <a:endParaRPr lang="ru-RU"/>
        </a:p>
      </dgm:t>
    </dgm:pt>
    <dgm:pt modelId="{C59FBC5E-3CA4-4684-9BDA-DB40C64C9175}" type="sibTrans" cxnId="{E4467F5E-B748-4A26-93A9-7CCE75095431}">
      <dgm:prSet/>
      <dgm:spPr/>
      <dgm:t>
        <a:bodyPr/>
        <a:lstStyle/>
        <a:p>
          <a:endParaRPr lang="ru-RU"/>
        </a:p>
      </dgm:t>
    </dgm:pt>
    <dgm:pt modelId="{94C7BD15-C755-43C8-8BBD-A4B2456AEB85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Отсутствие близких родственных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связей.</a:t>
          </a:r>
          <a:endParaRPr lang="ru-RU" sz="2400" dirty="0"/>
        </a:p>
      </dgm:t>
    </dgm:pt>
    <dgm:pt modelId="{81A40231-EE35-4EBA-971B-60A08CDF4D5F}" type="parTrans" cxnId="{5C8DE1D6-9F5E-41CC-BCB4-45D277E630A4}">
      <dgm:prSet/>
      <dgm:spPr/>
      <dgm:t>
        <a:bodyPr/>
        <a:lstStyle/>
        <a:p>
          <a:endParaRPr lang="ru-RU"/>
        </a:p>
      </dgm:t>
    </dgm:pt>
    <dgm:pt modelId="{2184C41D-EC5A-49A6-9334-7B37D9A4AC8D}" type="sibTrans" cxnId="{5C8DE1D6-9F5E-41CC-BCB4-45D277E630A4}">
      <dgm:prSet/>
      <dgm:spPr/>
      <dgm:t>
        <a:bodyPr/>
        <a:lstStyle/>
        <a:p>
          <a:endParaRPr lang="ru-RU"/>
        </a:p>
      </dgm:t>
    </dgm:pt>
    <dgm:pt modelId="{CDB44B6A-8FB0-4CF3-9EB8-1F56E4FB5FD5}" type="pres">
      <dgm:prSet presAssocID="{91B5D72E-0273-43E5-BEAC-A93B1FA6076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CB695C-5E3F-46A9-AD10-3632E37FFC78}" type="pres">
      <dgm:prSet presAssocID="{91B5D72E-0273-43E5-BEAC-A93B1FA6076D}" presName="matrix" presStyleCnt="0"/>
      <dgm:spPr/>
    </dgm:pt>
    <dgm:pt modelId="{8A4B4308-E3B8-485C-9948-42992FD5F2A4}" type="pres">
      <dgm:prSet presAssocID="{91B5D72E-0273-43E5-BEAC-A93B1FA6076D}" presName="tile1" presStyleLbl="node1" presStyleIdx="0" presStyleCnt="4"/>
      <dgm:spPr/>
      <dgm:t>
        <a:bodyPr/>
        <a:lstStyle/>
        <a:p>
          <a:endParaRPr lang="ru-RU"/>
        </a:p>
      </dgm:t>
    </dgm:pt>
    <dgm:pt modelId="{08DC2151-7015-48B3-B559-63C4A69F4048}" type="pres">
      <dgm:prSet presAssocID="{91B5D72E-0273-43E5-BEAC-A93B1FA6076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E1DAA-53FE-46B5-A30B-18F9728217EB}" type="pres">
      <dgm:prSet presAssocID="{91B5D72E-0273-43E5-BEAC-A93B1FA6076D}" presName="tile2" presStyleLbl="node1" presStyleIdx="1" presStyleCnt="4"/>
      <dgm:spPr/>
      <dgm:t>
        <a:bodyPr/>
        <a:lstStyle/>
        <a:p>
          <a:endParaRPr lang="ru-RU"/>
        </a:p>
      </dgm:t>
    </dgm:pt>
    <dgm:pt modelId="{3D02DEFE-F05E-4B12-B179-85AD5BA28796}" type="pres">
      <dgm:prSet presAssocID="{91B5D72E-0273-43E5-BEAC-A93B1FA6076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3F51C-702F-4E13-9747-6AD6A2F96F0C}" type="pres">
      <dgm:prSet presAssocID="{91B5D72E-0273-43E5-BEAC-A93B1FA6076D}" presName="tile3" presStyleLbl="node1" presStyleIdx="2" presStyleCnt="4"/>
      <dgm:spPr/>
      <dgm:t>
        <a:bodyPr/>
        <a:lstStyle/>
        <a:p>
          <a:endParaRPr lang="ru-RU"/>
        </a:p>
      </dgm:t>
    </dgm:pt>
    <dgm:pt modelId="{E67B7151-A13C-4552-B294-3F2B0459B15D}" type="pres">
      <dgm:prSet presAssocID="{91B5D72E-0273-43E5-BEAC-A93B1FA6076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721B6-3B29-497D-B09F-ED79A002AE42}" type="pres">
      <dgm:prSet presAssocID="{91B5D72E-0273-43E5-BEAC-A93B1FA6076D}" presName="tile4" presStyleLbl="node1" presStyleIdx="3" presStyleCnt="4"/>
      <dgm:spPr/>
      <dgm:t>
        <a:bodyPr/>
        <a:lstStyle/>
        <a:p>
          <a:endParaRPr lang="ru-RU"/>
        </a:p>
      </dgm:t>
    </dgm:pt>
    <dgm:pt modelId="{E568F274-685C-4037-B6AB-609B6C196816}" type="pres">
      <dgm:prSet presAssocID="{91B5D72E-0273-43E5-BEAC-A93B1FA6076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C9ECAA-7BA8-4D8B-B69B-BE22D3F1D8EE}" type="pres">
      <dgm:prSet presAssocID="{91B5D72E-0273-43E5-BEAC-A93B1FA6076D}" presName="centerTile" presStyleLbl="fgShp" presStyleIdx="0" presStyleCnt="1" custScaleX="134375" custScaleY="14343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0E00033-56F6-45B7-AE2B-83E11EB3B803}" type="presOf" srcId="{94C7BD15-C755-43C8-8BBD-A4B2456AEB85}" destId="{E568F274-685C-4037-B6AB-609B6C196816}" srcOrd="1" destOrd="0" presId="urn:microsoft.com/office/officeart/2005/8/layout/matrix1"/>
    <dgm:cxn modelId="{6BE3E803-98D8-4519-9560-FB901D1D494E}" srcId="{32605A7F-4FA6-41A2-A2D5-5697E6F2B7B2}" destId="{8244817E-AE16-4464-8A01-3FF0C95A8B26}" srcOrd="2" destOrd="0" parTransId="{6F61F7CA-B2ED-46E6-B20D-DEC8905CA7FE}" sibTransId="{1ADF40AA-9048-497F-B5A2-14DB33E4FD1B}"/>
    <dgm:cxn modelId="{56790A00-B109-467F-865E-0629414EF308}" type="presOf" srcId="{F8F6248B-BF32-4912-A755-08DED624D547}" destId="{8A4B4308-E3B8-485C-9948-42992FD5F2A4}" srcOrd="0" destOrd="0" presId="urn:microsoft.com/office/officeart/2005/8/layout/matrix1"/>
    <dgm:cxn modelId="{1EAFD269-08E1-4876-8B59-C993B00186BD}" srcId="{32605A7F-4FA6-41A2-A2D5-5697E6F2B7B2}" destId="{F8F6248B-BF32-4912-A755-08DED624D547}" srcOrd="0" destOrd="0" parTransId="{0ACC56A1-5F38-4A24-84C3-037933E28D28}" sibTransId="{972A499D-24C4-4CF4-854A-764983732B2D}"/>
    <dgm:cxn modelId="{CB86E3F2-CB3F-4FDA-8A07-EC148C6701A8}" type="presOf" srcId="{2D43525A-CFE3-42F5-83FF-BBF099333F40}" destId="{AE1E1DAA-53FE-46B5-A30B-18F9728217EB}" srcOrd="0" destOrd="0" presId="urn:microsoft.com/office/officeart/2005/8/layout/matrix1"/>
    <dgm:cxn modelId="{AA62ADEE-22FF-4D7E-BE21-3383F4CB026D}" type="presOf" srcId="{8244817E-AE16-4464-8A01-3FF0C95A8B26}" destId="{BFF3F51C-702F-4E13-9747-6AD6A2F96F0C}" srcOrd="0" destOrd="0" presId="urn:microsoft.com/office/officeart/2005/8/layout/matrix1"/>
    <dgm:cxn modelId="{310EAD4E-29E5-4821-908C-11B4B5E35D44}" srcId="{91B5D72E-0273-43E5-BEAC-A93B1FA6076D}" destId="{32605A7F-4FA6-41A2-A2D5-5697E6F2B7B2}" srcOrd="0" destOrd="0" parTransId="{B8034F11-21B2-4B0E-9C61-70D55C0E1E77}" sibTransId="{A7C8762B-E8FD-48B7-8E2A-9262F4E848FC}"/>
    <dgm:cxn modelId="{4256A87C-3C82-4683-990E-8F098BB73667}" type="presOf" srcId="{F8F6248B-BF32-4912-A755-08DED624D547}" destId="{08DC2151-7015-48B3-B559-63C4A69F4048}" srcOrd="1" destOrd="0" presId="urn:microsoft.com/office/officeart/2005/8/layout/matrix1"/>
    <dgm:cxn modelId="{CBCECF92-604A-4135-B286-73B7027DEE64}" type="presOf" srcId="{94C7BD15-C755-43C8-8BBD-A4B2456AEB85}" destId="{50C721B6-3B29-497D-B09F-ED79A002AE42}" srcOrd="0" destOrd="0" presId="urn:microsoft.com/office/officeart/2005/8/layout/matrix1"/>
    <dgm:cxn modelId="{632355A5-9509-4F3E-A675-0125983C52B4}" type="presOf" srcId="{32605A7F-4FA6-41A2-A2D5-5697E6F2B7B2}" destId="{B2C9ECAA-7BA8-4D8B-B69B-BE22D3F1D8EE}" srcOrd="0" destOrd="0" presId="urn:microsoft.com/office/officeart/2005/8/layout/matrix1"/>
    <dgm:cxn modelId="{D95C5082-AE13-41B9-A1D7-94CE720EF822}" srcId="{32605A7F-4FA6-41A2-A2D5-5697E6F2B7B2}" destId="{2D43525A-CFE3-42F5-83FF-BBF099333F40}" srcOrd="1" destOrd="0" parTransId="{BF9A05BD-2B18-4096-B8D2-0F3778F9D5B9}" sibTransId="{5F5A45F9-4472-4ECA-AD3C-B86CDA252161}"/>
    <dgm:cxn modelId="{B6B2D1E8-B066-4D72-9E03-44F8A8C29A41}" type="presOf" srcId="{8244817E-AE16-4464-8A01-3FF0C95A8B26}" destId="{E67B7151-A13C-4552-B294-3F2B0459B15D}" srcOrd="1" destOrd="0" presId="urn:microsoft.com/office/officeart/2005/8/layout/matrix1"/>
    <dgm:cxn modelId="{5C8DE1D6-9F5E-41CC-BCB4-45D277E630A4}" srcId="{32605A7F-4FA6-41A2-A2D5-5697E6F2B7B2}" destId="{94C7BD15-C755-43C8-8BBD-A4B2456AEB85}" srcOrd="3" destOrd="0" parTransId="{81A40231-EE35-4EBA-971B-60A08CDF4D5F}" sibTransId="{2184C41D-EC5A-49A6-9334-7B37D9A4AC8D}"/>
    <dgm:cxn modelId="{DEB2D4B7-022C-40A5-BE56-66124F8F0822}" type="presOf" srcId="{91B5D72E-0273-43E5-BEAC-A93B1FA6076D}" destId="{CDB44B6A-8FB0-4CF3-9EB8-1F56E4FB5FD5}" srcOrd="0" destOrd="0" presId="urn:microsoft.com/office/officeart/2005/8/layout/matrix1"/>
    <dgm:cxn modelId="{5DE69C1A-0671-4D11-9FED-8803C3B765CB}" type="presOf" srcId="{2D43525A-CFE3-42F5-83FF-BBF099333F40}" destId="{3D02DEFE-F05E-4B12-B179-85AD5BA28796}" srcOrd="1" destOrd="0" presId="urn:microsoft.com/office/officeart/2005/8/layout/matrix1"/>
    <dgm:cxn modelId="{E4467F5E-B748-4A26-93A9-7CCE75095431}" srcId="{32605A7F-4FA6-41A2-A2D5-5697E6F2B7B2}" destId="{A3712991-B4C7-480D-B578-26DF9065C511}" srcOrd="4" destOrd="0" parTransId="{9A0518F1-CC50-4E10-AD34-770CE14889E4}" sibTransId="{C59FBC5E-3CA4-4684-9BDA-DB40C64C9175}"/>
    <dgm:cxn modelId="{25946770-D422-4416-8124-16467347A343}" type="presParOf" srcId="{CDB44B6A-8FB0-4CF3-9EB8-1F56E4FB5FD5}" destId="{89CB695C-5E3F-46A9-AD10-3632E37FFC78}" srcOrd="0" destOrd="0" presId="urn:microsoft.com/office/officeart/2005/8/layout/matrix1"/>
    <dgm:cxn modelId="{D1458747-3824-4BF7-8E03-AA41FCB5D183}" type="presParOf" srcId="{89CB695C-5E3F-46A9-AD10-3632E37FFC78}" destId="{8A4B4308-E3B8-485C-9948-42992FD5F2A4}" srcOrd="0" destOrd="0" presId="urn:microsoft.com/office/officeart/2005/8/layout/matrix1"/>
    <dgm:cxn modelId="{3C7CA924-8A9C-4D6F-93D9-051EB11BA802}" type="presParOf" srcId="{89CB695C-5E3F-46A9-AD10-3632E37FFC78}" destId="{08DC2151-7015-48B3-B559-63C4A69F4048}" srcOrd="1" destOrd="0" presId="urn:microsoft.com/office/officeart/2005/8/layout/matrix1"/>
    <dgm:cxn modelId="{FA373DFB-8A5F-4471-B9C5-7F1F286A77EC}" type="presParOf" srcId="{89CB695C-5E3F-46A9-AD10-3632E37FFC78}" destId="{AE1E1DAA-53FE-46B5-A30B-18F9728217EB}" srcOrd="2" destOrd="0" presId="urn:microsoft.com/office/officeart/2005/8/layout/matrix1"/>
    <dgm:cxn modelId="{A7DE4E5A-2454-4DA4-BF42-C14F7361E7C1}" type="presParOf" srcId="{89CB695C-5E3F-46A9-AD10-3632E37FFC78}" destId="{3D02DEFE-F05E-4B12-B179-85AD5BA28796}" srcOrd="3" destOrd="0" presId="urn:microsoft.com/office/officeart/2005/8/layout/matrix1"/>
    <dgm:cxn modelId="{02F5A6E1-6ED7-4A54-82ED-A16B938F0D17}" type="presParOf" srcId="{89CB695C-5E3F-46A9-AD10-3632E37FFC78}" destId="{BFF3F51C-702F-4E13-9747-6AD6A2F96F0C}" srcOrd="4" destOrd="0" presId="urn:microsoft.com/office/officeart/2005/8/layout/matrix1"/>
    <dgm:cxn modelId="{40B41AFF-D5A6-4286-BBD0-0122F1D889AB}" type="presParOf" srcId="{89CB695C-5E3F-46A9-AD10-3632E37FFC78}" destId="{E67B7151-A13C-4552-B294-3F2B0459B15D}" srcOrd="5" destOrd="0" presId="urn:microsoft.com/office/officeart/2005/8/layout/matrix1"/>
    <dgm:cxn modelId="{80BD1DCE-88F4-4C79-8785-300841DE4A45}" type="presParOf" srcId="{89CB695C-5E3F-46A9-AD10-3632E37FFC78}" destId="{50C721B6-3B29-497D-B09F-ED79A002AE42}" srcOrd="6" destOrd="0" presId="urn:microsoft.com/office/officeart/2005/8/layout/matrix1"/>
    <dgm:cxn modelId="{9F7CC5A8-B19F-4FC1-8008-C48C5057077B}" type="presParOf" srcId="{89CB695C-5E3F-46A9-AD10-3632E37FFC78}" destId="{E568F274-685C-4037-B6AB-609B6C196816}" srcOrd="7" destOrd="0" presId="urn:microsoft.com/office/officeart/2005/8/layout/matrix1"/>
    <dgm:cxn modelId="{DB17CD38-72D0-4675-87AA-6C4EBC932FF7}" type="presParOf" srcId="{CDB44B6A-8FB0-4CF3-9EB8-1F56E4FB5FD5}" destId="{B2C9ECAA-7BA8-4D8B-B69B-BE22D3F1D8E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8DE9430-363B-4353-8ED0-22416AB51CC8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4A90752-0F33-4434-B5F5-2D4686F257A9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Государственная регистрация брака</a:t>
          </a:r>
          <a:endParaRPr lang="ru-RU" sz="18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1FD2CAF-B330-4DB9-99DE-DC055A872A45}" type="parTrans" cxnId="{A2CFB1C9-B732-4856-8257-40DFF37FE0A1}">
      <dgm:prSet/>
      <dgm:spPr/>
      <dgm:t>
        <a:bodyPr/>
        <a:lstStyle/>
        <a:p>
          <a:endParaRPr lang="ru-RU"/>
        </a:p>
      </dgm:t>
    </dgm:pt>
    <dgm:pt modelId="{88B3C99D-5E02-48F0-9D08-A7184431D7D2}" type="sibTrans" cxnId="{A2CFB1C9-B732-4856-8257-40DFF37FE0A1}">
      <dgm:prSet/>
      <dgm:spPr/>
      <dgm:t>
        <a:bodyPr/>
        <a:lstStyle/>
        <a:p>
          <a:endParaRPr lang="ru-RU"/>
        </a:p>
      </dgm:t>
    </dgm:pt>
    <dgm:pt modelId="{0C8EDFF8-C02A-4FDF-BFC3-4761B4A6F7EA}" type="asst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 органах ЗАГСа</a:t>
          </a:r>
          <a:endParaRPr lang="ru-RU" sz="18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80FBBB7E-DCB2-40D0-ADD7-354A6A1FAD41}" type="parTrans" cxnId="{3DBE5D63-E3A1-47DA-817D-B5CDA94D27A7}">
      <dgm:prSet/>
      <dgm:spPr/>
      <dgm:t>
        <a:bodyPr/>
        <a:lstStyle/>
        <a:p>
          <a:endParaRPr lang="ru-RU"/>
        </a:p>
      </dgm:t>
    </dgm:pt>
    <dgm:pt modelId="{58547C52-1647-4BB8-9A62-1F359FC68085}" type="sibTrans" cxnId="{3DBE5D63-E3A1-47DA-817D-B5CDA94D27A7}">
      <dgm:prSet/>
      <dgm:spPr/>
      <dgm:t>
        <a:bodyPr/>
        <a:lstStyle/>
        <a:p>
          <a:endParaRPr lang="ru-RU"/>
        </a:p>
      </dgm:t>
    </dgm:pt>
    <dgm:pt modelId="{D1404B9C-3FE9-4C3A-B178-2078A2705B2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Увеличенный срок: (но не более чем на месяц) при наличии уважительной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причины.</a:t>
          </a:r>
          <a:endParaRPr lang="ru-RU" sz="18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98D7755-BA00-4FBC-BC7C-3525EAA3A6B5}" type="parTrans" cxnId="{48EF8484-900B-43F6-AAA2-B49A546BA699}">
      <dgm:prSet/>
      <dgm:spPr/>
      <dgm:t>
        <a:bodyPr/>
        <a:lstStyle/>
        <a:p>
          <a:endParaRPr lang="ru-RU"/>
        </a:p>
      </dgm:t>
    </dgm:pt>
    <dgm:pt modelId="{4E36CE9B-3E71-420E-A705-F98DD02AB373}" type="sibTrans" cxnId="{48EF8484-900B-43F6-AAA2-B49A546BA699}">
      <dgm:prSet/>
      <dgm:spPr/>
      <dgm:t>
        <a:bodyPr/>
        <a:lstStyle/>
        <a:p>
          <a:endParaRPr lang="ru-RU"/>
        </a:p>
      </dgm:t>
    </dgm:pt>
    <dgm:pt modelId="{551BCBF3-6E44-4A0C-840A-98719469F3DD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sz="1400" dirty="0"/>
        </a:p>
      </dgm:t>
    </dgm:pt>
    <dgm:pt modelId="{463FDACE-7397-4A53-9B46-C16CB17F4A84}" type="parTrans" cxnId="{66D086C4-854C-4613-AE1E-808D2E88C0AF}">
      <dgm:prSet/>
      <dgm:spPr/>
      <dgm:t>
        <a:bodyPr/>
        <a:lstStyle/>
        <a:p>
          <a:endParaRPr lang="ru-RU"/>
        </a:p>
      </dgm:t>
    </dgm:pt>
    <dgm:pt modelId="{4E38EDE1-DE0A-4B1F-8015-A6BFDE09B4B2}" type="sibTrans" cxnId="{66D086C4-854C-4613-AE1E-808D2E88C0AF}">
      <dgm:prSet/>
      <dgm:spPr/>
      <dgm:t>
        <a:bodyPr/>
        <a:lstStyle/>
        <a:p>
          <a:endParaRPr lang="ru-RU"/>
        </a:p>
      </dgm:t>
    </dgm:pt>
    <dgm:pt modelId="{9A4C4352-9238-4B8F-A01D-C79D48271928}" type="asst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При личном присутствии лиц, вступающих в брак</a:t>
          </a:r>
          <a:endParaRPr lang="ru-RU" sz="1800" dirty="0">
            <a:solidFill>
              <a:schemeClr val="accent3">
                <a:lumMod val="50000"/>
              </a:schemeClr>
            </a:solidFill>
          </a:endParaRPr>
        </a:p>
      </dgm:t>
    </dgm:pt>
    <dgm:pt modelId="{482E82B7-E5DC-460B-B490-ADDC9ED8A832}" type="parTrans" cxnId="{65269C65-E69D-4E1D-810D-46839FD59BF0}">
      <dgm:prSet/>
      <dgm:spPr/>
      <dgm:t>
        <a:bodyPr/>
        <a:lstStyle/>
        <a:p>
          <a:endParaRPr lang="ru-RU"/>
        </a:p>
      </dgm:t>
    </dgm:pt>
    <dgm:pt modelId="{ED3BF19E-2A6D-4BE4-B47F-FB56394EEC6C}" type="sibTrans" cxnId="{65269C65-E69D-4E1D-810D-46839FD59BF0}">
      <dgm:prSet/>
      <dgm:spPr/>
      <dgm:t>
        <a:bodyPr/>
        <a:lstStyle/>
        <a:p>
          <a:endParaRPr lang="ru-RU"/>
        </a:p>
      </dgm:t>
    </dgm:pt>
    <dgm:pt modelId="{5C31A39B-731C-4BA1-B05B-72D088F7E502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Общий срок:</a:t>
          </a:r>
        </a:p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истечении  месяца со для подачи </a:t>
          </a:r>
          <a:r>
            <a:rPr lang="ru-RU" sz="18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заявления.</a:t>
          </a:r>
          <a:endParaRPr lang="ru-RU" sz="18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0D29805-52EE-4E51-86FF-E10C5421E0C5}" type="sibTrans" cxnId="{5986711D-630E-49BA-BB69-D06E05CA64E6}">
      <dgm:prSet/>
      <dgm:spPr/>
      <dgm:t>
        <a:bodyPr/>
        <a:lstStyle/>
        <a:p>
          <a:endParaRPr lang="ru-RU"/>
        </a:p>
      </dgm:t>
    </dgm:pt>
    <dgm:pt modelId="{823B51C2-E91D-4E4E-BC44-CBEADE250297}" type="parTrans" cxnId="{5986711D-630E-49BA-BB69-D06E05CA64E6}">
      <dgm:prSet/>
      <dgm:spPr/>
      <dgm:t>
        <a:bodyPr/>
        <a:lstStyle/>
        <a:p>
          <a:endParaRPr lang="ru-RU"/>
        </a:p>
      </dgm:t>
    </dgm:pt>
    <dgm:pt modelId="{D39D070F-143B-4855-9D40-81AD0A57624C}" type="asst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1800" dirty="0" smtClean="0">
              <a:solidFill>
                <a:schemeClr val="accent3">
                  <a:lumMod val="50000"/>
                </a:schemeClr>
              </a:solidFill>
            </a:rPr>
            <a:t>Отказ органов ЗАГСа в регистации брака можно обжаловать в судебном порядке </a:t>
          </a:r>
          <a:endParaRPr lang="ru-RU" sz="1800" dirty="0">
            <a:solidFill>
              <a:schemeClr val="accent3">
                <a:lumMod val="50000"/>
              </a:schemeClr>
            </a:solidFill>
          </a:endParaRPr>
        </a:p>
      </dgm:t>
    </dgm:pt>
    <dgm:pt modelId="{B8130278-493A-445C-A5E6-C8596766E7C6}" type="sibTrans" cxnId="{53AA8EE4-28CB-4849-A867-2F6258307A36}">
      <dgm:prSet/>
      <dgm:spPr/>
      <dgm:t>
        <a:bodyPr/>
        <a:lstStyle/>
        <a:p>
          <a:endParaRPr lang="ru-RU"/>
        </a:p>
      </dgm:t>
    </dgm:pt>
    <dgm:pt modelId="{A26118CC-0D06-4DFE-B122-FC24CD984740}" type="parTrans" cxnId="{53AA8EE4-28CB-4849-A867-2F6258307A36}">
      <dgm:prSet/>
      <dgm:spPr/>
      <dgm:t>
        <a:bodyPr/>
        <a:lstStyle/>
        <a:p>
          <a:endParaRPr lang="ru-RU"/>
        </a:p>
      </dgm:t>
    </dgm:pt>
    <dgm:pt modelId="{7FC59E70-639B-426E-BCFA-B192E9F534E9}" type="pres">
      <dgm:prSet presAssocID="{08DE9430-363B-4353-8ED0-22416AB51CC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98C36C9-DD26-4099-8E53-887EE3F5B855}" type="pres">
      <dgm:prSet presAssocID="{F4A90752-0F33-4434-B5F5-2D4686F257A9}" presName="hierRoot1" presStyleCnt="0">
        <dgm:presLayoutVars>
          <dgm:hierBranch val="init"/>
        </dgm:presLayoutVars>
      </dgm:prSet>
      <dgm:spPr/>
    </dgm:pt>
    <dgm:pt modelId="{29535230-0730-47D0-BC5F-F1A1AB36555D}" type="pres">
      <dgm:prSet presAssocID="{F4A90752-0F33-4434-B5F5-2D4686F257A9}" presName="rootComposite1" presStyleCnt="0"/>
      <dgm:spPr/>
    </dgm:pt>
    <dgm:pt modelId="{2B1E1A5A-1708-4887-933F-85255C63A52E}" type="pres">
      <dgm:prSet presAssocID="{F4A90752-0F33-4434-B5F5-2D4686F257A9}" presName="rootText1" presStyleLbl="node0" presStyleIdx="0" presStyleCnt="3" custScaleX="243006" custScaleY="250849" custLinFactNeighborX="60822" custLinFactNeighborY="-79577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1BFF693-7CA9-4878-A489-DE51770D0E1D}" type="pres">
      <dgm:prSet presAssocID="{F4A90752-0F33-4434-B5F5-2D4686F257A9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72B1F91-7CD4-45E2-81D3-B66635FB1C41}" type="pres">
      <dgm:prSet presAssocID="{F4A90752-0F33-4434-B5F5-2D4686F257A9}" presName="hierChild2" presStyleCnt="0"/>
      <dgm:spPr/>
    </dgm:pt>
    <dgm:pt modelId="{9862063B-8F6B-4312-AB87-41504BE20113}" type="pres">
      <dgm:prSet presAssocID="{823B51C2-E91D-4E4E-BC44-CBEADE250297}" presName="Name37" presStyleLbl="parChTrans1D2" presStyleIdx="0" presStyleCnt="4"/>
      <dgm:spPr/>
      <dgm:t>
        <a:bodyPr/>
        <a:lstStyle/>
        <a:p>
          <a:endParaRPr lang="ru-RU"/>
        </a:p>
      </dgm:t>
    </dgm:pt>
    <dgm:pt modelId="{A99823E8-DA53-4FCA-9539-183438E8C753}" type="pres">
      <dgm:prSet presAssocID="{5C31A39B-731C-4BA1-B05B-72D088F7E502}" presName="hierRoot2" presStyleCnt="0">
        <dgm:presLayoutVars>
          <dgm:hierBranch val="init"/>
        </dgm:presLayoutVars>
      </dgm:prSet>
      <dgm:spPr/>
    </dgm:pt>
    <dgm:pt modelId="{AB6C6406-CD6E-4CE1-9A4A-00CAA4BAC75B}" type="pres">
      <dgm:prSet presAssocID="{5C31A39B-731C-4BA1-B05B-72D088F7E502}" presName="rootComposite" presStyleCnt="0"/>
      <dgm:spPr/>
    </dgm:pt>
    <dgm:pt modelId="{2079FF5D-E3AD-435F-BC4D-4C80303BA7C7}" type="pres">
      <dgm:prSet presAssocID="{5C31A39B-731C-4BA1-B05B-72D088F7E502}" presName="rootText" presStyleLbl="node2" presStyleIdx="0" presStyleCnt="3" custScaleX="176606" custScaleY="463202" custLinFactNeighborX="5196" custLinFactNeighborY="3843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3ED06799-B526-45D7-8A9C-1F27CBEC7259}" type="pres">
      <dgm:prSet presAssocID="{5C31A39B-731C-4BA1-B05B-72D088F7E502}" presName="rootConnector" presStyleLbl="node2" presStyleIdx="0" presStyleCnt="3"/>
      <dgm:spPr/>
      <dgm:t>
        <a:bodyPr/>
        <a:lstStyle/>
        <a:p>
          <a:endParaRPr lang="ru-RU"/>
        </a:p>
      </dgm:t>
    </dgm:pt>
    <dgm:pt modelId="{593FF9A0-1E46-4CB0-BDFD-1BAFB3125625}" type="pres">
      <dgm:prSet presAssocID="{5C31A39B-731C-4BA1-B05B-72D088F7E502}" presName="hierChild4" presStyleCnt="0"/>
      <dgm:spPr/>
    </dgm:pt>
    <dgm:pt modelId="{B8B58575-1B0E-4B6F-991F-3CE2B05B769A}" type="pres">
      <dgm:prSet presAssocID="{5C31A39B-731C-4BA1-B05B-72D088F7E502}" presName="hierChild5" presStyleCnt="0"/>
      <dgm:spPr/>
    </dgm:pt>
    <dgm:pt modelId="{3C06D03F-EA02-4364-AEF7-17B651DAF450}" type="pres">
      <dgm:prSet presAssocID="{198D7755-BA00-4FBC-BC7C-3525EAA3A6B5}" presName="Name37" presStyleLbl="parChTrans1D2" presStyleIdx="1" presStyleCnt="4"/>
      <dgm:spPr/>
      <dgm:t>
        <a:bodyPr/>
        <a:lstStyle/>
        <a:p>
          <a:endParaRPr lang="ru-RU"/>
        </a:p>
      </dgm:t>
    </dgm:pt>
    <dgm:pt modelId="{3EB30864-2137-446B-86A0-77B2B6CFD46C}" type="pres">
      <dgm:prSet presAssocID="{D1404B9C-3FE9-4C3A-B178-2078A2705B27}" presName="hierRoot2" presStyleCnt="0">
        <dgm:presLayoutVars>
          <dgm:hierBranch val="init"/>
        </dgm:presLayoutVars>
      </dgm:prSet>
      <dgm:spPr/>
    </dgm:pt>
    <dgm:pt modelId="{E49F8FF9-E938-45EF-BB69-30FD79B52467}" type="pres">
      <dgm:prSet presAssocID="{D1404B9C-3FE9-4C3A-B178-2078A2705B27}" presName="rootComposite" presStyleCnt="0"/>
      <dgm:spPr/>
    </dgm:pt>
    <dgm:pt modelId="{97235F90-840D-4296-BCCC-3A50CC84AA45}" type="pres">
      <dgm:prSet presAssocID="{D1404B9C-3FE9-4C3A-B178-2078A2705B27}" presName="rootText" presStyleLbl="node2" presStyleIdx="1" presStyleCnt="3" custScaleX="219953" custScaleY="457725" custLinFactNeighborX="7929" custLinFactNeighborY="36975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F9FC333-576A-4BA2-B315-DAB812ADD066}" type="pres">
      <dgm:prSet presAssocID="{D1404B9C-3FE9-4C3A-B178-2078A2705B27}" presName="rootConnector" presStyleLbl="node2" presStyleIdx="1" presStyleCnt="3"/>
      <dgm:spPr/>
      <dgm:t>
        <a:bodyPr/>
        <a:lstStyle/>
        <a:p>
          <a:endParaRPr lang="ru-RU"/>
        </a:p>
      </dgm:t>
    </dgm:pt>
    <dgm:pt modelId="{6A84038B-B119-439A-9690-2DE42D28F0F3}" type="pres">
      <dgm:prSet presAssocID="{D1404B9C-3FE9-4C3A-B178-2078A2705B27}" presName="hierChild4" presStyleCnt="0"/>
      <dgm:spPr/>
    </dgm:pt>
    <dgm:pt modelId="{CCB883EE-9B49-4B4D-B931-06066DF17BB3}" type="pres">
      <dgm:prSet presAssocID="{D1404B9C-3FE9-4C3A-B178-2078A2705B27}" presName="hierChild5" presStyleCnt="0"/>
      <dgm:spPr/>
    </dgm:pt>
    <dgm:pt modelId="{74206C09-7AC1-4068-9B1B-C6DCD4379872}" type="pres">
      <dgm:prSet presAssocID="{463FDACE-7397-4A53-9B46-C16CB17F4A84}" presName="Name37" presStyleLbl="parChTrans1D2" presStyleIdx="2" presStyleCnt="4"/>
      <dgm:spPr/>
      <dgm:t>
        <a:bodyPr/>
        <a:lstStyle/>
        <a:p>
          <a:endParaRPr lang="ru-RU"/>
        </a:p>
      </dgm:t>
    </dgm:pt>
    <dgm:pt modelId="{CD6B9CCF-4667-4AB1-8986-499AF47658C3}" type="pres">
      <dgm:prSet presAssocID="{551BCBF3-6E44-4A0C-840A-98719469F3DD}" presName="hierRoot2" presStyleCnt="0">
        <dgm:presLayoutVars>
          <dgm:hierBranch val="init"/>
        </dgm:presLayoutVars>
      </dgm:prSet>
      <dgm:spPr/>
    </dgm:pt>
    <dgm:pt modelId="{319AF7B9-961F-401C-A969-491A359B6EAF}" type="pres">
      <dgm:prSet presAssocID="{551BCBF3-6E44-4A0C-840A-98719469F3DD}" presName="rootComposite" presStyleCnt="0"/>
      <dgm:spPr/>
    </dgm:pt>
    <dgm:pt modelId="{F0585587-0AB0-4569-A2B1-FECFB5379DCE}" type="pres">
      <dgm:prSet presAssocID="{551BCBF3-6E44-4A0C-840A-98719469F3DD}" presName="rootText" presStyleLbl="node2" presStyleIdx="2" presStyleCnt="3" custScaleX="405812" custScaleY="486117" custLinFactNeighborY="31789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83271FC-2075-49D6-8093-CD92B93B842A}" type="pres">
      <dgm:prSet presAssocID="{551BCBF3-6E44-4A0C-840A-98719469F3DD}" presName="rootConnector" presStyleLbl="node2" presStyleIdx="2" presStyleCnt="3"/>
      <dgm:spPr/>
      <dgm:t>
        <a:bodyPr/>
        <a:lstStyle/>
        <a:p>
          <a:endParaRPr lang="ru-RU"/>
        </a:p>
      </dgm:t>
    </dgm:pt>
    <dgm:pt modelId="{96BA1500-D870-4875-8870-35B53675A1E5}" type="pres">
      <dgm:prSet presAssocID="{551BCBF3-6E44-4A0C-840A-98719469F3DD}" presName="hierChild4" presStyleCnt="0"/>
      <dgm:spPr/>
    </dgm:pt>
    <dgm:pt modelId="{055DB044-89D1-40B4-A0EA-8897E3668757}" type="pres">
      <dgm:prSet presAssocID="{551BCBF3-6E44-4A0C-840A-98719469F3DD}" presName="hierChild5" presStyleCnt="0"/>
      <dgm:spPr/>
    </dgm:pt>
    <dgm:pt modelId="{5CA5A6A7-21CB-4E49-9EAD-16620EF26507}" type="pres">
      <dgm:prSet presAssocID="{F4A90752-0F33-4434-B5F5-2D4686F257A9}" presName="hierChild3" presStyleCnt="0"/>
      <dgm:spPr/>
    </dgm:pt>
    <dgm:pt modelId="{B8A98118-0B02-46E4-9CF9-09CA305B3556}" type="pres">
      <dgm:prSet presAssocID="{80FBBB7E-DCB2-40D0-ADD7-354A6A1FAD41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E4B3E210-A9AF-4600-8B37-C922535E9CC3}" type="pres">
      <dgm:prSet presAssocID="{0C8EDFF8-C02A-4FDF-BFC3-4761B4A6F7EA}" presName="hierRoot3" presStyleCnt="0">
        <dgm:presLayoutVars>
          <dgm:hierBranch val="init"/>
        </dgm:presLayoutVars>
      </dgm:prSet>
      <dgm:spPr/>
    </dgm:pt>
    <dgm:pt modelId="{3B0EEC2C-93E2-45A5-A493-8B309E71B4D0}" type="pres">
      <dgm:prSet presAssocID="{0C8EDFF8-C02A-4FDF-BFC3-4761B4A6F7EA}" presName="rootComposite3" presStyleCnt="0"/>
      <dgm:spPr/>
    </dgm:pt>
    <dgm:pt modelId="{4B604148-8BFE-445D-984C-61F2CF3E2CDB}" type="pres">
      <dgm:prSet presAssocID="{0C8EDFF8-C02A-4FDF-BFC3-4761B4A6F7EA}" presName="rootText3" presStyleLbl="asst1" presStyleIdx="0" presStyleCnt="1" custScaleX="152723" custScaleY="220393" custLinFactNeighborX="-62901" custLinFactNeighborY="-93602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6A929B3E-32C2-474C-9539-1AAFF0159ADE}" type="pres">
      <dgm:prSet presAssocID="{0C8EDFF8-C02A-4FDF-BFC3-4761B4A6F7EA}" presName="rootConnector3" presStyleLbl="asst1" presStyleIdx="0" presStyleCnt="1"/>
      <dgm:spPr/>
      <dgm:t>
        <a:bodyPr/>
        <a:lstStyle/>
        <a:p>
          <a:endParaRPr lang="ru-RU"/>
        </a:p>
      </dgm:t>
    </dgm:pt>
    <dgm:pt modelId="{84486E04-D5EB-46D2-8D36-B854D7FD8439}" type="pres">
      <dgm:prSet presAssocID="{0C8EDFF8-C02A-4FDF-BFC3-4761B4A6F7EA}" presName="hierChild6" presStyleCnt="0"/>
      <dgm:spPr/>
    </dgm:pt>
    <dgm:pt modelId="{9E86E5FB-1695-438D-931D-F83A18844DB3}" type="pres">
      <dgm:prSet presAssocID="{0C8EDFF8-C02A-4FDF-BFC3-4761B4A6F7EA}" presName="hierChild7" presStyleCnt="0"/>
      <dgm:spPr/>
    </dgm:pt>
    <dgm:pt modelId="{1377C9C7-8E39-496D-A69B-1465893E4FF3}" type="pres">
      <dgm:prSet presAssocID="{9A4C4352-9238-4B8F-A01D-C79D48271928}" presName="hierRoot1" presStyleCnt="0">
        <dgm:presLayoutVars>
          <dgm:hierBranch val="init"/>
        </dgm:presLayoutVars>
      </dgm:prSet>
      <dgm:spPr/>
    </dgm:pt>
    <dgm:pt modelId="{9C478500-4ED3-43A9-8B0A-B4B1BC7970F6}" type="pres">
      <dgm:prSet presAssocID="{9A4C4352-9238-4B8F-A01D-C79D48271928}" presName="rootComposite1" presStyleCnt="0"/>
      <dgm:spPr/>
    </dgm:pt>
    <dgm:pt modelId="{EB3FBC3B-7D82-4570-92FC-64ADDEB78CFF}" type="pres">
      <dgm:prSet presAssocID="{9A4C4352-9238-4B8F-A01D-C79D48271928}" presName="rootText1" presStyleLbl="node0" presStyleIdx="1" presStyleCnt="3" custScaleX="221091" custScaleY="301058" custLinFactX="-71620" custLinFactY="94539" custLinFactNeighborX="-100000" custLinFactNeighborY="100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0F501354-A557-4397-9E64-47F14EDAEC5A}" type="pres">
      <dgm:prSet presAssocID="{9A4C4352-9238-4B8F-A01D-C79D48271928}" presName="rootConnector1" presStyleLbl="asst0" presStyleIdx="0" presStyleCnt="0"/>
      <dgm:spPr/>
      <dgm:t>
        <a:bodyPr/>
        <a:lstStyle/>
        <a:p>
          <a:endParaRPr lang="ru-RU"/>
        </a:p>
      </dgm:t>
    </dgm:pt>
    <dgm:pt modelId="{6093CF29-F014-48AE-AFB2-9390753A95DF}" type="pres">
      <dgm:prSet presAssocID="{9A4C4352-9238-4B8F-A01D-C79D48271928}" presName="hierChild2" presStyleCnt="0"/>
      <dgm:spPr/>
    </dgm:pt>
    <dgm:pt modelId="{DD83CC9E-9104-4466-B74A-1D5454756D3F}" type="pres">
      <dgm:prSet presAssocID="{9A4C4352-9238-4B8F-A01D-C79D48271928}" presName="hierChild3" presStyleCnt="0"/>
      <dgm:spPr/>
    </dgm:pt>
    <dgm:pt modelId="{8D21CB93-7076-4050-9CBD-59697CDBAAAA}" type="pres">
      <dgm:prSet presAssocID="{D39D070F-143B-4855-9D40-81AD0A57624C}" presName="hierRoot1" presStyleCnt="0">
        <dgm:presLayoutVars>
          <dgm:hierBranch val="init"/>
        </dgm:presLayoutVars>
      </dgm:prSet>
      <dgm:spPr/>
    </dgm:pt>
    <dgm:pt modelId="{9CD72D0D-B828-4D6C-ACC3-DA4A2161A361}" type="pres">
      <dgm:prSet presAssocID="{D39D070F-143B-4855-9D40-81AD0A57624C}" presName="rootComposite1" presStyleCnt="0"/>
      <dgm:spPr/>
    </dgm:pt>
    <dgm:pt modelId="{33684B61-2EE0-45D7-81A2-BA6B5DD51779}" type="pres">
      <dgm:prSet presAssocID="{D39D070F-143B-4855-9D40-81AD0A57624C}" presName="rootText1" presStyleLbl="node0" presStyleIdx="2" presStyleCnt="3" custScaleX="261382" custScaleY="373315" custLinFactX="-41796" custLinFactY="75148" custLinFactNeighborX="-100000" custLinFactNeighborY="100000">
        <dgm:presLayoutVars>
          <dgm:chPref val="3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59F47A47-D361-4FFD-82F4-AB5AED988F79}" type="pres">
      <dgm:prSet presAssocID="{D39D070F-143B-4855-9D40-81AD0A57624C}" presName="rootConnector1" presStyleLbl="asst0" presStyleIdx="0" presStyleCnt="0"/>
      <dgm:spPr/>
      <dgm:t>
        <a:bodyPr/>
        <a:lstStyle/>
        <a:p>
          <a:endParaRPr lang="ru-RU"/>
        </a:p>
      </dgm:t>
    </dgm:pt>
    <dgm:pt modelId="{E9C763CB-C7B2-47BB-A5D0-BAD7755AD67D}" type="pres">
      <dgm:prSet presAssocID="{D39D070F-143B-4855-9D40-81AD0A57624C}" presName="hierChild2" presStyleCnt="0"/>
      <dgm:spPr/>
    </dgm:pt>
    <dgm:pt modelId="{34AC94DE-7E1D-474A-8E10-1A1C452B8184}" type="pres">
      <dgm:prSet presAssocID="{D39D070F-143B-4855-9D40-81AD0A57624C}" presName="hierChild3" presStyleCnt="0"/>
      <dgm:spPr/>
    </dgm:pt>
  </dgm:ptLst>
  <dgm:cxnLst>
    <dgm:cxn modelId="{8C7412BF-E4E4-4E07-8BDB-CF60A3AF8DD7}" type="presOf" srcId="{0C8EDFF8-C02A-4FDF-BFC3-4761B4A6F7EA}" destId="{6A929B3E-32C2-474C-9539-1AAFF0159ADE}" srcOrd="1" destOrd="0" presId="urn:microsoft.com/office/officeart/2005/8/layout/orgChart1"/>
    <dgm:cxn modelId="{85ECF7D9-BB1A-4D98-93C2-56373909AF04}" type="presOf" srcId="{551BCBF3-6E44-4A0C-840A-98719469F3DD}" destId="{D83271FC-2075-49D6-8093-CD92B93B842A}" srcOrd="1" destOrd="0" presId="urn:microsoft.com/office/officeart/2005/8/layout/orgChart1"/>
    <dgm:cxn modelId="{3DBE5D63-E3A1-47DA-817D-B5CDA94D27A7}" srcId="{F4A90752-0F33-4434-B5F5-2D4686F257A9}" destId="{0C8EDFF8-C02A-4FDF-BFC3-4761B4A6F7EA}" srcOrd="0" destOrd="0" parTransId="{80FBBB7E-DCB2-40D0-ADD7-354A6A1FAD41}" sibTransId="{58547C52-1647-4BB8-9A62-1F359FC68085}"/>
    <dgm:cxn modelId="{5986711D-630E-49BA-BB69-D06E05CA64E6}" srcId="{F4A90752-0F33-4434-B5F5-2D4686F257A9}" destId="{5C31A39B-731C-4BA1-B05B-72D088F7E502}" srcOrd="1" destOrd="0" parTransId="{823B51C2-E91D-4E4E-BC44-CBEADE250297}" sibTransId="{90D29805-52EE-4E51-86FF-E10C5421E0C5}"/>
    <dgm:cxn modelId="{66D086C4-854C-4613-AE1E-808D2E88C0AF}" srcId="{F4A90752-0F33-4434-B5F5-2D4686F257A9}" destId="{551BCBF3-6E44-4A0C-840A-98719469F3DD}" srcOrd="3" destOrd="0" parTransId="{463FDACE-7397-4A53-9B46-C16CB17F4A84}" sibTransId="{4E38EDE1-DE0A-4B1F-8015-A6BFDE09B4B2}"/>
    <dgm:cxn modelId="{53AA8EE4-28CB-4849-A867-2F6258307A36}" srcId="{08DE9430-363B-4353-8ED0-22416AB51CC8}" destId="{D39D070F-143B-4855-9D40-81AD0A57624C}" srcOrd="2" destOrd="0" parTransId="{A26118CC-0D06-4DFE-B122-FC24CD984740}" sibTransId="{B8130278-493A-445C-A5E6-C8596766E7C6}"/>
    <dgm:cxn modelId="{BA56F29A-597E-4403-960E-C81BACAC5E05}" type="presOf" srcId="{823B51C2-E91D-4E4E-BC44-CBEADE250297}" destId="{9862063B-8F6B-4312-AB87-41504BE20113}" srcOrd="0" destOrd="0" presId="urn:microsoft.com/office/officeart/2005/8/layout/orgChart1"/>
    <dgm:cxn modelId="{9EF47158-4DFD-414B-A68C-7D7C9246B158}" type="presOf" srcId="{D39D070F-143B-4855-9D40-81AD0A57624C}" destId="{33684B61-2EE0-45D7-81A2-BA6B5DD51779}" srcOrd="0" destOrd="0" presId="urn:microsoft.com/office/officeart/2005/8/layout/orgChart1"/>
    <dgm:cxn modelId="{A2CFB1C9-B732-4856-8257-40DFF37FE0A1}" srcId="{08DE9430-363B-4353-8ED0-22416AB51CC8}" destId="{F4A90752-0F33-4434-B5F5-2D4686F257A9}" srcOrd="0" destOrd="0" parTransId="{C1FD2CAF-B330-4DB9-99DE-DC055A872A45}" sibTransId="{88B3C99D-5E02-48F0-9D08-A7184431D7D2}"/>
    <dgm:cxn modelId="{2EA3A45F-0E0B-4D73-9854-D081305A124D}" type="presOf" srcId="{9A4C4352-9238-4B8F-A01D-C79D48271928}" destId="{0F501354-A557-4397-9E64-47F14EDAEC5A}" srcOrd="1" destOrd="0" presId="urn:microsoft.com/office/officeart/2005/8/layout/orgChart1"/>
    <dgm:cxn modelId="{9C564C3F-C299-46BB-AA5F-D94132D91E7C}" type="presOf" srcId="{9A4C4352-9238-4B8F-A01D-C79D48271928}" destId="{EB3FBC3B-7D82-4570-92FC-64ADDEB78CFF}" srcOrd="0" destOrd="0" presId="urn:microsoft.com/office/officeart/2005/8/layout/orgChart1"/>
    <dgm:cxn modelId="{6C61D820-786E-4FAF-BE87-C8087D2E1E7B}" type="presOf" srcId="{5C31A39B-731C-4BA1-B05B-72D088F7E502}" destId="{3ED06799-B526-45D7-8A9C-1F27CBEC7259}" srcOrd="1" destOrd="0" presId="urn:microsoft.com/office/officeart/2005/8/layout/orgChart1"/>
    <dgm:cxn modelId="{65269C65-E69D-4E1D-810D-46839FD59BF0}" srcId="{08DE9430-363B-4353-8ED0-22416AB51CC8}" destId="{9A4C4352-9238-4B8F-A01D-C79D48271928}" srcOrd="1" destOrd="0" parTransId="{482E82B7-E5DC-460B-B490-ADDC9ED8A832}" sibTransId="{ED3BF19E-2A6D-4BE4-B47F-FB56394EEC6C}"/>
    <dgm:cxn modelId="{56F6EEC3-0D97-42FE-A311-4333638F45C0}" type="presOf" srcId="{0C8EDFF8-C02A-4FDF-BFC3-4761B4A6F7EA}" destId="{4B604148-8BFE-445D-984C-61F2CF3E2CDB}" srcOrd="0" destOrd="0" presId="urn:microsoft.com/office/officeart/2005/8/layout/orgChart1"/>
    <dgm:cxn modelId="{2D1E8A6C-86FC-4256-81C3-1B59F261E730}" type="presOf" srcId="{5C31A39B-731C-4BA1-B05B-72D088F7E502}" destId="{2079FF5D-E3AD-435F-BC4D-4C80303BA7C7}" srcOrd="0" destOrd="0" presId="urn:microsoft.com/office/officeart/2005/8/layout/orgChart1"/>
    <dgm:cxn modelId="{5A1021CC-D24A-49CC-881B-7F1A427EDC1B}" type="presOf" srcId="{551BCBF3-6E44-4A0C-840A-98719469F3DD}" destId="{F0585587-0AB0-4569-A2B1-FECFB5379DCE}" srcOrd="0" destOrd="0" presId="urn:microsoft.com/office/officeart/2005/8/layout/orgChart1"/>
    <dgm:cxn modelId="{A6A8F087-D4F8-48ED-92B4-D2E4ABDD46C1}" type="presOf" srcId="{F4A90752-0F33-4434-B5F5-2D4686F257A9}" destId="{F1BFF693-7CA9-4878-A489-DE51770D0E1D}" srcOrd="1" destOrd="0" presId="urn:microsoft.com/office/officeart/2005/8/layout/orgChart1"/>
    <dgm:cxn modelId="{68F7B282-ABB1-412A-9EC7-F7875CD84A46}" type="presOf" srcId="{D39D070F-143B-4855-9D40-81AD0A57624C}" destId="{59F47A47-D361-4FFD-82F4-AB5AED988F79}" srcOrd="1" destOrd="0" presId="urn:microsoft.com/office/officeart/2005/8/layout/orgChart1"/>
    <dgm:cxn modelId="{326BAEDF-B945-4B5A-9327-8256F61DC247}" type="presOf" srcId="{F4A90752-0F33-4434-B5F5-2D4686F257A9}" destId="{2B1E1A5A-1708-4887-933F-85255C63A52E}" srcOrd="0" destOrd="0" presId="urn:microsoft.com/office/officeart/2005/8/layout/orgChart1"/>
    <dgm:cxn modelId="{48EF8484-900B-43F6-AAA2-B49A546BA699}" srcId="{F4A90752-0F33-4434-B5F5-2D4686F257A9}" destId="{D1404B9C-3FE9-4C3A-B178-2078A2705B27}" srcOrd="2" destOrd="0" parTransId="{198D7755-BA00-4FBC-BC7C-3525EAA3A6B5}" sibTransId="{4E36CE9B-3E71-420E-A705-F98DD02AB373}"/>
    <dgm:cxn modelId="{45F41D55-E554-496D-82D9-A6EE51C6CE52}" type="presOf" srcId="{463FDACE-7397-4A53-9B46-C16CB17F4A84}" destId="{74206C09-7AC1-4068-9B1B-C6DCD4379872}" srcOrd="0" destOrd="0" presId="urn:microsoft.com/office/officeart/2005/8/layout/orgChart1"/>
    <dgm:cxn modelId="{554A3FD0-D333-490F-B7C9-CFE971260761}" type="presOf" srcId="{D1404B9C-3FE9-4C3A-B178-2078A2705B27}" destId="{97235F90-840D-4296-BCCC-3A50CC84AA45}" srcOrd="0" destOrd="0" presId="urn:microsoft.com/office/officeart/2005/8/layout/orgChart1"/>
    <dgm:cxn modelId="{C171BB3C-562E-4CC2-B5F5-C1E373409A16}" type="presOf" srcId="{D1404B9C-3FE9-4C3A-B178-2078A2705B27}" destId="{DF9FC333-576A-4BA2-B315-DAB812ADD066}" srcOrd="1" destOrd="0" presId="urn:microsoft.com/office/officeart/2005/8/layout/orgChart1"/>
    <dgm:cxn modelId="{E4C5881F-64AB-4F91-BC45-AB709992E266}" type="presOf" srcId="{80FBBB7E-DCB2-40D0-ADD7-354A6A1FAD41}" destId="{B8A98118-0B02-46E4-9CF9-09CA305B3556}" srcOrd="0" destOrd="0" presId="urn:microsoft.com/office/officeart/2005/8/layout/orgChart1"/>
    <dgm:cxn modelId="{F6C3F34F-C260-4AC2-A2FD-56B74323BE00}" type="presOf" srcId="{08DE9430-363B-4353-8ED0-22416AB51CC8}" destId="{7FC59E70-639B-426E-BCFA-B192E9F534E9}" srcOrd="0" destOrd="0" presId="urn:microsoft.com/office/officeart/2005/8/layout/orgChart1"/>
    <dgm:cxn modelId="{36FC96E6-BD01-4AD8-8AF7-0D128A60C3F6}" type="presOf" srcId="{198D7755-BA00-4FBC-BC7C-3525EAA3A6B5}" destId="{3C06D03F-EA02-4364-AEF7-17B651DAF450}" srcOrd="0" destOrd="0" presId="urn:microsoft.com/office/officeart/2005/8/layout/orgChart1"/>
    <dgm:cxn modelId="{8D6403DA-D055-4778-AB8E-4BE84E01BB2F}" type="presParOf" srcId="{7FC59E70-639B-426E-BCFA-B192E9F534E9}" destId="{C98C36C9-DD26-4099-8E53-887EE3F5B855}" srcOrd="0" destOrd="0" presId="urn:microsoft.com/office/officeart/2005/8/layout/orgChart1"/>
    <dgm:cxn modelId="{E50ADE50-10E9-4F6B-A8F4-74D13C33CE50}" type="presParOf" srcId="{C98C36C9-DD26-4099-8E53-887EE3F5B855}" destId="{29535230-0730-47D0-BC5F-F1A1AB36555D}" srcOrd="0" destOrd="0" presId="urn:microsoft.com/office/officeart/2005/8/layout/orgChart1"/>
    <dgm:cxn modelId="{6940FD21-F3D8-426F-ACE1-CEACCFAC73C7}" type="presParOf" srcId="{29535230-0730-47D0-BC5F-F1A1AB36555D}" destId="{2B1E1A5A-1708-4887-933F-85255C63A52E}" srcOrd="0" destOrd="0" presId="urn:microsoft.com/office/officeart/2005/8/layout/orgChart1"/>
    <dgm:cxn modelId="{32981BA9-F327-4B68-8EBB-138DACEAA54D}" type="presParOf" srcId="{29535230-0730-47D0-BC5F-F1A1AB36555D}" destId="{F1BFF693-7CA9-4878-A489-DE51770D0E1D}" srcOrd="1" destOrd="0" presId="urn:microsoft.com/office/officeart/2005/8/layout/orgChart1"/>
    <dgm:cxn modelId="{4110C8D7-0DA2-4172-A4D1-BEB73EC0ACC8}" type="presParOf" srcId="{C98C36C9-DD26-4099-8E53-887EE3F5B855}" destId="{C72B1F91-7CD4-45E2-81D3-B66635FB1C41}" srcOrd="1" destOrd="0" presId="urn:microsoft.com/office/officeart/2005/8/layout/orgChart1"/>
    <dgm:cxn modelId="{76C7E43B-1D53-4FBF-A8EA-8A8B0FBA9BBE}" type="presParOf" srcId="{C72B1F91-7CD4-45E2-81D3-B66635FB1C41}" destId="{9862063B-8F6B-4312-AB87-41504BE20113}" srcOrd="0" destOrd="0" presId="urn:microsoft.com/office/officeart/2005/8/layout/orgChart1"/>
    <dgm:cxn modelId="{40348968-B1DA-48E3-BF9B-4A314F9BD728}" type="presParOf" srcId="{C72B1F91-7CD4-45E2-81D3-B66635FB1C41}" destId="{A99823E8-DA53-4FCA-9539-183438E8C753}" srcOrd="1" destOrd="0" presId="urn:microsoft.com/office/officeart/2005/8/layout/orgChart1"/>
    <dgm:cxn modelId="{9800BBA8-1159-4064-91C9-995D5B9EBD53}" type="presParOf" srcId="{A99823E8-DA53-4FCA-9539-183438E8C753}" destId="{AB6C6406-CD6E-4CE1-9A4A-00CAA4BAC75B}" srcOrd="0" destOrd="0" presId="urn:microsoft.com/office/officeart/2005/8/layout/orgChart1"/>
    <dgm:cxn modelId="{E0CB0BB8-8F5F-4A56-B8CF-457862364E25}" type="presParOf" srcId="{AB6C6406-CD6E-4CE1-9A4A-00CAA4BAC75B}" destId="{2079FF5D-E3AD-435F-BC4D-4C80303BA7C7}" srcOrd="0" destOrd="0" presId="urn:microsoft.com/office/officeart/2005/8/layout/orgChart1"/>
    <dgm:cxn modelId="{B814CD66-08D0-43EE-A613-04BA91F638B5}" type="presParOf" srcId="{AB6C6406-CD6E-4CE1-9A4A-00CAA4BAC75B}" destId="{3ED06799-B526-45D7-8A9C-1F27CBEC7259}" srcOrd="1" destOrd="0" presId="urn:microsoft.com/office/officeart/2005/8/layout/orgChart1"/>
    <dgm:cxn modelId="{2B7A8721-0DBE-4A4E-B018-50A7BDB12567}" type="presParOf" srcId="{A99823E8-DA53-4FCA-9539-183438E8C753}" destId="{593FF9A0-1E46-4CB0-BDFD-1BAFB3125625}" srcOrd="1" destOrd="0" presId="urn:microsoft.com/office/officeart/2005/8/layout/orgChart1"/>
    <dgm:cxn modelId="{018A032F-553B-47BC-8D3D-D17675A752B1}" type="presParOf" srcId="{A99823E8-DA53-4FCA-9539-183438E8C753}" destId="{B8B58575-1B0E-4B6F-991F-3CE2B05B769A}" srcOrd="2" destOrd="0" presId="urn:microsoft.com/office/officeart/2005/8/layout/orgChart1"/>
    <dgm:cxn modelId="{163104DD-5C56-421D-AF42-4BFF76CFF169}" type="presParOf" srcId="{C72B1F91-7CD4-45E2-81D3-B66635FB1C41}" destId="{3C06D03F-EA02-4364-AEF7-17B651DAF450}" srcOrd="2" destOrd="0" presId="urn:microsoft.com/office/officeart/2005/8/layout/orgChart1"/>
    <dgm:cxn modelId="{74BCBAE7-0DA5-4E05-9155-5711F950E701}" type="presParOf" srcId="{C72B1F91-7CD4-45E2-81D3-B66635FB1C41}" destId="{3EB30864-2137-446B-86A0-77B2B6CFD46C}" srcOrd="3" destOrd="0" presId="urn:microsoft.com/office/officeart/2005/8/layout/orgChart1"/>
    <dgm:cxn modelId="{26CBED0F-55CF-422C-AEDC-8C8EA22937D4}" type="presParOf" srcId="{3EB30864-2137-446B-86A0-77B2B6CFD46C}" destId="{E49F8FF9-E938-45EF-BB69-30FD79B52467}" srcOrd="0" destOrd="0" presId="urn:microsoft.com/office/officeart/2005/8/layout/orgChart1"/>
    <dgm:cxn modelId="{F2542D1D-FCB8-4E4A-A951-2282C420E48F}" type="presParOf" srcId="{E49F8FF9-E938-45EF-BB69-30FD79B52467}" destId="{97235F90-840D-4296-BCCC-3A50CC84AA45}" srcOrd="0" destOrd="0" presId="urn:microsoft.com/office/officeart/2005/8/layout/orgChart1"/>
    <dgm:cxn modelId="{C5D45E72-1F0A-4D81-8F32-16E55D2DF4F8}" type="presParOf" srcId="{E49F8FF9-E938-45EF-BB69-30FD79B52467}" destId="{DF9FC333-576A-4BA2-B315-DAB812ADD066}" srcOrd="1" destOrd="0" presId="urn:microsoft.com/office/officeart/2005/8/layout/orgChart1"/>
    <dgm:cxn modelId="{8DDD239F-3278-4BA9-B65A-C1DA6C0DD03B}" type="presParOf" srcId="{3EB30864-2137-446B-86A0-77B2B6CFD46C}" destId="{6A84038B-B119-439A-9690-2DE42D28F0F3}" srcOrd="1" destOrd="0" presId="urn:microsoft.com/office/officeart/2005/8/layout/orgChart1"/>
    <dgm:cxn modelId="{162CCA21-2223-4F1C-9197-FC7BD7819201}" type="presParOf" srcId="{3EB30864-2137-446B-86A0-77B2B6CFD46C}" destId="{CCB883EE-9B49-4B4D-B931-06066DF17BB3}" srcOrd="2" destOrd="0" presId="urn:microsoft.com/office/officeart/2005/8/layout/orgChart1"/>
    <dgm:cxn modelId="{93A76212-0BF9-460C-B5DD-484A84E12EB1}" type="presParOf" srcId="{C72B1F91-7CD4-45E2-81D3-B66635FB1C41}" destId="{74206C09-7AC1-4068-9B1B-C6DCD4379872}" srcOrd="4" destOrd="0" presId="urn:microsoft.com/office/officeart/2005/8/layout/orgChart1"/>
    <dgm:cxn modelId="{9DAF4614-BE67-4A63-91F2-0AD1E4132FEB}" type="presParOf" srcId="{C72B1F91-7CD4-45E2-81D3-B66635FB1C41}" destId="{CD6B9CCF-4667-4AB1-8986-499AF47658C3}" srcOrd="5" destOrd="0" presId="urn:microsoft.com/office/officeart/2005/8/layout/orgChart1"/>
    <dgm:cxn modelId="{CC0BBACC-06E5-4146-B734-C606BCAEF1B8}" type="presParOf" srcId="{CD6B9CCF-4667-4AB1-8986-499AF47658C3}" destId="{319AF7B9-961F-401C-A969-491A359B6EAF}" srcOrd="0" destOrd="0" presId="urn:microsoft.com/office/officeart/2005/8/layout/orgChart1"/>
    <dgm:cxn modelId="{6F9B7E6C-FDEC-41A3-81A4-6D58807348AA}" type="presParOf" srcId="{319AF7B9-961F-401C-A969-491A359B6EAF}" destId="{F0585587-0AB0-4569-A2B1-FECFB5379DCE}" srcOrd="0" destOrd="0" presId="urn:microsoft.com/office/officeart/2005/8/layout/orgChart1"/>
    <dgm:cxn modelId="{11BDBC7A-2B4F-4386-835A-B0C894713D29}" type="presParOf" srcId="{319AF7B9-961F-401C-A969-491A359B6EAF}" destId="{D83271FC-2075-49D6-8093-CD92B93B842A}" srcOrd="1" destOrd="0" presId="urn:microsoft.com/office/officeart/2005/8/layout/orgChart1"/>
    <dgm:cxn modelId="{F903C249-57D1-4916-B3CB-12A765BAC2E8}" type="presParOf" srcId="{CD6B9CCF-4667-4AB1-8986-499AF47658C3}" destId="{96BA1500-D870-4875-8870-35B53675A1E5}" srcOrd="1" destOrd="0" presId="urn:microsoft.com/office/officeart/2005/8/layout/orgChart1"/>
    <dgm:cxn modelId="{91FC36F6-1081-49B4-8690-34556BD1762F}" type="presParOf" srcId="{CD6B9CCF-4667-4AB1-8986-499AF47658C3}" destId="{055DB044-89D1-40B4-A0EA-8897E3668757}" srcOrd="2" destOrd="0" presId="urn:microsoft.com/office/officeart/2005/8/layout/orgChart1"/>
    <dgm:cxn modelId="{B8233057-74BF-481B-9718-85E282404001}" type="presParOf" srcId="{C98C36C9-DD26-4099-8E53-887EE3F5B855}" destId="{5CA5A6A7-21CB-4E49-9EAD-16620EF26507}" srcOrd="2" destOrd="0" presId="urn:microsoft.com/office/officeart/2005/8/layout/orgChart1"/>
    <dgm:cxn modelId="{84237C5D-E533-48C3-AD60-F42B66EFDDF5}" type="presParOf" srcId="{5CA5A6A7-21CB-4E49-9EAD-16620EF26507}" destId="{B8A98118-0B02-46E4-9CF9-09CA305B3556}" srcOrd="0" destOrd="0" presId="urn:microsoft.com/office/officeart/2005/8/layout/orgChart1"/>
    <dgm:cxn modelId="{C407EE90-581D-4B5D-AC25-F7C5DDD3DE40}" type="presParOf" srcId="{5CA5A6A7-21CB-4E49-9EAD-16620EF26507}" destId="{E4B3E210-A9AF-4600-8B37-C922535E9CC3}" srcOrd="1" destOrd="0" presId="urn:microsoft.com/office/officeart/2005/8/layout/orgChart1"/>
    <dgm:cxn modelId="{5A4005D0-699B-4CFC-BE1C-878426464275}" type="presParOf" srcId="{E4B3E210-A9AF-4600-8B37-C922535E9CC3}" destId="{3B0EEC2C-93E2-45A5-A493-8B309E71B4D0}" srcOrd="0" destOrd="0" presId="urn:microsoft.com/office/officeart/2005/8/layout/orgChart1"/>
    <dgm:cxn modelId="{0BECFDAD-0CDC-4D5E-99B6-7198E1CD4B1A}" type="presParOf" srcId="{3B0EEC2C-93E2-45A5-A493-8B309E71B4D0}" destId="{4B604148-8BFE-445D-984C-61F2CF3E2CDB}" srcOrd="0" destOrd="0" presId="urn:microsoft.com/office/officeart/2005/8/layout/orgChart1"/>
    <dgm:cxn modelId="{17BA6EA9-1B19-46A7-8C3E-242542DB0419}" type="presParOf" srcId="{3B0EEC2C-93E2-45A5-A493-8B309E71B4D0}" destId="{6A929B3E-32C2-474C-9539-1AAFF0159ADE}" srcOrd="1" destOrd="0" presId="urn:microsoft.com/office/officeart/2005/8/layout/orgChart1"/>
    <dgm:cxn modelId="{68B662F0-C3BF-428C-8F95-A5ED57566D34}" type="presParOf" srcId="{E4B3E210-A9AF-4600-8B37-C922535E9CC3}" destId="{84486E04-D5EB-46D2-8D36-B854D7FD8439}" srcOrd="1" destOrd="0" presId="urn:microsoft.com/office/officeart/2005/8/layout/orgChart1"/>
    <dgm:cxn modelId="{387F5F5D-EA33-4CA1-9CEE-348F9D6888E9}" type="presParOf" srcId="{E4B3E210-A9AF-4600-8B37-C922535E9CC3}" destId="{9E86E5FB-1695-438D-931D-F83A18844DB3}" srcOrd="2" destOrd="0" presId="urn:microsoft.com/office/officeart/2005/8/layout/orgChart1"/>
    <dgm:cxn modelId="{362C203C-C5E4-4135-A714-33654F0ABEEA}" type="presParOf" srcId="{7FC59E70-639B-426E-BCFA-B192E9F534E9}" destId="{1377C9C7-8E39-496D-A69B-1465893E4FF3}" srcOrd="1" destOrd="0" presId="urn:microsoft.com/office/officeart/2005/8/layout/orgChart1"/>
    <dgm:cxn modelId="{9802E60F-9242-473C-8079-FD47D28F9194}" type="presParOf" srcId="{1377C9C7-8E39-496D-A69B-1465893E4FF3}" destId="{9C478500-4ED3-43A9-8B0A-B4B1BC7970F6}" srcOrd="0" destOrd="0" presId="urn:microsoft.com/office/officeart/2005/8/layout/orgChart1"/>
    <dgm:cxn modelId="{C6509C50-CD57-4D20-96EF-E5E9C917082B}" type="presParOf" srcId="{9C478500-4ED3-43A9-8B0A-B4B1BC7970F6}" destId="{EB3FBC3B-7D82-4570-92FC-64ADDEB78CFF}" srcOrd="0" destOrd="0" presId="urn:microsoft.com/office/officeart/2005/8/layout/orgChart1"/>
    <dgm:cxn modelId="{51025778-42DF-4082-AABF-5E68DE2E6CB0}" type="presParOf" srcId="{9C478500-4ED3-43A9-8B0A-B4B1BC7970F6}" destId="{0F501354-A557-4397-9E64-47F14EDAEC5A}" srcOrd="1" destOrd="0" presId="urn:microsoft.com/office/officeart/2005/8/layout/orgChart1"/>
    <dgm:cxn modelId="{AA066A6F-A14F-448B-9579-C46440102B56}" type="presParOf" srcId="{1377C9C7-8E39-496D-A69B-1465893E4FF3}" destId="{6093CF29-F014-48AE-AFB2-9390753A95DF}" srcOrd="1" destOrd="0" presId="urn:microsoft.com/office/officeart/2005/8/layout/orgChart1"/>
    <dgm:cxn modelId="{9AD1EF2A-45AB-4DAA-8646-FFC24D9BA0F9}" type="presParOf" srcId="{1377C9C7-8E39-496D-A69B-1465893E4FF3}" destId="{DD83CC9E-9104-4466-B74A-1D5454756D3F}" srcOrd="2" destOrd="0" presId="urn:microsoft.com/office/officeart/2005/8/layout/orgChart1"/>
    <dgm:cxn modelId="{4498B0F2-3AA8-4672-BC06-04273730B8E4}" type="presParOf" srcId="{7FC59E70-639B-426E-BCFA-B192E9F534E9}" destId="{8D21CB93-7076-4050-9CBD-59697CDBAAAA}" srcOrd="2" destOrd="0" presId="urn:microsoft.com/office/officeart/2005/8/layout/orgChart1"/>
    <dgm:cxn modelId="{F777E522-2CC2-44C5-AC75-0CE12B080CE3}" type="presParOf" srcId="{8D21CB93-7076-4050-9CBD-59697CDBAAAA}" destId="{9CD72D0D-B828-4D6C-ACC3-DA4A2161A361}" srcOrd="0" destOrd="0" presId="urn:microsoft.com/office/officeart/2005/8/layout/orgChart1"/>
    <dgm:cxn modelId="{ABAC3E6C-FAC9-4610-A06B-D1C2EFF5DD60}" type="presParOf" srcId="{9CD72D0D-B828-4D6C-ACC3-DA4A2161A361}" destId="{33684B61-2EE0-45D7-81A2-BA6B5DD51779}" srcOrd="0" destOrd="0" presId="urn:microsoft.com/office/officeart/2005/8/layout/orgChart1"/>
    <dgm:cxn modelId="{9F59678D-FFB3-4BAB-AF35-BD79218E3CD1}" type="presParOf" srcId="{9CD72D0D-B828-4D6C-ACC3-DA4A2161A361}" destId="{59F47A47-D361-4FFD-82F4-AB5AED988F79}" srcOrd="1" destOrd="0" presId="urn:microsoft.com/office/officeart/2005/8/layout/orgChart1"/>
    <dgm:cxn modelId="{50B54F87-220C-420A-8C50-8A812D81956C}" type="presParOf" srcId="{8D21CB93-7076-4050-9CBD-59697CDBAAAA}" destId="{E9C763CB-C7B2-47BB-A5D0-BAD7755AD67D}" srcOrd="1" destOrd="0" presId="urn:microsoft.com/office/officeart/2005/8/layout/orgChart1"/>
    <dgm:cxn modelId="{83510A1E-364D-4215-8F2E-7A2981D811FF}" type="presParOf" srcId="{8D21CB93-7076-4050-9CBD-59697CDBAAAA}" destId="{34AC94DE-7E1D-474A-8E10-1A1C452B8184}" srcOrd="2" destOrd="0" presId="urn:microsoft.com/office/officeart/2005/8/layout/orgChart1"/>
  </dgm:cxnLst>
  <dgm:bg>
    <a:blipFill dpi="0" rotWithShape="1">
      <a:blip xmlns:r="http://schemas.openxmlformats.org/officeDocument/2006/relationships" r:embed="rId1">
        <a:alphaModFix amt="49000"/>
      </a:blip>
      <a:srcRect/>
      <a:stretch>
        <a:fillRect/>
      </a:stretch>
    </a:blipFill>
  </dgm:bg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E5A101A-D2F4-4178-AC10-DE694F76AF0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B24726A-D73C-4D2A-8721-8BAAB241F2E6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порядок несения семейных расходов и др.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AF6BC422-9A59-478A-A445-74C67F65F52C}" type="parTrans" cxnId="{D848ADFE-2D35-4F9D-9C88-696BFE453A6D}">
      <dgm:prSet/>
      <dgm:spPr/>
      <dgm:t>
        <a:bodyPr/>
        <a:lstStyle/>
        <a:p>
          <a:endParaRPr lang="ru-RU"/>
        </a:p>
      </dgm:t>
    </dgm:pt>
    <dgm:pt modelId="{0EE69332-FD05-4010-8559-A8B159910B9C}" type="sibTrans" cxnId="{D848ADFE-2D35-4F9D-9C88-696BFE453A6D}">
      <dgm:prSet/>
      <dgm:spPr/>
      <dgm:t>
        <a:bodyPr/>
        <a:lstStyle/>
        <a:p>
          <a:endParaRPr lang="ru-RU"/>
        </a:p>
      </dgm:t>
    </dgm:pt>
    <dgm:pt modelId="{A5D98F6C-9498-45CA-B1DE-C955082D7AEC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права и обязанности супругов по взаимному содержанию.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B488916-EF21-4A7D-9FF2-442163D616CA}" type="parTrans" cxnId="{7A0BFD43-7FD0-4C5B-BCCC-0EAF829B77DB}">
      <dgm:prSet/>
      <dgm:spPr/>
      <dgm:t>
        <a:bodyPr/>
        <a:lstStyle/>
        <a:p>
          <a:endParaRPr lang="ru-RU"/>
        </a:p>
      </dgm:t>
    </dgm:pt>
    <dgm:pt modelId="{D5A58BE7-2DEC-4F88-9A9B-C856D43908BF}" type="sibTrans" cxnId="{7A0BFD43-7FD0-4C5B-BCCC-0EAF829B77DB}">
      <dgm:prSet/>
      <dgm:spPr/>
      <dgm:t>
        <a:bodyPr/>
        <a:lstStyle/>
        <a:p>
          <a:endParaRPr lang="ru-RU"/>
        </a:p>
      </dgm:t>
    </dgm:pt>
    <dgm:pt modelId="{3AE37D90-A748-4EFF-970B-818C54C9B111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правовой режим собственности супругов( как имеющегося так и будущего имущества).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0E286C1-5638-4142-BFDC-8E2F4D6366B9}" type="parTrans" cxnId="{557F36AE-F97E-4BAD-B16A-28B49E02B4DC}">
      <dgm:prSet/>
      <dgm:spPr/>
      <dgm:t>
        <a:bodyPr/>
        <a:lstStyle/>
        <a:p>
          <a:endParaRPr lang="ru-RU"/>
        </a:p>
      </dgm:t>
    </dgm:pt>
    <dgm:pt modelId="{6B634768-44C0-438C-88CA-2E411E558F40}" type="sibTrans" cxnId="{557F36AE-F97E-4BAD-B16A-28B49E02B4DC}">
      <dgm:prSet/>
      <dgm:spPr/>
      <dgm:t>
        <a:bodyPr/>
        <a:lstStyle/>
        <a:p>
          <a:endParaRPr lang="ru-RU"/>
        </a:p>
      </dgm:t>
    </dgm:pt>
    <dgm:pt modelId="{2D89C637-3BC1-4081-BED2-CB12A345090A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способы участия супругов в доходах друг друга.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B06664E-6A99-4626-8B34-C48ED242710A}" type="parTrans" cxnId="{CEA78FEB-F2A8-4B25-BF6B-25AA31FE82D1}">
      <dgm:prSet/>
      <dgm:spPr/>
      <dgm:t>
        <a:bodyPr/>
        <a:lstStyle/>
        <a:p>
          <a:endParaRPr lang="ru-RU"/>
        </a:p>
      </dgm:t>
    </dgm:pt>
    <dgm:pt modelId="{D98F1669-78A7-461F-BDF7-003402502464}" type="sibTrans" cxnId="{CEA78FEB-F2A8-4B25-BF6B-25AA31FE82D1}">
      <dgm:prSet/>
      <dgm:spPr/>
      <dgm:t>
        <a:bodyPr/>
        <a:lstStyle/>
        <a:p>
          <a:endParaRPr lang="ru-RU"/>
        </a:p>
      </dgm:t>
    </dgm:pt>
    <dgm:pt modelId="{36D6EED3-E156-4704-A62F-BF0934358B6A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имущество, которое подлежит передаче каждому из супругов в случае расторжения брака.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5CA8625B-2625-4404-8633-CF650F89FF2F}" type="parTrans" cxnId="{BECA0DB8-3745-4E79-B2B5-C0D68C13D495}">
      <dgm:prSet/>
      <dgm:spPr/>
      <dgm:t>
        <a:bodyPr/>
        <a:lstStyle/>
        <a:p>
          <a:endParaRPr lang="ru-RU"/>
        </a:p>
      </dgm:t>
    </dgm:pt>
    <dgm:pt modelId="{D1AD4457-BAA6-47F6-8058-2434834DECC4}" type="sibTrans" cxnId="{BECA0DB8-3745-4E79-B2B5-C0D68C13D495}">
      <dgm:prSet/>
      <dgm:spPr/>
      <dgm:t>
        <a:bodyPr/>
        <a:lstStyle/>
        <a:p>
          <a:endParaRPr lang="ru-RU"/>
        </a:p>
      </dgm:t>
    </dgm:pt>
    <dgm:pt modelId="{75C75736-E41B-49D0-852D-3927CA995A6B}" type="pres">
      <dgm:prSet presAssocID="{AE5A101A-D2F4-4178-AC10-DE694F76AF0E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671F5E88-9552-4F4D-B830-02075EE55AEE}" type="pres">
      <dgm:prSet presAssocID="{AE5A101A-D2F4-4178-AC10-DE694F76AF0E}" presName="matrix" presStyleCnt="0"/>
      <dgm:spPr/>
    </dgm:pt>
    <dgm:pt modelId="{A5D45321-ECAE-4C15-B0FB-B46C35C335B6}" type="pres">
      <dgm:prSet presAssocID="{AE5A101A-D2F4-4178-AC10-DE694F76AF0E}" presName="tile1" presStyleLbl="node1" presStyleIdx="0" presStyleCnt="4"/>
      <dgm:spPr/>
      <dgm:t>
        <a:bodyPr/>
        <a:lstStyle/>
        <a:p>
          <a:endParaRPr lang="ru-RU"/>
        </a:p>
      </dgm:t>
    </dgm:pt>
    <dgm:pt modelId="{3870C4A3-0EAA-4EBB-AC00-60E2D25BA7F2}" type="pres">
      <dgm:prSet presAssocID="{AE5A101A-D2F4-4178-AC10-DE694F76AF0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9BE442-8E72-407A-822E-A2122FEC201C}" type="pres">
      <dgm:prSet presAssocID="{AE5A101A-D2F4-4178-AC10-DE694F76AF0E}" presName="tile2" presStyleLbl="node1" presStyleIdx="1" presStyleCnt="4"/>
      <dgm:spPr/>
    </dgm:pt>
    <dgm:pt modelId="{C50EC32F-F6B5-4BE6-AC95-CEE0FA1130BF}" type="pres">
      <dgm:prSet presAssocID="{AE5A101A-D2F4-4178-AC10-DE694F76AF0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E20415C5-5E13-45FA-8303-4609C231A32B}" type="pres">
      <dgm:prSet presAssocID="{AE5A101A-D2F4-4178-AC10-DE694F76AF0E}" presName="tile3" presStyleLbl="node1" presStyleIdx="2" presStyleCnt="4"/>
      <dgm:spPr/>
      <dgm:t>
        <a:bodyPr/>
        <a:lstStyle/>
        <a:p>
          <a:endParaRPr lang="ru-RU"/>
        </a:p>
      </dgm:t>
    </dgm:pt>
    <dgm:pt modelId="{77376860-E337-44EC-B472-D9558A757C0A}" type="pres">
      <dgm:prSet presAssocID="{AE5A101A-D2F4-4178-AC10-DE694F76AF0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8795BA-EB2F-4347-B66D-AF214F5D1D9C}" type="pres">
      <dgm:prSet presAssocID="{AE5A101A-D2F4-4178-AC10-DE694F76AF0E}" presName="tile4" presStyleLbl="node1" presStyleIdx="3" presStyleCnt="4"/>
      <dgm:spPr/>
    </dgm:pt>
    <dgm:pt modelId="{EEF23DA1-B30E-4CE7-9D79-3360C6DC9911}" type="pres">
      <dgm:prSet presAssocID="{AE5A101A-D2F4-4178-AC10-DE694F76AF0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72D7994B-70A9-480D-8279-7A90FA3476CA}" type="pres">
      <dgm:prSet presAssocID="{AE5A101A-D2F4-4178-AC10-DE694F76AF0E}" presName="centerTile" presStyleLbl="fgShp" presStyleIdx="0" presStyleCnt="1" custScaleX="116667" custScaleY="137368">
        <dgm:presLayoutVars>
          <dgm:chMax val="0"/>
          <dgm:chPref val="0"/>
        </dgm:presLayoutVars>
      </dgm:prSet>
      <dgm:spPr/>
    </dgm:pt>
  </dgm:ptLst>
  <dgm:cxnLst>
    <dgm:cxn modelId="{CEA78FEB-F2A8-4B25-BF6B-25AA31FE82D1}" srcId="{7B24726A-D73C-4D2A-8721-8BAAB241F2E6}" destId="{2D89C637-3BC1-4081-BED2-CB12A345090A}" srcOrd="2" destOrd="0" parTransId="{4B06664E-6A99-4626-8B34-C48ED242710A}" sibTransId="{D98F1669-78A7-461F-BDF7-003402502464}"/>
    <dgm:cxn modelId="{557F36AE-F97E-4BAD-B16A-28B49E02B4DC}" srcId="{7B24726A-D73C-4D2A-8721-8BAAB241F2E6}" destId="{3AE37D90-A748-4EFF-970B-818C54C9B111}" srcOrd="1" destOrd="0" parTransId="{60E286C1-5638-4142-BFDC-8E2F4D6366B9}" sibTransId="{6B634768-44C0-438C-88CA-2E411E558F40}"/>
    <dgm:cxn modelId="{63D56E05-4215-4835-B857-E86F4CA362A8}" type="presOf" srcId="{3AE37D90-A748-4EFF-970B-818C54C9B111}" destId="{C50EC32F-F6B5-4BE6-AC95-CEE0FA1130BF}" srcOrd="1" destOrd="0" presId="urn:microsoft.com/office/officeart/2005/8/layout/matrix1"/>
    <dgm:cxn modelId="{27714495-72D7-41B9-9CB8-4DE18A61FB85}" type="presOf" srcId="{A5D98F6C-9498-45CA-B1DE-C955082D7AEC}" destId="{A5D45321-ECAE-4C15-B0FB-B46C35C335B6}" srcOrd="0" destOrd="0" presId="urn:microsoft.com/office/officeart/2005/8/layout/matrix1"/>
    <dgm:cxn modelId="{1966B031-D9D8-4F76-B988-4C2F3130907C}" type="presOf" srcId="{36D6EED3-E156-4704-A62F-BF0934358B6A}" destId="{EEF23DA1-B30E-4CE7-9D79-3360C6DC9911}" srcOrd="1" destOrd="0" presId="urn:microsoft.com/office/officeart/2005/8/layout/matrix1"/>
    <dgm:cxn modelId="{6012FDAF-F966-4C04-9BA7-679E30C8CCC1}" type="presOf" srcId="{3AE37D90-A748-4EFF-970B-818C54C9B111}" destId="{939BE442-8E72-407A-822E-A2122FEC201C}" srcOrd="0" destOrd="0" presId="urn:microsoft.com/office/officeart/2005/8/layout/matrix1"/>
    <dgm:cxn modelId="{D848ADFE-2D35-4F9D-9C88-696BFE453A6D}" srcId="{AE5A101A-D2F4-4178-AC10-DE694F76AF0E}" destId="{7B24726A-D73C-4D2A-8721-8BAAB241F2E6}" srcOrd="0" destOrd="0" parTransId="{AF6BC422-9A59-478A-A445-74C67F65F52C}" sibTransId="{0EE69332-FD05-4010-8559-A8B159910B9C}"/>
    <dgm:cxn modelId="{24EA0052-586C-48EF-836D-80DCF79B0049}" type="presOf" srcId="{36D6EED3-E156-4704-A62F-BF0934358B6A}" destId="{D98795BA-EB2F-4347-B66D-AF214F5D1D9C}" srcOrd="0" destOrd="0" presId="urn:microsoft.com/office/officeart/2005/8/layout/matrix1"/>
    <dgm:cxn modelId="{7A0BFD43-7FD0-4C5B-BCCC-0EAF829B77DB}" srcId="{7B24726A-D73C-4D2A-8721-8BAAB241F2E6}" destId="{A5D98F6C-9498-45CA-B1DE-C955082D7AEC}" srcOrd="0" destOrd="0" parTransId="{5B488916-EF21-4A7D-9FF2-442163D616CA}" sibTransId="{D5A58BE7-2DEC-4F88-9A9B-C856D43908BF}"/>
    <dgm:cxn modelId="{B08A3209-02D7-441A-9F90-7031F6648718}" type="presOf" srcId="{A5D98F6C-9498-45CA-B1DE-C955082D7AEC}" destId="{3870C4A3-0EAA-4EBB-AC00-60E2D25BA7F2}" srcOrd="1" destOrd="0" presId="urn:microsoft.com/office/officeart/2005/8/layout/matrix1"/>
    <dgm:cxn modelId="{9D078910-8599-434B-A025-8989FEB7A416}" type="presOf" srcId="{2D89C637-3BC1-4081-BED2-CB12A345090A}" destId="{E20415C5-5E13-45FA-8303-4609C231A32B}" srcOrd="0" destOrd="0" presId="urn:microsoft.com/office/officeart/2005/8/layout/matrix1"/>
    <dgm:cxn modelId="{FDCE86AE-A2FA-49AB-8BBE-2FDC5C019A0A}" type="presOf" srcId="{7B24726A-D73C-4D2A-8721-8BAAB241F2E6}" destId="{72D7994B-70A9-480D-8279-7A90FA3476CA}" srcOrd="0" destOrd="0" presId="urn:microsoft.com/office/officeart/2005/8/layout/matrix1"/>
    <dgm:cxn modelId="{0FA6B7BF-1470-4C06-A2E3-C5CE0C0EECA5}" type="presOf" srcId="{AE5A101A-D2F4-4178-AC10-DE694F76AF0E}" destId="{75C75736-E41B-49D0-852D-3927CA995A6B}" srcOrd="0" destOrd="0" presId="urn:microsoft.com/office/officeart/2005/8/layout/matrix1"/>
    <dgm:cxn modelId="{BECA0DB8-3745-4E79-B2B5-C0D68C13D495}" srcId="{7B24726A-D73C-4D2A-8721-8BAAB241F2E6}" destId="{36D6EED3-E156-4704-A62F-BF0934358B6A}" srcOrd="3" destOrd="0" parTransId="{5CA8625B-2625-4404-8633-CF650F89FF2F}" sibTransId="{D1AD4457-BAA6-47F6-8058-2434834DECC4}"/>
    <dgm:cxn modelId="{7FD0547E-A19B-4840-AD81-1E6259FC8A2F}" type="presOf" srcId="{2D89C637-3BC1-4081-BED2-CB12A345090A}" destId="{77376860-E337-44EC-B472-D9558A757C0A}" srcOrd="1" destOrd="0" presId="urn:microsoft.com/office/officeart/2005/8/layout/matrix1"/>
    <dgm:cxn modelId="{6C48158B-CD17-48CA-B496-A70D271AA31C}" type="presParOf" srcId="{75C75736-E41B-49D0-852D-3927CA995A6B}" destId="{671F5E88-9552-4F4D-B830-02075EE55AEE}" srcOrd="0" destOrd="0" presId="urn:microsoft.com/office/officeart/2005/8/layout/matrix1"/>
    <dgm:cxn modelId="{812A809B-FB21-4155-AEDB-6601BF564A07}" type="presParOf" srcId="{671F5E88-9552-4F4D-B830-02075EE55AEE}" destId="{A5D45321-ECAE-4C15-B0FB-B46C35C335B6}" srcOrd="0" destOrd="0" presId="urn:microsoft.com/office/officeart/2005/8/layout/matrix1"/>
    <dgm:cxn modelId="{96661539-3CB9-490B-9840-C3C681A58B95}" type="presParOf" srcId="{671F5E88-9552-4F4D-B830-02075EE55AEE}" destId="{3870C4A3-0EAA-4EBB-AC00-60E2D25BA7F2}" srcOrd="1" destOrd="0" presId="urn:microsoft.com/office/officeart/2005/8/layout/matrix1"/>
    <dgm:cxn modelId="{868CA54D-C955-4FFB-8D65-6926955E1C98}" type="presParOf" srcId="{671F5E88-9552-4F4D-B830-02075EE55AEE}" destId="{939BE442-8E72-407A-822E-A2122FEC201C}" srcOrd="2" destOrd="0" presId="urn:microsoft.com/office/officeart/2005/8/layout/matrix1"/>
    <dgm:cxn modelId="{7D6A1882-23C6-4BF0-9D5D-71F6195506B9}" type="presParOf" srcId="{671F5E88-9552-4F4D-B830-02075EE55AEE}" destId="{C50EC32F-F6B5-4BE6-AC95-CEE0FA1130BF}" srcOrd="3" destOrd="0" presId="urn:microsoft.com/office/officeart/2005/8/layout/matrix1"/>
    <dgm:cxn modelId="{C8491324-7EBF-42FA-B6B6-0D417E08829D}" type="presParOf" srcId="{671F5E88-9552-4F4D-B830-02075EE55AEE}" destId="{E20415C5-5E13-45FA-8303-4609C231A32B}" srcOrd="4" destOrd="0" presId="urn:microsoft.com/office/officeart/2005/8/layout/matrix1"/>
    <dgm:cxn modelId="{F2A8C735-44D3-4340-A2FE-728B887D7596}" type="presParOf" srcId="{671F5E88-9552-4F4D-B830-02075EE55AEE}" destId="{77376860-E337-44EC-B472-D9558A757C0A}" srcOrd="5" destOrd="0" presId="urn:microsoft.com/office/officeart/2005/8/layout/matrix1"/>
    <dgm:cxn modelId="{CDCD2FA2-E3E7-42EC-873D-21DB9BE5FB91}" type="presParOf" srcId="{671F5E88-9552-4F4D-B830-02075EE55AEE}" destId="{D98795BA-EB2F-4347-B66D-AF214F5D1D9C}" srcOrd="6" destOrd="0" presId="urn:microsoft.com/office/officeart/2005/8/layout/matrix1"/>
    <dgm:cxn modelId="{8BE5250B-C976-4587-8D72-C5D636410779}" type="presParOf" srcId="{671F5E88-9552-4F4D-B830-02075EE55AEE}" destId="{EEF23DA1-B30E-4CE7-9D79-3360C6DC9911}" srcOrd="7" destOrd="0" presId="urn:microsoft.com/office/officeart/2005/8/layout/matrix1"/>
    <dgm:cxn modelId="{A7F54581-CCBB-4328-B06B-F27130ED0C55}" type="presParOf" srcId="{75C75736-E41B-49D0-852D-3927CA995A6B}" destId="{72D7994B-70A9-480D-8279-7A90FA3476CA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91B5D72E-0273-43E5-BEAC-A93B1FA6076D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8F6248B-BF32-4912-A755-08DED624D54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Право свободного выбора рода занятия, профессии, места жительства и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пребывания.</a:t>
          </a:r>
          <a:endParaRPr lang="ru-RU" sz="24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ACC56A1-5F38-4A24-84C3-037933E28D28}" type="parTrans" cxnId="{1EAFD269-08E1-4876-8B59-C993B00186BD}">
      <dgm:prSet/>
      <dgm:spPr/>
      <dgm:t>
        <a:bodyPr/>
        <a:lstStyle/>
        <a:p>
          <a:endParaRPr lang="ru-RU"/>
        </a:p>
      </dgm:t>
    </dgm:pt>
    <dgm:pt modelId="{972A499D-24C4-4CF4-854A-764983732B2D}" type="sibTrans" cxnId="{1EAFD269-08E1-4876-8B59-C993B00186BD}">
      <dgm:prSet/>
      <dgm:spPr/>
      <dgm:t>
        <a:bodyPr/>
        <a:lstStyle/>
        <a:p>
          <a:endParaRPr lang="ru-RU"/>
        </a:p>
      </dgm:t>
    </dgm:pt>
    <dgm:pt modelId="{2D43525A-CFE3-42F5-83FF-BBF099333F40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Равенство супругов в вопросах жизни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4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F9A05BD-2B18-4096-B8D2-0F3778F9D5B9}" type="parTrans" cxnId="{D95C5082-AE13-41B9-A1D7-94CE720EF822}">
      <dgm:prSet/>
      <dgm:spPr/>
      <dgm:t>
        <a:bodyPr/>
        <a:lstStyle/>
        <a:p>
          <a:endParaRPr lang="ru-RU"/>
        </a:p>
      </dgm:t>
    </dgm:pt>
    <dgm:pt modelId="{5F5A45F9-4472-4ECA-AD3C-B86CDA252161}" type="sibTrans" cxnId="{D95C5082-AE13-41B9-A1D7-94CE720EF822}">
      <dgm:prSet/>
      <dgm:spPr/>
      <dgm:t>
        <a:bodyPr/>
        <a:lstStyle/>
        <a:p>
          <a:endParaRPr lang="ru-RU"/>
        </a:p>
      </dgm:t>
    </dgm:pt>
    <dgm:pt modelId="{8244817E-AE16-4464-8A01-3FF0C95A8B26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</a:rPr>
            <a:t>Право выбора фамилии при заключении и расторжении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</a:rPr>
            <a:t>брака.</a:t>
          </a:r>
          <a:endParaRPr lang="ru-RU" sz="2400" dirty="0">
            <a:solidFill>
              <a:schemeClr val="accent3">
                <a:lumMod val="50000"/>
              </a:schemeClr>
            </a:solidFill>
          </a:endParaRPr>
        </a:p>
      </dgm:t>
    </dgm:pt>
    <dgm:pt modelId="{6F61F7CA-B2ED-46E6-B20D-DEC8905CA7FE}" type="parTrans" cxnId="{6BE3E803-98D8-4519-9560-FB901D1D494E}">
      <dgm:prSet/>
      <dgm:spPr/>
      <dgm:t>
        <a:bodyPr/>
        <a:lstStyle/>
        <a:p>
          <a:endParaRPr lang="ru-RU"/>
        </a:p>
      </dgm:t>
    </dgm:pt>
    <dgm:pt modelId="{1ADF40AA-9048-497F-B5A2-14DB33E4FD1B}" type="sibTrans" cxnId="{6BE3E803-98D8-4519-9560-FB901D1D494E}">
      <dgm:prSet/>
      <dgm:spPr/>
      <dgm:t>
        <a:bodyPr/>
        <a:lstStyle/>
        <a:p>
          <a:endParaRPr lang="ru-RU"/>
        </a:p>
      </dgm:t>
    </dgm:pt>
    <dgm:pt modelId="{A3712991-B4C7-480D-B578-26DF9065C511}">
      <dgm:prSet phldrT="[Текст]" phldr="1"/>
      <dgm:spPr/>
      <dgm:t>
        <a:bodyPr/>
        <a:lstStyle/>
        <a:p>
          <a:endParaRPr lang="ru-RU" dirty="0"/>
        </a:p>
      </dgm:t>
    </dgm:pt>
    <dgm:pt modelId="{C59FBC5E-3CA4-4684-9BDA-DB40C64C9175}" type="sibTrans" cxnId="{E4467F5E-B748-4A26-93A9-7CCE75095431}">
      <dgm:prSet/>
      <dgm:spPr/>
      <dgm:t>
        <a:bodyPr/>
        <a:lstStyle/>
        <a:p>
          <a:endParaRPr lang="ru-RU"/>
        </a:p>
      </dgm:t>
    </dgm:pt>
    <dgm:pt modelId="{9A0518F1-CC50-4E10-AD34-770CE14889E4}" type="parTrans" cxnId="{E4467F5E-B748-4A26-93A9-7CCE75095431}">
      <dgm:prSet/>
      <dgm:spPr/>
      <dgm:t>
        <a:bodyPr/>
        <a:lstStyle/>
        <a:p>
          <a:endParaRPr lang="ru-RU"/>
        </a:p>
      </dgm:t>
    </dgm:pt>
    <dgm:pt modelId="{94C7BD15-C755-43C8-8BBD-A4B2456AEB85}">
      <dgm:prSet phldrT="[Текст]" custT="1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ru-RU" sz="2400" dirty="0" smtClean="0">
              <a:solidFill>
                <a:schemeClr val="accent3">
                  <a:lumMod val="50000"/>
                </a:schemeClr>
              </a:solidFill>
            </a:rPr>
            <a:t>Право давать согласие на усыновление ребенка другим </a:t>
          </a:r>
          <a:r>
            <a:rPr lang="ru-RU" sz="2400" dirty="0" smtClean="0">
              <a:solidFill>
                <a:schemeClr val="accent3">
                  <a:lumMod val="50000"/>
                </a:schemeClr>
              </a:solidFill>
            </a:rPr>
            <a:t>супругом.</a:t>
          </a:r>
          <a:endParaRPr lang="ru-RU" sz="2400" dirty="0">
            <a:solidFill>
              <a:schemeClr val="accent3">
                <a:lumMod val="50000"/>
              </a:schemeClr>
            </a:solidFill>
          </a:endParaRPr>
        </a:p>
      </dgm:t>
    </dgm:pt>
    <dgm:pt modelId="{2184C41D-EC5A-49A6-9334-7B37D9A4AC8D}" type="sibTrans" cxnId="{5C8DE1D6-9F5E-41CC-BCB4-45D277E630A4}">
      <dgm:prSet/>
      <dgm:spPr/>
      <dgm:t>
        <a:bodyPr/>
        <a:lstStyle/>
        <a:p>
          <a:endParaRPr lang="ru-RU"/>
        </a:p>
      </dgm:t>
    </dgm:pt>
    <dgm:pt modelId="{81A40231-EE35-4EBA-971B-60A08CDF4D5F}" type="parTrans" cxnId="{5C8DE1D6-9F5E-41CC-BCB4-45D277E630A4}">
      <dgm:prSet/>
      <dgm:spPr/>
      <dgm:t>
        <a:bodyPr/>
        <a:lstStyle/>
        <a:p>
          <a:endParaRPr lang="ru-RU"/>
        </a:p>
      </dgm:t>
    </dgm:pt>
    <dgm:pt modelId="{32605A7F-4FA6-41A2-A2D5-5697E6F2B7B2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 sz="2400" dirty="0"/>
        </a:p>
      </dgm:t>
    </dgm:pt>
    <dgm:pt modelId="{A7C8762B-E8FD-48B7-8E2A-9262F4E848FC}" type="sibTrans" cxnId="{310EAD4E-29E5-4821-908C-11B4B5E35D44}">
      <dgm:prSet/>
      <dgm:spPr/>
      <dgm:t>
        <a:bodyPr/>
        <a:lstStyle/>
        <a:p>
          <a:endParaRPr lang="ru-RU"/>
        </a:p>
      </dgm:t>
    </dgm:pt>
    <dgm:pt modelId="{B8034F11-21B2-4B0E-9C61-70D55C0E1E77}" type="parTrans" cxnId="{310EAD4E-29E5-4821-908C-11B4B5E35D44}">
      <dgm:prSet/>
      <dgm:spPr/>
      <dgm:t>
        <a:bodyPr/>
        <a:lstStyle/>
        <a:p>
          <a:endParaRPr lang="ru-RU"/>
        </a:p>
      </dgm:t>
    </dgm:pt>
    <dgm:pt modelId="{CDB44B6A-8FB0-4CF3-9EB8-1F56E4FB5FD5}" type="pres">
      <dgm:prSet presAssocID="{91B5D72E-0273-43E5-BEAC-A93B1FA6076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9CB695C-5E3F-46A9-AD10-3632E37FFC78}" type="pres">
      <dgm:prSet presAssocID="{91B5D72E-0273-43E5-BEAC-A93B1FA6076D}" presName="matrix" presStyleCnt="0"/>
      <dgm:spPr/>
    </dgm:pt>
    <dgm:pt modelId="{8A4B4308-E3B8-485C-9948-42992FD5F2A4}" type="pres">
      <dgm:prSet presAssocID="{91B5D72E-0273-43E5-BEAC-A93B1FA6076D}" presName="tile1" presStyleLbl="node1" presStyleIdx="0" presStyleCnt="4"/>
      <dgm:spPr/>
      <dgm:t>
        <a:bodyPr/>
        <a:lstStyle/>
        <a:p>
          <a:endParaRPr lang="ru-RU"/>
        </a:p>
      </dgm:t>
    </dgm:pt>
    <dgm:pt modelId="{08DC2151-7015-48B3-B559-63C4A69F4048}" type="pres">
      <dgm:prSet presAssocID="{91B5D72E-0273-43E5-BEAC-A93B1FA6076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1E1DAA-53FE-46B5-A30B-18F9728217EB}" type="pres">
      <dgm:prSet presAssocID="{91B5D72E-0273-43E5-BEAC-A93B1FA6076D}" presName="tile2" presStyleLbl="node1" presStyleIdx="1" presStyleCnt="4"/>
      <dgm:spPr/>
      <dgm:t>
        <a:bodyPr/>
        <a:lstStyle/>
        <a:p>
          <a:endParaRPr lang="ru-RU"/>
        </a:p>
      </dgm:t>
    </dgm:pt>
    <dgm:pt modelId="{3D02DEFE-F05E-4B12-B179-85AD5BA28796}" type="pres">
      <dgm:prSet presAssocID="{91B5D72E-0273-43E5-BEAC-A93B1FA6076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F3F51C-702F-4E13-9747-6AD6A2F96F0C}" type="pres">
      <dgm:prSet presAssocID="{91B5D72E-0273-43E5-BEAC-A93B1FA6076D}" presName="tile3" presStyleLbl="node1" presStyleIdx="2" presStyleCnt="4"/>
      <dgm:spPr/>
      <dgm:t>
        <a:bodyPr/>
        <a:lstStyle/>
        <a:p>
          <a:endParaRPr lang="ru-RU"/>
        </a:p>
      </dgm:t>
    </dgm:pt>
    <dgm:pt modelId="{E67B7151-A13C-4552-B294-3F2B0459B15D}" type="pres">
      <dgm:prSet presAssocID="{91B5D72E-0273-43E5-BEAC-A93B1FA6076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721B6-3B29-497D-B09F-ED79A002AE42}" type="pres">
      <dgm:prSet presAssocID="{91B5D72E-0273-43E5-BEAC-A93B1FA6076D}" presName="tile4" presStyleLbl="node1" presStyleIdx="3" presStyleCnt="4"/>
      <dgm:spPr/>
      <dgm:t>
        <a:bodyPr/>
        <a:lstStyle/>
        <a:p>
          <a:endParaRPr lang="ru-RU"/>
        </a:p>
      </dgm:t>
    </dgm:pt>
    <dgm:pt modelId="{E568F274-685C-4037-B6AB-609B6C196816}" type="pres">
      <dgm:prSet presAssocID="{91B5D72E-0273-43E5-BEAC-A93B1FA6076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2C9ECAA-7BA8-4D8B-B69B-BE22D3F1D8EE}" type="pres">
      <dgm:prSet presAssocID="{91B5D72E-0273-43E5-BEAC-A93B1FA6076D}" presName="centerTile" presStyleLbl="fgShp" presStyleIdx="0" presStyleCnt="1" custScaleX="105242" custScaleY="119945" custLinFactNeighborX="-498" custLinFactNeighborY="286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6BE3E803-98D8-4519-9560-FB901D1D494E}" srcId="{32605A7F-4FA6-41A2-A2D5-5697E6F2B7B2}" destId="{8244817E-AE16-4464-8A01-3FF0C95A8B26}" srcOrd="2" destOrd="0" parTransId="{6F61F7CA-B2ED-46E6-B20D-DEC8905CA7FE}" sibTransId="{1ADF40AA-9048-497F-B5A2-14DB33E4FD1B}"/>
    <dgm:cxn modelId="{1EAFD269-08E1-4876-8B59-C993B00186BD}" srcId="{32605A7F-4FA6-41A2-A2D5-5697E6F2B7B2}" destId="{F8F6248B-BF32-4912-A755-08DED624D547}" srcOrd="0" destOrd="0" parTransId="{0ACC56A1-5F38-4A24-84C3-037933E28D28}" sibTransId="{972A499D-24C4-4CF4-854A-764983732B2D}"/>
    <dgm:cxn modelId="{F4AC3612-B0F1-4ED4-AFB5-CBFF8CA53F24}" type="presOf" srcId="{94C7BD15-C755-43C8-8BBD-A4B2456AEB85}" destId="{50C721B6-3B29-497D-B09F-ED79A002AE42}" srcOrd="0" destOrd="0" presId="urn:microsoft.com/office/officeart/2005/8/layout/matrix1"/>
    <dgm:cxn modelId="{C3E629D9-1D3C-4A2D-AB2B-506E38E250DE}" type="presOf" srcId="{F8F6248B-BF32-4912-A755-08DED624D547}" destId="{8A4B4308-E3B8-485C-9948-42992FD5F2A4}" srcOrd="0" destOrd="0" presId="urn:microsoft.com/office/officeart/2005/8/layout/matrix1"/>
    <dgm:cxn modelId="{310EAD4E-29E5-4821-908C-11B4B5E35D44}" srcId="{91B5D72E-0273-43E5-BEAC-A93B1FA6076D}" destId="{32605A7F-4FA6-41A2-A2D5-5697E6F2B7B2}" srcOrd="0" destOrd="0" parTransId="{B8034F11-21B2-4B0E-9C61-70D55C0E1E77}" sibTransId="{A7C8762B-E8FD-48B7-8E2A-9262F4E848FC}"/>
    <dgm:cxn modelId="{2CF04B69-9534-4C10-9114-1053CE3BFF10}" type="presOf" srcId="{2D43525A-CFE3-42F5-83FF-BBF099333F40}" destId="{3D02DEFE-F05E-4B12-B179-85AD5BA28796}" srcOrd="1" destOrd="0" presId="urn:microsoft.com/office/officeart/2005/8/layout/matrix1"/>
    <dgm:cxn modelId="{82E9D25A-2A49-47F6-8C9E-6862E1247D33}" type="presOf" srcId="{2D43525A-CFE3-42F5-83FF-BBF099333F40}" destId="{AE1E1DAA-53FE-46B5-A30B-18F9728217EB}" srcOrd="0" destOrd="0" presId="urn:microsoft.com/office/officeart/2005/8/layout/matrix1"/>
    <dgm:cxn modelId="{160DAC5B-05F5-40F7-A2AB-9823F29DF5D8}" type="presOf" srcId="{91B5D72E-0273-43E5-BEAC-A93B1FA6076D}" destId="{CDB44B6A-8FB0-4CF3-9EB8-1F56E4FB5FD5}" srcOrd="0" destOrd="0" presId="urn:microsoft.com/office/officeart/2005/8/layout/matrix1"/>
    <dgm:cxn modelId="{FCE29A11-6049-477E-BA18-0425F13AE54C}" type="presOf" srcId="{32605A7F-4FA6-41A2-A2D5-5697E6F2B7B2}" destId="{B2C9ECAA-7BA8-4D8B-B69B-BE22D3F1D8EE}" srcOrd="0" destOrd="0" presId="urn:microsoft.com/office/officeart/2005/8/layout/matrix1"/>
    <dgm:cxn modelId="{4210F033-C040-451E-BDA0-DFD8688DA1A0}" type="presOf" srcId="{8244817E-AE16-4464-8A01-3FF0C95A8B26}" destId="{E67B7151-A13C-4552-B294-3F2B0459B15D}" srcOrd="1" destOrd="0" presId="urn:microsoft.com/office/officeart/2005/8/layout/matrix1"/>
    <dgm:cxn modelId="{D1549243-50BC-4A5B-869E-4FC7B0E47CFC}" type="presOf" srcId="{8244817E-AE16-4464-8A01-3FF0C95A8B26}" destId="{BFF3F51C-702F-4E13-9747-6AD6A2F96F0C}" srcOrd="0" destOrd="0" presId="urn:microsoft.com/office/officeart/2005/8/layout/matrix1"/>
    <dgm:cxn modelId="{D95C5082-AE13-41B9-A1D7-94CE720EF822}" srcId="{32605A7F-4FA6-41A2-A2D5-5697E6F2B7B2}" destId="{2D43525A-CFE3-42F5-83FF-BBF099333F40}" srcOrd="1" destOrd="0" parTransId="{BF9A05BD-2B18-4096-B8D2-0F3778F9D5B9}" sibTransId="{5F5A45F9-4472-4ECA-AD3C-B86CDA252161}"/>
    <dgm:cxn modelId="{E43D1248-6AF7-417E-9E70-F63460466D8B}" type="presOf" srcId="{F8F6248B-BF32-4912-A755-08DED624D547}" destId="{08DC2151-7015-48B3-B559-63C4A69F4048}" srcOrd="1" destOrd="0" presId="urn:microsoft.com/office/officeart/2005/8/layout/matrix1"/>
    <dgm:cxn modelId="{5C8DE1D6-9F5E-41CC-BCB4-45D277E630A4}" srcId="{32605A7F-4FA6-41A2-A2D5-5697E6F2B7B2}" destId="{94C7BD15-C755-43C8-8BBD-A4B2456AEB85}" srcOrd="3" destOrd="0" parTransId="{81A40231-EE35-4EBA-971B-60A08CDF4D5F}" sibTransId="{2184C41D-EC5A-49A6-9334-7B37D9A4AC8D}"/>
    <dgm:cxn modelId="{8E4AA4F6-2C1C-4084-97F6-EE46AD05E542}" type="presOf" srcId="{94C7BD15-C755-43C8-8BBD-A4B2456AEB85}" destId="{E568F274-685C-4037-B6AB-609B6C196816}" srcOrd="1" destOrd="0" presId="urn:microsoft.com/office/officeart/2005/8/layout/matrix1"/>
    <dgm:cxn modelId="{E4467F5E-B748-4A26-93A9-7CCE75095431}" srcId="{32605A7F-4FA6-41A2-A2D5-5697E6F2B7B2}" destId="{A3712991-B4C7-480D-B578-26DF9065C511}" srcOrd="4" destOrd="0" parTransId="{9A0518F1-CC50-4E10-AD34-770CE14889E4}" sibTransId="{C59FBC5E-3CA4-4684-9BDA-DB40C64C9175}"/>
    <dgm:cxn modelId="{4EC2910C-595B-4E04-A37E-1A75DC53077C}" type="presParOf" srcId="{CDB44B6A-8FB0-4CF3-9EB8-1F56E4FB5FD5}" destId="{89CB695C-5E3F-46A9-AD10-3632E37FFC78}" srcOrd="0" destOrd="0" presId="urn:microsoft.com/office/officeart/2005/8/layout/matrix1"/>
    <dgm:cxn modelId="{EA37789D-59D8-4844-A9FE-E244611FE1D4}" type="presParOf" srcId="{89CB695C-5E3F-46A9-AD10-3632E37FFC78}" destId="{8A4B4308-E3B8-485C-9948-42992FD5F2A4}" srcOrd="0" destOrd="0" presId="urn:microsoft.com/office/officeart/2005/8/layout/matrix1"/>
    <dgm:cxn modelId="{A2CBF8A9-C93B-4903-AC2E-DC69529A759D}" type="presParOf" srcId="{89CB695C-5E3F-46A9-AD10-3632E37FFC78}" destId="{08DC2151-7015-48B3-B559-63C4A69F4048}" srcOrd="1" destOrd="0" presId="urn:microsoft.com/office/officeart/2005/8/layout/matrix1"/>
    <dgm:cxn modelId="{1FC4132D-E24A-4732-A9F3-7DEE540F8479}" type="presParOf" srcId="{89CB695C-5E3F-46A9-AD10-3632E37FFC78}" destId="{AE1E1DAA-53FE-46B5-A30B-18F9728217EB}" srcOrd="2" destOrd="0" presId="urn:microsoft.com/office/officeart/2005/8/layout/matrix1"/>
    <dgm:cxn modelId="{730D31BC-8F87-4866-936D-355953B00A41}" type="presParOf" srcId="{89CB695C-5E3F-46A9-AD10-3632E37FFC78}" destId="{3D02DEFE-F05E-4B12-B179-85AD5BA28796}" srcOrd="3" destOrd="0" presId="urn:microsoft.com/office/officeart/2005/8/layout/matrix1"/>
    <dgm:cxn modelId="{E2CCE06F-AC75-40BD-89DF-DA6D5979B356}" type="presParOf" srcId="{89CB695C-5E3F-46A9-AD10-3632E37FFC78}" destId="{BFF3F51C-702F-4E13-9747-6AD6A2F96F0C}" srcOrd="4" destOrd="0" presId="urn:microsoft.com/office/officeart/2005/8/layout/matrix1"/>
    <dgm:cxn modelId="{89DE792B-ACA6-4D11-BBDB-1F63E1F9FEED}" type="presParOf" srcId="{89CB695C-5E3F-46A9-AD10-3632E37FFC78}" destId="{E67B7151-A13C-4552-B294-3F2B0459B15D}" srcOrd="5" destOrd="0" presId="urn:microsoft.com/office/officeart/2005/8/layout/matrix1"/>
    <dgm:cxn modelId="{78C5A214-FA1C-4E83-8442-0FAA90BC799C}" type="presParOf" srcId="{89CB695C-5E3F-46A9-AD10-3632E37FFC78}" destId="{50C721B6-3B29-497D-B09F-ED79A002AE42}" srcOrd="6" destOrd="0" presId="urn:microsoft.com/office/officeart/2005/8/layout/matrix1"/>
    <dgm:cxn modelId="{72CAA424-9FCD-47C0-A39B-88DD7073770B}" type="presParOf" srcId="{89CB695C-5E3F-46A9-AD10-3632E37FFC78}" destId="{E568F274-685C-4037-B6AB-609B6C196816}" srcOrd="7" destOrd="0" presId="urn:microsoft.com/office/officeart/2005/8/layout/matrix1"/>
    <dgm:cxn modelId="{CC18E995-0A58-4D4F-AE90-8ED3AE2FC7C9}" type="presParOf" srcId="{CDB44B6A-8FB0-4CF3-9EB8-1F56E4FB5FD5}" destId="{B2C9ECAA-7BA8-4D8B-B69B-BE22D3F1D8EE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708A464-7BEC-416D-B5C5-B7FC2C70F4FC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539ECDF7-7FDB-4900-B484-0E2553F36C17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Содействовать благополучию и укреплению 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160F6F5D-0D73-45BD-AF43-332FEC4DC254}" type="parTrans" cxnId="{2F8EC3C5-F165-40C3-ACAA-213CA37DAD86}">
      <dgm:prSet/>
      <dgm:spPr/>
      <dgm:t>
        <a:bodyPr/>
        <a:lstStyle/>
        <a:p>
          <a:endParaRPr lang="ru-RU"/>
        </a:p>
      </dgm:t>
    </dgm:pt>
    <dgm:pt modelId="{89066C97-8A84-4DAA-A16C-AB66E22AA991}" type="sibTrans" cxnId="{2F8EC3C5-F165-40C3-ACAA-213CA37DAD86}">
      <dgm:prSet/>
      <dgm:spPr/>
      <dgm:t>
        <a:bodyPr/>
        <a:lstStyle/>
        <a:p>
          <a:endParaRPr lang="ru-RU"/>
        </a:p>
      </dgm:t>
    </dgm:pt>
    <dgm:pt modelId="{9E8D52D9-BABD-4E38-B877-71D837860A79}">
      <dgm:prSet phldrT="[Текст]" custT="1">
        <dgm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dgm:style>
      </dgm:prSet>
      <dgm:spPr>
        <a:solidFill>
          <a:schemeClr val="bg1">
            <a:lumMod val="95000"/>
          </a:schemeClr>
        </a:solidFill>
        <a:ln>
          <a:noFill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Заботиться о благосостоянии и развитии своих 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детей.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D97F4E7D-AC4A-45CC-930E-FC1A54B5F6A7}" type="parTrans" cxnId="{794333D7-D4E1-47A3-B910-3B8E3A6F4A7D}">
      <dgm:prSet/>
      <dgm:spPr/>
      <dgm:t>
        <a:bodyPr/>
        <a:lstStyle/>
        <a:p>
          <a:endParaRPr lang="ru-RU"/>
        </a:p>
      </dgm:t>
    </dgm:pt>
    <dgm:pt modelId="{41FF643A-BBCE-4299-A11E-7828F86D8043}" type="sibTrans" cxnId="{794333D7-D4E1-47A3-B910-3B8E3A6F4A7D}">
      <dgm:prSet/>
      <dgm:spPr/>
      <dgm:t>
        <a:bodyPr/>
        <a:lstStyle/>
        <a:p>
          <a:endParaRPr lang="ru-RU"/>
        </a:p>
      </dgm:t>
    </dgm:pt>
    <dgm:pt modelId="{1EB0F2E9-D40F-4C7D-AE06-D792048EC809}">
      <dgm:prSet phldrT="[Текст]" custT="1"/>
      <dgm:spPr>
        <a:solidFill>
          <a:schemeClr val="bg1">
            <a:lumMod val="95000"/>
          </a:schemeClr>
        </a:solidFill>
        <a:effectLst>
          <a:outerShdw blurRad="50800" dist="38100" dir="8100000" algn="tr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Строить взвимоотношения в семье на основе взаимоуважения и </a:t>
          </a:r>
          <a:r>
            <a: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взаимопомощи.</a:t>
          </a:r>
          <a:endParaRPr lang="ru-RU" sz="20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E9222C6-BEF5-49D1-947F-26B71CBE05E8}" type="parTrans" cxnId="{6F80E160-8D3F-4603-8212-927B95E9E03F}">
      <dgm:prSet/>
      <dgm:spPr/>
      <dgm:t>
        <a:bodyPr/>
        <a:lstStyle/>
        <a:p>
          <a:endParaRPr lang="ru-RU"/>
        </a:p>
      </dgm:t>
    </dgm:pt>
    <dgm:pt modelId="{DA46A1DE-8208-44EA-86DE-0854C8CE7B5D}" type="sibTrans" cxnId="{6F80E160-8D3F-4603-8212-927B95E9E03F}">
      <dgm:prSet/>
      <dgm:spPr/>
      <dgm:t>
        <a:bodyPr/>
        <a:lstStyle/>
        <a:p>
          <a:endParaRPr lang="ru-RU"/>
        </a:p>
      </dgm:t>
    </dgm:pt>
    <dgm:pt modelId="{30C207E9-E2E8-4984-B3AE-B01AA2441511}" type="pres">
      <dgm:prSet presAssocID="{B708A464-7BEC-416D-B5C5-B7FC2C70F4FC}" presName="CompostProcess" presStyleCnt="0">
        <dgm:presLayoutVars>
          <dgm:dir/>
          <dgm:resizeHandles val="exact"/>
        </dgm:presLayoutVars>
      </dgm:prSet>
      <dgm:spPr/>
    </dgm:pt>
    <dgm:pt modelId="{2906023D-98A5-4147-A6D3-C861676A5090}" type="pres">
      <dgm:prSet presAssocID="{B708A464-7BEC-416D-B5C5-B7FC2C70F4FC}" presName="arrow" presStyleLbl="bgShp" presStyleIdx="0" presStyleCnt="1"/>
      <dgm:spPr/>
    </dgm:pt>
    <dgm:pt modelId="{F420B99C-9E57-4B58-94BC-E2B70879F03D}" type="pres">
      <dgm:prSet presAssocID="{B708A464-7BEC-416D-B5C5-B7FC2C70F4FC}" presName="linearProcess" presStyleCnt="0"/>
      <dgm:spPr/>
    </dgm:pt>
    <dgm:pt modelId="{13A0B38C-A168-47B4-BA09-987BE404018A}" type="pres">
      <dgm:prSet presAssocID="{539ECDF7-7FDB-4900-B484-0E2553F36C17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C44E6E-3B0C-4AF1-8F8C-1D533D98DF6D}" type="pres">
      <dgm:prSet presAssocID="{89066C97-8A84-4DAA-A16C-AB66E22AA991}" presName="sibTrans" presStyleCnt="0"/>
      <dgm:spPr/>
    </dgm:pt>
    <dgm:pt modelId="{0E1CB399-A09D-4F48-BAC5-F7ECFBE1AC26}" type="pres">
      <dgm:prSet presAssocID="{9E8D52D9-BABD-4E38-B877-71D837860A7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FDA9D-4853-4093-9B89-37B360C8B2DF}" type="pres">
      <dgm:prSet presAssocID="{41FF643A-BBCE-4299-A11E-7828F86D8043}" presName="sibTrans" presStyleCnt="0"/>
      <dgm:spPr/>
    </dgm:pt>
    <dgm:pt modelId="{38529395-C4E3-4597-9F2A-F609FFA3073D}" type="pres">
      <dgm:prSet presAssocID="{1EB0F2E9-D40F-4C7D-AE06-D792048EC809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B311CCA-17D2-4EBE-81E8-A325F3A6CD3A}" type="presOf" srcId="{9E8D52D9-BABD-4E38-B877-71D837860A79}" destId="{0E1CB399-A09D-4F48-BAC5-F7ECFBE1AC26}" srcOrd="0" destOrd="0" presId="urn:microsoft.com/office/officeart/2005/8/layout/hProcess9"/>
    <dgm:cxn modelId="{794333D7-D4E1-47A3-B910-3B8E3A6F4A7D}" srcId="{B708A464-7BEC-416D-B5C5-B7FC2C70F4FC}" destId="{9E8D52D9-BABD-4E38-B877-71D837860A79}" srcOrd="1" destOrd="0" parTransId="{D97F4E7D-AC4A-45CC-930E-FC1A54B5F6A7}" sibTransId="{41FF643A-BBCE-4299-A11E-7828F86D8043}"/>
    <dgm:cxn modelId="{A5E25DBA-3D03-430A-896E-7B5F4A475D97}" type="presOf" srcId="{1EB0F2E9-D40F-4C7D-AE06-D792048EC809}" destId="{38529395-C4E3-4597-9F2A-F609FFA3073D}" srcOrd="0" destOrd="0" presId="urn:microsoft.com/office/officeart/2005/8/layout/hProcess9"/>
    <dgm:cxn modelId="{63ABE804-AE51-4DDA-AD9C-08C997C8C112}" type="presOf" srcId="{B708A464-7BEC-416D-B5C5-B7FC2C70F4FC}" destId="{30C207E9-E2E8-4984-B3AE-B01AA2441511}" srcOrd="0" destOrd="0" presId="urn:microsoft.com/office/officeart/2005/8/layout/hProcess9"/>
    <dgm:cxn modelId="{1A1530B2-D01F-4896-AFBA-9479942C6805}" type="presOf" srcId="{539ECDF7-7FDB-4900-B484-0E2553F36C17}" destId="{13A0B38C-A168-47B4-BA09-987BE404018A}" srcOrd="0" destOrd="0" presId="urn:microsoft.com/office/officeart/2005/8/layout/hProcess9"/>
    <dgm:cxn modelId="{2F8EC3C5-F165-40C3-ACAA-213CA37DAD86}" srcId="{B708A464-7BEC-416D-B5C5-B7FC2C70F4FC}" destId="{539ECDF7-7FDB-4900-B484-0E2553F36C17}" srcOrd="0" destOrd="0" parTransId="{160F6F5D-0D73-45BD-AF43-332FEC4DC254}" sibTransId="{89066C97-8A84-4DAA-A16C-AB66E22AA991}"/>
    <dgm:cxn modelId="{6F80E160-8D3F-4603-8212-927B95E9E03F}" srcId="{B708A464-7BEC-416D-B5C5-B7FC2C70F4FC}" destId="{1EB0F2E9-D40F-4C7D-AE06-D792048EC809}" srcOrd="2" destOrd="0" parTransId="{0E9222C6-BEF5-49D1-947F-26B71CBE05E8}" sibTransId="{DA46A1DE-8208-44EA-86DE-0854C8CE7B5D}"/>
    <dgm:cxn modelId="{A21D861F-C48F-4213-8924-E97CF7892BBE}" type="presParOf" srcId="{30C207E9-E2E8-4984-B3AE-B01AA2441511}" destId="{2906023D-98A5-4147-A6D3-C861676A5090}" srcOrd="0" destOrd="0" presId="urn:microsoft.com/office/officeart/2005/8/layout/hProcess9"/>
    <dgm:cxn modelId="{D23F21C6-CA0C-4058-AA80-1B146B052F03}" type="presParOf" srcId="{30C207E9-E2E8-4984-B3AE-B01AA2441511}" destId="{F420B99C-9E57-4B58-94BC-E2B70879F03D}" srcOrd="1" destOrd="0" presId="urn:microsoft.com/office/officeart/2005/8/layout/hProcess9"/>
    <dgm:cxn modelId="{34E92A3D-4A7D-44BF-B77F-DC5E0F4C729D}" type="presParOf" srcId="{F420B99C-9E57-4B58-94BC-E2B70879F03D}" destId="{13A0B38C-A168-47B4-BA09-987BE404018A}" srcOrd="0" destOrd="0" presId="urn:microsoft.com/office/officeart/2005/8/layout/hProcess9"/>
    <dgm:cxn modelId="{D36D82A2-9F3F-4C4A-9799-648A43A6C2F6}" type="presParOf" srcId="{F420B99C-9E57-4B58-94BC-E2B70879F03D}" destId="{50C44E6E-3B0C-4AF1-8F8C-1D533D98DF6D}" srcOrd="1" destOrd="0" presId="urn:microsoft.com/office/officeart/2005/8/layout/hProcess9"/>
    <dgm:cxn modelId="{F5A8E9A5-1FD4-41A5-9DCD-306529047B7D}" type="presParOf" srcId="{F420B99C-9E57-4B58-94BC-E2B70879F03D}" destId="{0E1CB399-A09D-4F48-BAC5-F7ECFBE1AC26}" srcOrd="2" destOrd="0" presId="urn:microsoft.com/office/officeart/2005/8/layout/hProcess9"/>
    <dgm:cxn modelId="{5C4EDF79-B1AF-4038-B75E-8165F1098425}" type="presParOf" srcId="{F420B99C-9E57-4B58-94BC-E2B70879F03D}" destId="{991FDA9D-4853-4093-9B89-37B360C8B2DF}" srcOrd="3" destOrd="0" presId="urn:microsoft.com/office/officeart/2005/8/layout/hProcess9"/>
    <dgm:cxn modelId="{DC9C1BC4-4406-41C0-92F4-CAD80BDA3DA3}" type="presParOf" srcId="{F420B99C-9E57-4B58-94BC-E2B70879F03D}" destId="{38529395-C4E3-4597-9F2A-F609FFA3073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22223B-C190-4804-BBAE-C2F7BB73E053}">
      <dsp:nvSpPr>
        <dsp:cNvPr id="0" name=""/>
        <dsp:cNvSpPr/>
      </dsp:nvSpPr>
      <dsp:spPr>
        <a:xfrm>
          <a:off x="2309314" y="-7751"/>
          <a:ext cx="3213476" cy="749207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I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Общее</a:t>
          </a: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положение</a:t>
          </a:r>
          <a:endParaRPr lang="ru-RU" sz="1800" kern="1200" dirty="0"/>
        </a:p>
      </dsp:txBody>
      <dsp:txXfrm>
        <a:off x="2309314" y="-7751"/>
        <a:ext cx="3213476" cy="749207"/>
      </dsp:txXfrm>
    </dsp:sp>
    <dsp:sp modelId="{1D8CBF06-FFEA-40D7-B503-199FBFFEB409}">
      <dsp:nvSpPr>
        <dsp:cNvPr id="0" name=""/>
        <dsp:cNvSpPr/>
      </dsp:nvSpPr>
      <dsp:spPr>
        <a:xfrm>
          <a:off x="1982838" y="663163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2854617" y="123872"/>
              </a:moveTo>
              <a:arcTo wR="2137527" hR="2137527" stAng="17376090" swAng="73473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D3E4520-845B-4D8A-87EF-28F8B6B80561}">
      <dsp:nvSpPr>
        <dsp:cNvPr id="0" name=""/>
        <dsp:cNvSpPr/>
      </dsp:nvSpPr>
      <dsp:spPr>
        <a:xfrm>
          <a:off x="4615307" y="1069058"/>
          <a:ext cx="3094041" cy="760048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II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 Заключение и расторжение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брака.</a:t>
          </a:r>
          <a:endParaRPr lang="ru-RU" sz="1800" kern="1200" dirty="0"/>
        </a:p>
      </dsp:txBody>
      <dsp:txXfrm>
        <a:off x="4615307" y="1069058"/>
        <a:ext cx="3094041" cy="760048"/>
      </dsp:txXfrm>
    </dsp:sp>
    <dsp:sp modelId="{97AA9107-0DCF-4A98-A4EE-6C4C9F5D85E2}">
      <dsp:nvSpPr>
        <dsp:cNvPr id="0" name=""/>
        <dsp:cNvSpPr/>
      </dsp:nvSpPr>
      <dsp:spPr>
        <a:xfrm>
          <a:off x="2177971" y="469870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4162864" y="1454128"/>
              </a:moveTo>
              <a:arcTo wR="2137527" hR="2137527" stAng="20481259" swAng="48916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32DD32-359F-4BA7-A0FB-408D05D0844C}">
      <dsp:nvSpPr>
        <dsp:cNvPr id="0" name=""/>
        <dsp:cNvSpPr/>
      </dsp:nvSpPr>
      <dsp:spPr>
        <a:xfrm>
          <a:off x="4755251" y="2317821"/>
          <a:ext cx="3302932" cy="1000401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III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 Права и обязанности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супругов.</a:t>
          </a:r>
          <a:endParaRPr lang="ru-RU" sz="1800" kern="1200" dirty="0"/>
        </a:p>
      </dsp:txBody>
      <dsp:txXfrm>
        <a:off x="4755251" y="2317821"/>
        <a:ext cx="3302932" cy="1000401"/>
      </dsp:txXfrm>
    </dsp:sp>
    <dsp:sp modelId="{B4DEFFCB-4432-4A86-864F-A331F943674E}">
      <dsp:nvSpPr>
        <dsp:cNvPr id="0" name=""/>
        <dsp:cNvSpPr/>
      </dsp:nvSpPr>
      <dsp:spPr>
        <a:xfrm>
          <a:off x="1994058" y="1083476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4268126" y="2309491"/>
              </a:moveTo>
              <a:arcTo wR="2137527" hR="2137527" stAng="276866" swAng="36214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5D3825A-9219-4B62-B314-79B15BD09A57}">
      <dsp:nvSpPr>
        <dsp:cNvPr id="0" name=""/>
        <dsp:cNvSpPr/>
      </dsp:nvSpPr>
      <dsp:spPr>
        <a:xfrm>
          <a:off x="4212090" y="3689392"/>
          <a:ext cx="3266486" cy="963300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IV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Алиментные обязанности членов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семьи.</a:t>
          </a:r>
          <a:endParaRPr lang="ru-RU" sz="1800" kern="1200" dirty="0"/>
        </a:p>
      </dsp:txBody>
      <dsp:txXfrm>
        <a:off x="4212090" y="3689392"/>
        <a:ext cx="3266486" cy="963300"/>
      </dsp:txXfrm>
    </dsp:sp>
    <dsp:sp modelId="{ECA69A54-1DC4-4A1C-A469-E10D092081F9}">
      <dsp:nvSpPr>
        <dsp:cNvPr id="0" name=""/>
        <dsp:cNvSpPr/>
      </dsp:nvSpPr>
      <dsp:spPr>
        <a:xfrm>
          <a:off x="1958988" y="665845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2799150" y="4170082"/>
              </a:moveTo>
              <a:arcTo wR="2137527" hR="2137527" stAng="4318156" swAng="236454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7FAFB2-346A-4186-BA8C-78E7557436BB}">
      <dsp:nvSpPr>
        <dsp:cNvPr id="0" name=""/>
        <dsp:cNvSpPr/>
      </dsp:nvSpPr>
      <dsp:spPr>
        <a:xfrm>
          <a:off x="450972" y="3559396"/>
          <a:ext cx="3651763" cy="1027545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V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Формы воспитания детей, оставшихся без попечения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родителей.</a:t>
          </a:r>
          <a:endParaRPr lang="ru-RU" sz="1800" kern="1200" dirty="0"/>
        </a:p>
      </dsp:txBody>
      <dsp:txXfrm>
        <a:off x="450972" y="3559396"/>
        <a:ext cx="3651763" cy="1027545"/>
      </dsp:txXfrm>
    </dsp:sp>
    <dsp:sp modelId="{75BE4CF0-6FFC-4C39-B0F0-8CB2CC47D3B8}">
      <dsp:nvSpPr>
        <dsp:cNvPr id="0" name=""/>
        <dsp:cNvSpPr/>
      </dsp:nvSpPr>
      <dsp:spPr>
        <a:xfrm>
          <a:off x="1529324" y="182044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344302" y="3300871"/>
              </a:moveTo>
              <a:arcTo wR="2137527" hR="2137527" stAng="8821606" swAng="44772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F1A91F5-96A8-4C4B-870E-357ECBFDC689}">
      <dsp:nvSpPr>
        <dsp:cNvPr id="0" name=""/>
        <dsp:cNvSpPr/>
      </dsp:nvSpPr>
      <dsp:spPr>
        <a:xfrm>
          <a:off x="125395" y="2152771"/>
          <a:ext cx="2960579" cy="1003098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VI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 Перименение семейного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законодательства.</a:t>
          </a:r>
          <a:endParaRPr lang="ru-RU" sz="1800" kern="1200" dirty="0"/>
        </a:p>
      </dsp:txBody>
      <dsp:txXfrm>
        <a:off x="125395" y="2152771"/>
        <a:ext cx="2960579" cy="1003098"/>
      </dsp:txXfrm>
    </dsp:sp>
    <dsp:sp modelId="{9DC3A462-57A1-4F7F-AD91-885F1965F2D6}">
      <dsp:nvSpPr>
        <dsp:cNvPr id="0" name=""/>
        <dsp:cNvSpPr/>
      </dsp:nvSpPr>
      <dsp:spPr>
        <a:xfrm>
          <a:off x="1609920" y="-116659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169" y="2164411"/>
              </a:moveTo>
              <a:arcTo wR="2137527" hR="2137527" stAng="10756763" swAng="50925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4F9A862-498E-4419-9FC4-3DF455420050}">
      <dsp:nvSpPr>
        <dsp:cNvPr id="0" name=""/>
        <dsp:cNvSpPr/>
      </dsp:nvSpPr>
      <dsp:spPr>
        <a:xfrm>
          <a:off x="213499" y="902626"/>
          <a:ext cx="3169227" cy="725622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solidFill>
                <a:schemeClr val="accent3">
                  <a:lumMod val="50000"/>
                </a:schemeClr>
              </a:solidFill>
            </a:rPr>
            <a:t>VII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 Заключительные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положения.</a:t>
          </a:r>
          <a:endParaRPr lang="ru-RU" sz="1800" kern="1200" dirty="0"/>
        </a:p>
      </dsp:txBody>
      <dsp:txXfrm>
        <a:off x="213499" y="902626"/>
        <a:ext cx="3169227" cy="725622"/>
      </dsp:txXfrm>
    </dsp:sp>
    <dsp:sp modelId="{38458C3A-B90E-411F-88DB-EA7F71F57F53}">
      <dsp:nvSpPr>
        <dsp:cNvPr id="0" name=""/>
        <dsp:cNvSpPr/>
      </dsp:nvSpPr>
      <dsp:spPr>
        <a:xfrm>
          <a:off x="1536622" y="643072"/>
          <a:ext cx="4275055" cy="4275055"/>
        </a:xfrm>
        <a:custGeom>
          <a:avLst/>
          <a:gdLst/>
          <a:ahLst/>
          <a:cxnLst/>
          <a:rect l="0" t="0" r="0" b="0"/>
          <a:pathLst>
            <a:path>
              <a:moveTo>
                <a:pt x="1189877" y="221546"/>
              </a:moveTo>
              <a:arcTo wR="2137527" hR="2137527" stAng="14620972" swAng="39923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1E28B6F-35B3-4B1B-ABDF-B4A8ED937E38}">
      <dsp:nvSpPr>
        <dsp:cNvPr id="0" name=""/>
        <dsp:cNvSpPr/>
      </dsp:nvSpPr>
      <dsp:spPr>
        <a:xfrm>
          <a:off x="2035073" y="-488183"/>
          <a:ext cx="2347639" cy="193023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Право  требовать предоставление алиментов в судебном 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порядке.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35073" y="-488183"/>
        <a:ext cx="2347639" cy="1930237"/>
      </dsp:txXfrm>
    </dsp:sp>
    <dsp:sp modelId="{E668F792-4113-4D9A-A9BB-48150AD10026}">
      <dsp:nvSpPr>
        <dsp:cNvPr id="0" name=""/>
        <dsp:cNvSpPr/>
      </dsp:nvSpPr>
      <dsp:spPr>
        <a:xfrm rot="2285537">
          <a:off x="3769574" y="1287806"/>
          <a:ext cx="129659" cy="18412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2285537">
        <a:off x="3769574" y="1287806"/>
        <a:ext cx="129659" cy="184126"/>
      </dsp:txXfrm>
    </dsp:sp>
    <dsp:sp modelId="{FFD5167B-3F15-4902-B652-0D0A6D93C172}">
      <dsp:nvSpPr>
        <dsp:cNvPr id="0" name=""/>
        <dsp:cNvSpPr/>
      </dsp:nvSpPr>
      <dsp:spPr>
        <a:xfrm>
          <a:off x="3024654" y="1513094"/>
          <a:ext cx="2163107" cy="3368420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>
            <a:solidFill>
              <a:schemeClr val="accent3">
                <a:lumMod val="50000"/>
              </a:schemeClr>
            </a:solidFill>
          </a:endParaRP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</a:rPr>
            <a:t>В случае: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</a:rPr>
            <a:t>-отказа от материальной поддержки одного из супругов другого;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</a:rPr>
            <a:t>-отсутствие согласия между супругами об уплаты алиментом;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</a:rPr>
            <a:t>-если другой супруг обладает необходимыми средствами для уплаты алиментов.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024654" y="1513094"/>
        <a:ext cx="2163107" cy="3368420"/>
      </dsp:txXfrm>
    </dsp:sp>
    <dsp:sp modelId="{74A83A5D-C012-4E72-BE72-1A0E6FD1781E}">
      <dsp:nvSpPr>
        <dsp:cNvPr id="0" name=""/>
        <dsp:cNvSpPr/>
      </dsp:nvSpPr>
      <dsp:spPr>
        <a:xfrm rot="10800000">
          <a:off x="2792442" y="2966366"/>
          <a:ext cx="41985" cy="332712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/>
        </a:p>
      </dsp:txBody>
      <dsp:txXfrm rot="10800000">
        <a:off x="2792442" y="2966366"/>
        <a:ext cx="41985" cy="332712"/>
      </dsp:txXfrm>
    </dsp:sp>
    <dsp:sp modelId="{0E721B9D-5512-4813-AE4C-28B645D61509}">
      <dsp:nvSpPr>
        <dsp:cNvPr id="0" name=""/>
        <dsp:cNvSpPr/>
      </dsp:nvSpPr>
      <dsp:spPr>
        <a:xfrm>
          <a:off x="344133" y="1478806"/>
          <a:ext cx="2261115" cy="3436997"/>
        </a:xfrm>
        <a:prstGeom prst="roundRect">
          <a:avLst>
            <a:gd name="adj" fmla="val 10000"/>
          </a:avLst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</a:rPr>
            <a:t>-</a:t>
          </a: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нетрудоспособный нуждающийся супруг;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-жена в период беременности и в стечении 3-х лет со дня рождения ребенка;</a:t>
          </a:r>
        </a:p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-нуждающийся супруг, осуществляющий уход за общим ребенком- инвалидом до 18 лет.</a:t>
          </a:r>
          <a:endParaRPr lang="ru-RU" sz="16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4133" y="1478806"/>
        <a:ext cx="2261115" cy="3436997"/>
      </dsp:txXfrm>
    </dsp:sp>
    <dsp:sp modelId="{721A22AC-AA3A-41E1-B570-DC4A50648680}">
      <dsp:nvSpPr>
        <dsp:cNvPr id="0" name=""/>
        <dsp:cNvSpPr/>
      </dsp:nvSpPr>
      <dsp:spPr>
        <a:xfrm rot="7841816" flipH="1">
          <a:off x="2349295" y="1278917"/>
          <a:ext cx="124003" cy="243795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/>
        </a:p>
      </dsp:txBody>
      <dsp:txXfrm rot="7841816" flipH="1">
        <a:off x="2349295" y="1278917"/>
        <a:ext cx="124003" cy="243795"/>
      </dsp:txXfrm>
    </dsp:sp>
  </dsp:spTree>
</dsp:drawing>
</file>

<file path=ppt/diagrams/drawing1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CDDD04-B7DC-4D6B-A4EE-B32769DDA512}">
      <dsp:nvSpPr>
        <dsp:cNvPr id="0" name=""/>
        <dsp:cNvSpPr/>
      </dsp:nvSpPr>
      <dsp:spPr>
        <a:xfrm rot="16200000">
          <a:off x="489359" y="-489359"/>
          <a:ext cx="2211849" cy="3190568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Имущество, принадлежащее каждому из супругов до вступление в брак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765840" y="-765840"/>
        <a:ext cx="1658886" cy="3190568"/>
      </dsp:txXfrm>
    </dsp:sp>
    <dsp:sp modelId="{57CE85D0-D2A4-47EE-BC5D-DA83F84E9203}">
      <dsp:nvSpPr>
        <dsp:cNvPr id="0" name=""/>
        <dsp:cNvSpPr/>
      </dsp:nvSpPr>
      <dsp:spPr>
        <a:xfrm>
          <a:off x="3190568" y="0"/>
          <a:ext cx="3190568" cy="2211849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</a:rPr>
            <a:t>Имущество,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перешедшее в собственность одного из супругов по наследству</a:t>
          </a:r>
          <a:endParaRPr lang="ru-RU" sz="3800" kern="1200" dirty="0"/>
        </a:p>
      </dsp:txBody>
      <dsp:txXfrm>
        <a:off x="3190568" y="0"/>
        <a:ext cx="3190568" cy="1658886"/>
      </dsp:txXfrm>
    </dsp:sp>
    <dsp:sp modelId="{B522D218-F385-4524-8B2D-A25359C9B67E}">
      <dsp:nvSpPr>
        <dsp:cNvPr id="0" name=""/>
        <dsp:cNvSpPr/>
      </dsp:nvSpPr>
      <dsp:spPr>
        <a:xfrm rot="10800000">
          <a:off x="0" y="2211849"/>
          <a:ext cx="3190568" cy="2211849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Имущество, полученное одним из супругов в дар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764811"/>
        <a:ext cx="3190568" cy="1658886"/>
      </dsp:txXfrm>
    </dsp:sp>
    <dsp:sp modelId="{D7FD8259-CEB5-4C21-8ADC-03299D299D2F}">
      <dsp:nvSpPr>
        <dsp:cNvPr id="0" name=""/>
        <dsp:cNvSpPr/>
      </dsp:nvSpPr>
      <dsp:spPr>
        <a:xfrm rot="5400000">
          <a:off x="3679927" y="1722489"/>
          <a:ext cx="2211849" cy="3190568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</a:rPr>
            <a:t>Вещи индивидуального пользования (одежда,обувь и др.) за исключением драгоценностей и других предметов роскоши</a:t>
          </a:r>
          <a:endParaRPr lang="ru-RU" sz="2000" kern="1200" dirty="0">
            <a:solidFill>
              <a:schemeClr val="accent3">
                <a:lumMod val="50000"/>
              </a:schemeClr>
            </a:solidFill>
          </a:endParaRPr>
        </a:p>
      </dsp:txBody>
      <dsp:txXfrm rot="5400000">
        <a:off x="3956408" y="1998970"/>
        <a:ext cx="1658886" cy="3190568"/>
      </dsp:txXfrm>
    </dsp:sp>
    <dsp:sp modelId="{C32FA727-1827-4797-ABCD-C8DE0BBED433}">
      <dsp:nvSpPr>
        <dsp:cNvPr id="0" name=""/>
        <dsp:cNvSpPr/>
      </dsp:nvSpPr>
      <dsp:spPr>
        <a:xfrm>
          <a:off x="2233397" y="1658886"/>
          <a:ext cx="1914340" cy="110592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lvl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200" kern="1200" dirty="0"/>
        </a:p>
      </dsp:txBody>
      <dsp:txXfrm>
        <a:off x="2233397" y="1658886"/>
        <a:ext cx="1914340" cy="1105924"/>
      </dsp:txXfrm>
    </dsp:sp>
  </dsp:spTree>
</dsp:drawing>
</file>

<file path=ppt/diagrams/drawing1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AF9230-D76E-4A0A-AA50-0589472A94D4}">
      <dsp:nvSpPr>
        <dsp:cNvPr id="0" name=""/>
        <dsp:cNvSpPr/>
      </dsp:nvSpPr>
      <dsp:spPr>
        <a:xfrm>
          <a:off x="2889482" y="1702"/>
          <a:ext cx="2877012" cy="812997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Неумение вести домашнее хозяйство</a:t>
          </a:r>
          <a:endParaRPr lang="ru-RU" sz="2000" kern="1200" dirty="0"/>
        </a:p>
      </dsp:txBody>
      <dsp:txXfrm>
        <a:off x="2889482" y="1702"/>
        <a:ext cx="2877012" cy="812997"/>
      </dsp:txXfrm>
    </dsp:sp>
    <dsp:sp modelId="{150C74DA-6A88-4132-A998-9AA953BA1BA6}">
      <dsp:nvSpPr>
        <dsp:cNvPr id="0" name=""/>
        <dsp:cNvSpPr/>
      </dsp:nvSpPr>
      <dsp:spPr>
        <a:xfrm>
          <a:off x="2285519" y="625818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2798591" y="214851"/>
              </a:moveTo>
              <a:arcTo wR="1916828" hR="1916828" stAng="17843271" swAng="31345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D24AA-7B7C-45AB-BF72-7A0D74EAF515}">
      <dsp:nvSpPr>
        <dsp:cNvPr id="0" name=""/>
        <dsp:cNvSpPr/>
      </dsp:nvSpPr>
      <dsp:spPr>
        <a:xfrm>
          <a:off x="4771015" y="960116"/>
          <a:ext cx="2433990" cy="812997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Грубость</a:t>
          </a:r>
          <a:endParaRPr lang="ru-RU" sz="2000" kern="1200" dirty="0">
            <a:solidFill>
              <a:schemeClr val="bg1">
                <a:lumMod val="95000"/>
              </a:schemeClr>
            </a:solidFill>
          </a:endParaRPr>
        </a:p>
      </dsp:txBody>
      <dsp:txXfrm>
        <a:off x="4771015" y="960116"/>
        <a:ext cx="2433990" cy="812997"/>
      </dsp:txXfrm>
    </dsp:sp>
    <dsp:sp modelId="{7512656E-4A39-4F24-8A5A-D4E09698AF74}">
      <dsp:nvSpPr>
        <dsp:cNvPr id="0" name=""/>
        <dsp:cNvSpPr/>
      </dsp:nvSpPr>
      <dsp:spPr>
        <a:xfrm>
          <a:off x="2411160" y="408201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3804486" y="1583695"/>
              </a:moveTo>
              <a:arcTo wR="1916828" hR="1916828" stAng="20999493" swAng="124077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625BEC2-31B9-46C2-A7BC-333AD813E2D9}">
      <dsp:nvSpPr>
        <dsp:cNvPr id="0" name=""/>
        <dsp:cNvSpPr/>
      </dsp:nvSpPr>
      <dsp:spPr>
        <a:xfrm>
          <a:off x="4865504" y="2898135"/>
          <a:ext cx="2245012" cy="770616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Жестокость</a:t>
          </a:r>
          <a:endParaRPr lang="ru-RU" sz="2000" kern="1200" dirty="0"/>
        </a:p>
      </dsp:txBody>
      <dsp:txXfrm>
        <a:off x="4865504" y="2898135"/>
        <a:ext cx="2245012" cy="770616"/>
      </dsp:txXfrm>
    </dsp:sp>
    <dsp:sp modelId="{C52509E7-1439-4489-BAFC-25172BA51100}">
      <dsp:nvSpPr>
        <dsp:cNvPr id="0" name=""/>
        <dsp:cNvSpPr/>
      </dsp:nvSpPr>
      <dsp:spPr>
        <a:xfrm>
          <a:off x="2407228" y="412213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3230471" y="3312741"/>
              </a:moveTo>
              <a:arcTo wR="1916828" hR="1916828" stAng="2804348" swAng="43308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82CA52-BAA1-4A77-891F-E6FCA10197AF}">
      <dsp:nvSpPr>
        <dsp:cNvPr id="0" name=""/>
        <dsp:cNvSpPr/>
      </dsp:nvSpPr>
      <dsp:spPr>
        <a:xfrm>
          <a:off x="3136114" y="3835360"/>
          <a:ext cx="2249928" cy="812997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Эгоизм</a:t>
          </a:r>
          <a:endParaRPr lang="ru-RU" sz="2000" kern="1200" dirty="0"/>
        </a:p>
      </dsp:txBody>
      <dsp:txXfrm>
        <a:off x="3136114" y="3835360"/>
        <a:ext cx="2249928" cy="812997"/>
      </dsp:txXfrm>
    </dsp:sp>
    <dsp:sp modelId="{1A5439AB-E1D4-4239-9EC1-22C227C1C948}">
      <dsp:nvSpPr>
        <dsp:cNvPr id="0" name=""/>
        <dsp:cNvSpPr/>
      </dsp:nvSpPr>
      <dsp:spPr>
        <a:xfrm>
          <a:off x="2417952" y="415032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691612" y="3390964"/>
              </a:moveTo>
              <a:arcTo wR="1916828" hR="1916828" stAng="7783882" swAng="2511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99BFA71-D6EA-4539-8895-560CAA42107E}">
      <dsp:nvSpPr>
        <dsp:cNvPr id="0" name=""/>
        <dsp:cNvSpPr/>
      </dsp:nvSpPr>
      <dsp:spPr>
        <a:xfrm>
          <a:off x="1537549" y="2886985"/>
          <a:ext cx="2260834" cy="792916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Супружеская неверность</a:t>
          </a:r>
          <a:endParaRPr lang="ru-RU" sz="2000" kern="1200" dirty="0"/>
        </a:p>
      </dsp:txBody>
      <dsp:txXfrm>
        <a:off x="1537549" y="2886985"/>
        <a:ext cx="2260834" cy="792916"/>
      </dsp:txXfrm>
    </dsp:sp>
    <dsp:sp modelId="{712E54CA-3691-4109-AF08-4DFDBB6631F9}">
      <dsp:nvSpPr>
        <dsp:cNvPr id="0" name=""/>
        <dsp:cNvSpPr/>
      </dsp:nvSpPr>
      <dsp:spPr>
        <a:xfrm>
          <a:off x="2411160" y="408201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31423" y="2262485"/>
              </a:moveTo>
              <a:arcTo wR="1916828" hR="1916828" stAng="10176669" swAng="122784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0A678D-DADF-4B6F-B26F-4658BA1AB3BF}">
      <dsp:nvSpPr>
        <dsp:cNvPr id="0" name=""/>
        <dsp:cNvSpPr/>
      </dsp:nvSpPr>
      <dsp:spPr>
        <a:xfrm>
          <a:off x="1601814" y="960116"/>
          <a:ext cx="2132305" cy="812997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Пьянство, наркомания</a:t>
          </a:r>
          <a:endParaRPr lang="ru-RU" sz="2000" kern="1200" dirty="0"/>
        </a:p>
      </dsp:txBody>
      <dsp:txXfrm>
        <a:off x="1601814" y="960116"/>
        <a:ext cx="2132305" cy="812997"/>
      </dsp:txXfrm>
    </dsp:sp>
    <dsp:sp modelId="{20B4A811-C6F7-4A0E-AB3A-9F3CCD4816D5}">
      <dsp:nvSpPr>
        <dsp:cNvPr id="0" name=""/>
        <dsp:cNvSpPr/>
      </dsp:nvSpPr>
      <dsp:spPr>
        <a:xfrm>
          <a:off x="2536802" y="625818"/>
          <a:ext cx="3833656" cy="3833656"/>
        </a:xfrm>
        <a:custGeom>
          <a:avLst/>
          <a:gdLst/>
          <a:ahLst/>
          <a:cxnLst/>
          <a:rect l="0" t="0" r="0" b="0"/>
          <a:pathLst>
            <a:path>
              <a:moveTo>
                <a:pt x="883754" y="302210"/>
              </a:moveTo>
              <a:arcTo wR="1916828" hR="1916828" stAng="14243271" swAng="31345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FD25B23-A44A-4A50-AC26-0848F116F15B}">
      <dsp:nvSpPr>
        <dsp:cNvPr id="0" name=""/>
        <dsp:cNvSpPr/>
      </dsp:nvSpPr>
      <dsp:spPr>
        <a:xfrm>
          <a:off x="2527235" y="-187415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/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Граждане РФ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527235" y="-187415"/>
        <a:ext cx="1933761" cy="1196651"/>
      </dsp:txXfrm>
    </dsp:sp>
    <dsp:sp modelId="{1E778154-D050-4B98-9846-29589660DEB2}">
      <dsp:nvSpPr>
        <dsp:cNvPr id="0" name=""/>
        <dsp:cNvSpPr/>
      </dsp:nvSpPr>
      <dsp:spPr>
        <a:xfrm>
          <a:off x="1569380" y="410910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2893260" y="261435"/>
              </a:moveTo>
              <a:arcTo wR="1924735" hR="1924735" stAng="18012713" swAng="33307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B1AE49-FE89-439A-BDC6-F6153A242394}">
      <dsp:nvSpPr>
        <dsp:cNvPr id="0" name=""/>
        <dsp:cNvSpPr/>
      </dsp:nvSpPr>
      <dsp:spPr>
        <a:xfrm>
          <a:off x="4194104" y="774952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/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Члены семьи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94104" y="774952"/>
        <a:ext cx="1933761" cy="1196651"/>
      </dsp:txXfrm>
    </dsp:sp>
    <dsp:sp modelId="{910136E8-9A03-4AB3-B96F-7F8612B727C7}">
      <dsp:nvSpPr>
        <dsp:cNvPr id="0" name=""/>
        <dsp:cNvSpPr/>
      </dsp:nvSpPr>
      <dsp:spPr>
        <a:xfrm>
          <a:off x="1569380" y="410910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3816093" y="1567845"/>
              </a:moveTo>
              <a:arcTo wR="1924735" hR="1924735" stAng="20958853" swAng="128229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B2F1E11-CD81-439F-978E-39D9EE6D19BE}">
      <dsp:nvSpPr>
        <dsp:cNvPr id="0" name=""/>
        <dsp:cNvSpPr/>
      </dsp:nvSpPr>
      <dsp:spPr>
        <a:xfrm>
          <a:off x="4194104" y="2699687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Близкие родственники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194104" y="2699687"/>
        <a:ext cx="1933761" cy="1196651"/>
      </dsp:txXfrm>
    </dsp:sp>
    <dsp:sp modelId="{EA53ADF6-CD59-4543-AA2E-C49E9B6B6A3F}">
      <dsp:nvSpPr>
        <dsp:cNvPr id="0" name=""/>
        <dsp:cNvSpPr/>
      </dsp:nvSpPr>
      <dsp:spPr>
        <a:xfrm>
          <a:off x="2558987" y="51738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2059245" y="3844764"/>
              </a:moveTo>
              <a:arcTo wR="1924735" hR="1924735" stAng="5159557" swAng="40589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8670AAD-E860-463B-9E4F-7F78C7C16861}">
      <dsp:nvSpPr>
        <dsp:cNvPr id="0" name=""/>
        <dsp:cNvSpPr/>
      </dsp:nvSpPr>
      <dsp:spPr>
        <a:xfrm>
          <a:off x="2455046" y="3537020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1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Иные родственники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455046" y="3537020"/>
        <a:ext cx="1933761" cy="1196651"/>
      </dsp:txXfrm>
    </dsp:sp>
    <dsp:sp modelId="{0F19AC05-1289-4B4B-9C09-996CDEEADD7B}">
      <dsp:nvSpPr>
        <dsp:cNvPr id="0" name=""/>
        <dsp:cNvSpPr/>
      </dsp:nvSpPr>
      <dsp:spPr>
        <a:xfrm>
          <a:off x="421495" y="-39532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2030531" y="3846560"/>
              </a:moveTo>
              <a:arcTo wR="1924735" hR="1924735" stAng="5210944" swAng="52996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5BE6941-8A21-4B8B-8692-1E53CEF7B70C}">
      <dsp:nvSpPr>
        <dsp:cNvPr id="0" name=""/>
        <dsp:cNvSpPr/>
      </dsp:nvSpPr>
      <dsp:spPr>
        <a:xfrm>
          <a:off x="740049" y="2603527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1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Дети без попечения родителей</a:t>
          </a:r>
          <a:endParaRPr lang="ru-RU" sz="24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740049" y="2603527"/>
        <a:ext cx="1933761" cy="1196651"/>
      </dsp:txXfrm>
    </dsp:sp>
    <dsp:sp modelId="{6B2B9521-888D-4D3E-9540-D9E83358563B}">
      <dsp:nvSpPr>
        <dsp:cNvPr id="0" name=""/>
        <dsp:cNvSpPr/>
      </dsp:nvSpPr>
      <dsp:spPr>
        <a:xfrm>
          <a:off x="1524405" y="595058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1555" y="2002107"/>
              </a:moveTo>
              <a:arcTo wR="1924735" hR="1924735" stAng="10661769" swAng="111971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DF3083-5A5B-42AF-BB9F-9CDF03F61125}">
      <dsp:nvSpPr>
        <dsp:cNvPr id="0" name=""/>
        <dsp:cNvSpPr/>
      </dsp:nvSpPr>
      <dsp:spPr>
        <a:xfrm>
          <a:off x="860365" y="774952"/>
          <a:ext cx="1933761" cy="1196651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>
          <a:solidFill>
            <a:schemeClr val="lt1"/>
          </a:solidFill>
        </a:ln>
        <a:effectLst>
          <a:outerShdw blurRad="50800" dist="25400" dir="5400000" rotWithShape="0">
            <a:srgbClr val="000000">
              <a:alpha val="50000"/>
            </a:srgbClr>
          </a:outerShdw>
        </a:effectLst>
        <a:scene3d>
          <a:camera prst="orthographicFront" fov="0">
            <a:rot lat="0" lon="0" rev="0"/>
          </a:camera>
          <a:lightRig rig="soft" dir="t">
            <a:rot lat="0" lon="0" rev="2700000"/>
          </a:lightRig>
        </a:scene3d>
        <a:sp3d prstMaterial="matte">
          <a:bevelT w="50800" h="50800" prst="coolSlant"/>
          <a:contourClr>
            <a:schemeClr val="accent3"/>
          </a:contourClr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Иностранные граждане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860365" y="774952"/>
        <a:ext cx="1933761" cy="1196651"/>
      </dsp:txXfrm>
    </dsp:sp>
    <dsp:sp modelId="{133C9DC9-F16E-4B63-9AC5-0496E9CECDCE}">
      <dsp:nvSpPr>
        <dsp:cNvPr id="0" name=""/>
        <dsp:cNvSpPr/>
      </dsp:nvSpPr>
      <dsp:spPr>
        <a:xfrm>
          <a:off x="1569380" y="410910"/>
          <a:ext cx="3849470" cy="3849470"/>
        </a:xfrm>
        <a:custGeom>
          <a:avLst/>
          <a:gdLst/>
          <a:ahLst/>
          <a:cxnLst/>
          <a:rect l="0" t="0" r="0" b="0"/>
          <a:pathLst>
            <a:path>
              <a:moveTo>
                <a:pt x="799849" y="362929"/>
              </a:moveTo>
              <a:arcTo wR="1924735" hR="1924735" stAng="14054208" swAng="33307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8C0F639-10C0-409B-825B-29AE31324EB5}">
      <dsp:nvSpPr>
        <dsp:cNvPr id="0" name=""/>
        <dsp:cNvSpPr/>
      </dsp:nvSpPr>
      <dsp:spPr>
        <a:xfrm>
          <a:off x="111650" y="495433"/>
          <a:ext cx="2763482" cy="2081401"/>
        </a:xfrm>
        <a:prstGeom prst="roundRect">
          <a:avLst/>
        </a:prstGeom>
        <a:solidFill>
          <a:schemeClr val="accent3">
            <a:lumMod val="60000"/>
            <a:lumOff val="40000"/>
            <a:alpha val="12000"/>
          </a:schemeClr>
        </a:solidFill>
        <a:ln w="2540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Принципы права, заключенного только в органах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ЗАГСа.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11650" y="495433"/>
        <a:ext cx="2763482" cy="2081401"/>
      </dsp:txXfrm>
    </dsp:sp>
    <dsp:sp modelId="{40D5EF5B-6025-425A-9B32-45A006FCA6EE}">
      <dsp:nvSpPr>
        <dsp:cNvPr id="0" name=""/>
        <dsp:cNvSpPr/>
      </dsp:nvSpPr>
      <dsp:spPr>
        <a:xfrm>
          <a:off x="3138592" y="498208"/>
          <a:ext cx="2605328" cy="2075852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 w="25400" cap="flat" cmpd="sng" algn="ctr">
          <a:noFill/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Добровольность брачного союза мужчины и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женщины.</a:t>
          </a:r>
          <a:endParaRPr lang="ru-RU" sz="2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138592" y="498208"/>
        <a:ext cx="2605328" cy="2075852"/>
      </dsp:txXfrm>
    </dsp:sp>
    <dsp:sp modelId="{4A804BC1-A115-4D1F-BA2F-0416EE2975D9}">
      <dsp:nvSpPr>
        <dsp:cNvPr id="0" name=""/>
        <dsp:cNvSpPr/>
      </dsp:nvSpPr>
      <dsp:spPr>
        <a:xfrm>
          <a:off x="6007380" y="545567"/>
          <a:ext cx="2625956" cy="1981133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5000"/>
          </a:blip>
          <a:srcRect/>
          <a:tile tx="0" ty="0" sx="100000" sy="100000" flip="none" algn="tl"/>
        </a:blipFill>
        <a:ln w="25400" cap="flat" cmpd="sng" algn="ctr">
          <a:noFill/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Равенство супругов в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семье.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07380" y="545567"/>
        <a:ext cx="2625956" cy="1981133"/>
      </dsp:txXfrm>
    </dsp:sp>
    <dsp:sp modelId="{4EB980FD-215E-4B14-B782-5CFC7F3F123B}">
      <dsp:nvSpPr>
        <dsp:cNvPr id="0" name=""/>
        <dsp:cNvSpPr/>
      </dsp:nvSpPr>
      <dsp:spPr>
        <a:xfrm>
          <a:off x="2683" y="2889606"/>
          <a:ext cx="2807559" cy="1877625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 w="25400" cap="flat" cmpd="sng" algn="ctr">
          <a:noFill/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Разрешение внутрисемейных конфликтов по взаимному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согласию.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83" y="2889606"/>
        <a:ext cx="2807559" cy="1877625"/>
      </dsp:txXfrm>
    </dsp:sp>
    <dsp:sp modelId="{A4E184D1-15E7-433B-8582-A61919FB64D0}">
      <dsp:nvSpPr>
        <dsp:cNvPr id="0" name=""/>
        <dsp:cNvSpPr/>
      </dsp:nvSpPr>
      <dsp:spPr>
        <a:xfrm>
          <a:off x="3073702" y="2849186"/>
          <a:ext cx="2657861" cy="1958465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3000"/>
          </a:blip>
          <a:srcRect/>
          <a:tile tx="0" ty="0" sx="100000" sy="100000" flip="none" algn="tl"/>
        </a:blipFill>
        <a:ln w="25400" cap="flat" cmpd="sng" algn="ctr">
          <a:noFill/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Приоритет семейного воспитания детей, забота о их благосостоянии  и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развитии.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73702" y="2849186"/>
        <a:ext cx="2657861" cy="1958465"/>
      </dsp:txXfrm>
    </dsp:sp>
    <dsp:sp modelId="{E577CE67-7456-4223-9803-98C013DF4475}">
      <dsp:nvSpPr>
        <dsp:cNvPr id="0" name=""/>
        <dsp:cNvSpPr/>
      </dsp:nvSpPr>
      <dsp:spPr>
        <a:xfrm>
          <a:off x="5995024" y="2840294"/>
          <a:ext cx="2747280" cy="1976249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</a:blip>
          <a:srcRect/>
          <a:tile tx="0" ty="0" sx="100000" sy="100000" flip="none" algn="tl"/>
        </a:blipFill>
        <a:ln w="25400" cap="flat" cmpd="sng" algn="ctr">
          <a:noFill/>
          <a:prstDash val="solid"/>
        </a:ln>
        <a:effectLst>
          <a:outerShdw blurRad="50800" dist="38100" dir="16200000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dsp:spPr>
      <dsp:style>
        <a:lnRef idx="3">
          <a:schemeClr val="lt1"/>
        </a:lnRef>
        <a:fillRef idx="1">
          <a:schemeClr val="accent3"/>
        </a:fillRef>
        <a:effectRef idx="1">
          <a:schemeClr val="accent3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Обеспечение приоритетной защиты прав и интересов нетрудоспособных членов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995024" y="2840294"/>
        <a:ext cx="2747280" cy="1976249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AA4A40D-BB48-4A0A-BE07-BBF761AC0988}">
      <dsp:nvSpPr>
        <dsp:cNvPr id="0" name=""/>
        <dsp:cNvSpPr/>
      </dsp:nvSpPr>
      <dsp:spPr>
        <a:xfrm>
          <a:off x="2099340" y="-153215"/>
          <a:ext cx="3030964" cy="1358568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 w="1905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Укрепление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99340" y="-153215"/>
        <a:ext cx="3030964" cy="1358568"/>
      </dsp:txXfrm>
    </dsp:sp>
    <dsp:sp modelId="{868755D9-E66D-4D6D-B945-F5CCB1A72CDE}">
      <dsp:nvSpPr>
        <dsp:cNvPr id="0" name=""/>
        <dsp:cNvSpPr/>
      </dsp:nvSpPr>
      <dsp:spPr>
        <a:xfrm>
          <a:off x="2968789" y="1200757"/>
          <a:ext cx="3928709" cy="3928709"/>
        </a:xfrm>
        <a:custGeom>
          <a:avLst/>
          <a:gdLst/>
          <a:ahLst/>
          <a:cxnLst/>
          <a:rect l="0" t="0" r="0" b="0"/>
          <a:pathLst>
            <a:path>
              <a:moveTo>
                <a:pt x="2101043" y="4761"/>
              </a:moveTo>
              <a:arcTo wR="1964354" hR="1964354" stAng="16439407" swAng="41113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10F1B6-9603-418E-A94D-883D1A4C698A}">
      <dsp:nvSpPr>
        <dsp:cNvPr id="0" name=""/>
        <dsp:cNvSpPr/>
      </dsp:nvSpPr>
      <dsp:spPr>
        <a:xfrm>
          <a:off x="3908122" y="1236276"/>
          <a:ext cx="3439785" cy="1316557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 w="1905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Построение семейных отношений на чувствах взаимной любви и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уважения.</a:t>
          </a:r>
          <a:endParaRPr lang="ru-RU" sz="2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3908122" y="1236276"/>
        <a:ext cx="3439785" cy="1316557"/>
      </dsp:txXfrm>
    </dsp:sp>
    <dsp:sp modelId="{0C4DA2DF-9604-4942-9E78-6E6454E15485}">
      <dsp:nvSpPr>
        <dsp:cNvPr id="0" name=""/>
        <dsp:cNvSpPr/>
      </dsp:nvSpPr>
      <dsp:spPr>
        <a:xfrm>
          <a:off x="1797415" y="822962"/>
          <a:ext cx="3928709" cy="3928709"/>
        </a:xfrm>
        <a:custGeom>
          <a:avLst/>
          <a:gdLst/>
          <a:ahLst/>
          <a:cxnLst/>
          <a:rect l="0" t="0" r="0" b="0"/>
          <a:pathLst>
            <a:path>
              <a:moveTo>
                <a:pt x="3915663" y="1738332"/>
              </a:moveTo>
              <a:arcTo wR="1964354" hR="1964354" stAng="21203567" swAng="147300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CDF37E-AD35-456C-B4A6-DF8D25396E19}">
      <dsp:nvSpPr>
        <dsp:cNvPr id="0" name=""/>
        <dsp:cNvSpPr/>
      </dsp:nvSpPr>
      <dsp:spPr>
        <a:xfrm>
          <a:off x="3472651" y="3400572"/>
          <a:ext cx="3374200" cy="1358096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 w="1905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Недопустимость произвольного вмешательства кого- либо в дела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2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72651" y="3400572"/>
        <a:ext cx="3374200" cy="1358096"/>
      </dsp:txXfrm>
    </dsp:sp>
    <dsp:sp modelId="{EE672C34-C09F-4B62-BB7F-4A682FB6E0A2}">
      <dsp:nvSpPr>
        <dsp:cNvPr id="0" name=""/>
        <dsp:cNvSpPr/>
      </dsp:nvSpPr>
      <dsp:spPr>
        <a:xfrm>
          <a:off x="1264920" y="814035"/>
          <a:ext cx="3928709" cy="3928709"/>
        </a:xfrm>
        <a:custGeom>
          <a:avLst/>
          <a:gdLst/>
          <a:ahLst/>
          <a:cxnLst/>
          <a:rect l="0" t="0" r="0" b="0"/>
          <a:pathLst>
            <a:path>
              <a:moveTo>
                <a:pt x="2203148" y="3914141"/>
              </a:moveTo>
              <a:arcTo wR="1964354" hR="1964354" stAng="4981061" swAng="7939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53810A-0124-4ACB-A894-AE96D9C3E92F}">
      <dsp:nvSpPr>
        <dsp:cNvPr id="0" name=""/>
        <dsp:cNvSpPr/>
      </dsp:nvSpPr>
      <dsp:spPr>
        <a:xfrm>
          <a:off x="89208" y="3428681"/>
          <a:ext cx="3626832" cy="1301878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 w="1905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Обеспечение беспрепятственного осуществления членами семьи своих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прав.</a:t>
          </a:r>
          <a:endParaRPr lang="ru-RU" sz="2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89208" y="3428681"/>
        <a:ext cx="3626832" cy="1301878"/>
      </dsp:txXfrm>
    </dsp:sp>
    <dsp:sp modelId="{BBE96AF6-1E47-49C8-9A78-7BD42D5234A4}">
      <dsp:nvSpPr>
        <dsp:cNvPr id="0" name=""/>
        <dsp:cNvSpPr/>
      </dsp:nvSpPr>
      <dsp:spPr>
        <a:xfrm>
          <a:off x="1391914" y="920499"/>
          <a:ext cx="3928709" cy="3928709"/>
        </a:xfrm>
        <a:custGeom>
          <a:avLst/>
          <a:gdLst/>
          <a:ahLst/>
          <a:cxnLst/>
          <a:rect l="0" t="0" r="0" b="0"/>
          <a:pathLst>
            <a:path>
              <a:moveTo>
                <a:pt x="74289" y="2499466"/>
              </a:moveTo>
              <a:arcTo wR="1964354" hR="1964354" stAng="9851534" swAng="156893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C46DD-6C05-4455-95B5-945894715F11}">
      <dsp:nvSpPr>
        <dsp:cNvPr id="0" name=""/>
        <dsp:cNvSpPr/>
      </dsp:nvSpPr>
      <dsp:spPr>
        <a:xfrm>
          <a:off x="23044" y="1243506"/>
          <a:ext cx="2978764" cy="1279815"/>
        </a:xfrm>
        <a:prstGeom prst="roundRect">
          <a:avLst/>
        </a:prstGeom>
        <a:blipFill dpi="0" rotWithShape="0">
          <a:blip xmlns:r="http://schemas.openxmlformats.org/officeDocument/2006/relationships" r:embed="rId1">
            <a:alphaModFix amt="12000"/>
            <a:lum bright="-14000" contrast="-32000"/>
          </a:blip>
          <a:srcRect/>
          <a:tile tx="0" ty="0" sx="100000" sy="100000" flip="none" algn="tl"/>
        </a:blipFill>
        <a:ln w="19050" cap="flat" cmpd="sng" algn="ctr">
          <a:noFill/>
          <a:prstDash val="solid"/>
        </a:ln>
        <a:effectLst/>
        <a:scene3d>
          <a:camera prst="orthographicFront"/>
          <a:lightRig rig="threePt" dir="t"/>
        </a:scene3d>
        <a:sp3d>
          <a:bevelT w="165100" prst="coolSlan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Возможность судебной защиты членами семьи своих </a:t>
          </a:r>
          <a:r>
            <a:rPr lang="ru-RU" sz="2200" kern="1200" dirty="0" smtClean="0">
              <a:solidFill>
                <a:schemeClr val="accent3">
                  <a:lumMod val="50000"/>
                </a:schemeClr>
              </a:solidFill>
            </a:rPr>
            <a:t>прав.</a:t>
          </a:r>
          <a:endParaRPr lang="ru-RU" sz="22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3044" y="1243506"/>
        <a:ext cx="2978764" cy="1279815"/>
      </dsp:txXfrm>
    </dsp:sp>
    <dsp:sp modelId="{5AFCE623-B794-407E-A880-F108AD87E561}">
      <dsp:nvSpPr>
        <dsp:cNvPr id="0" name=""/>
        <dsp:cNvSpPr/>
      </dsp:nvSpPr>
      <dsp:spPr>
        <a:xfrm>
          <a:off x="295719" y="1194113"/>
          <a:ext cx="3928709" cy="3928709"/>
        </a:xfrm>
        <a:custGeom>
          <a:avLst/>
          <a:gdLst/>
          <a:ahLst/>
          <a:cxnLst/>
          <a:rect l="0" t="0" r="0" b="0"/>
          <a:pathLst>
            <a:path>
              <a:moveTo>
                <a:pt x="1529353" y="48770"/>
              </a:moveTo>
              <a:arcTo wR="1964354" hR="1964354" stAng="15432356" swAng="48112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4B4308-E3B8-485C-9948-42992FD5F2A4}">
      <dsp:nvSpPr>
        <dsp:cNvPr id="0" name=""/>
        <dsp:cNvSpPr/>
      </dsp:nvSpPr>
      <dsp:spPr>
        <a:xfrm rot="16200000">
          <a:off x="686990" y="-686990"/>
          <a:ext cx="2307431" cy="3681412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Добровольное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согласие.</a:t>
          </a:r>
          <a:endParaRPr lang="ru-RU" sz="2400" kern="1200" dirty="0"/>
        </a:p>
      </dsp:txBody>
      <dsp:txXfrm rot="16200000">
        <a:off x="975419" y="-975419"/>
        <a:ext cx="1730573" cy="3681412"/>
      </dsp:txXfrm>
    </dsp:sp>
    <dsp:sp modelId="{AE1E1DAA-53FE-46B5-A30B-18F9728217EB}">
      <dsp:nvSpPr>
        <dsp:cNvPr id="0" name=""/>
        <dsp:cNvSpPr/>
      </dsp:nvSpPr>
      <dsp:spPr>
        <a:xfrm>
          <a:off x="3681412" y="0"/>
          <a:ext cx="3681412" cy="2307431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Дееспособность.</a:t>
          </a:r>
          <a:endParaRPr lang="ru-RU" sz="2400" kern="1200" dirty="0"/>
        </a:p>
      </dsp:txBody>
      <dsp:txXfrm>
        <a:off x="3681412" y="0"/>
        <a:ext cx="3681412" cy="1730573"/>
      </dsp:txXfrm>
    </dsp:sp>
    <dsp:sp modelId="{BFF3F51C-702F-4E13-9747-6AD6A2F96F0C}">
      <dsp:nvSpPr>
        <dsp:cNvPr id="0" name=""/>
        <dsp:cNvSpPr/>
      </dsp:nvSpPr>
      <dsp:spPr>
        <a:xfrm rot="10800000">
          <a:off x="0" y="2307431"/>
          <a:ext cx="3681412" cy="2307431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Отсутствие других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браков.</a:t>
          </a:r>
          <a:endParaRPr lang="ru-RU" sz="2400" kern="1200" dirty="0"/>
        </a:p>
      </dsp:txBody>
      <dsp:txXfrm rot="10800000">
        <a:off x="0" y="2884288"/>
        <a:ext cx="3681412" cy="1730573"/>
      </dsp:txXfrm>
    </dsp:sp>
    <dsp:sp modelId="{50C721B6-3B29-497D-B09F-ED79A002AE42}">
      <dsp:nvSpPr>
        <dsp:cNvPr id="0" name=""/>
        <dsp:cNvSpPr/>
      </dsp:nvSpPr>
      <dsp:spPr>
        <a:xfrm rot="5400000">
          <a:off x="4368403" y="1620440"/>
          <a:ext cx="2307431" cy="3681412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Отсутствие близких родственных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связей.</a:t>
          </a:r>
          <a:endParaRPr lang="ru-RU" sz="2400" kern="1200" dirty="0"/>
        </a:p>
      </dsp:txBody>
      <dsp:txXfrm rot="5400000">
        <a:off x="4656832" y="1908869"/>
        <a:ext cx="1730573" cy="3681412"/>
      </dsp:txXfrm>
    </dsp:sp>
    <dsp:sp modelId="{B2C9ECAA-7BA8-4D8B-B69B-BE22D3F1D8EE}">
      <dsp:nvSpPr>
        <dsp:cNvPr id="0" name=""/>
        <dsp:cNvSpPr/>
      </dsp:nvSpPr>
      <dsp:spPr>
        <a:xfrm>
          <a:off x="2197343" y="1479997"/>
          <a:ext cx="2968138" cy="1654866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Определенный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возрраст.</a:t>
          </a:r>
          <a:endParaRPr lang="ru-RU" sz="2400" kern="1200" dirty="0"/>
        </a:p>
      </dsp:txBody>
      <dsp:txXfrm>
        <a:off x="2197343" y="1479997"/>
        <a:ext cx="2968138" cy="1654866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8A98118-0B02-46E4-9CF9-09CA305B3556}">
      <dsp:nvSpPr>
        <dsp:cNvPr id="0" name=""/>
        <dsp:cNvSpPr/>
      </dsp:nvSpPr>
      <dsp:spPr>
        <a:xfrm>
          <a:off x="2641284" y="1092600"/>
          <a:ext cx="1015077" cy="522469"/>
        </a:xfrm>
        <a:custGeom>
          <a:avLst/>
          <a:gdLst/>
          <a:ahLst/>
          <a:cxnLst/>
          <a:rect l="0" t="0" r="0" b="0"/>
          <a:pathLst>
            <a:path>
              <a:moveTo>
                <a:pt x="1015077" y="0"/>
              </a:moveTo>
              <a:lnTo>
                <a:pt x="1015077" y="522469"/>
              </a:lnTo>
              <a:lnTo>
                <a:pt x="0" y="522469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206C09-7AC1-4068-9B1B-C6DCD4379872}">
      <dsp:nvSpPr>
        <dsp:cNvPr id="0" name=""/>
        <dsp:cNvSpPr/>
      </dsp:nvSpPr>
      <dsp:spPr>
        <a:xfrm>
          <a:off x="3656362" y="1092600"/>
          <a:ext cx="1198354" cy="157211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492706"/>
              </a:lnTo>
              <a:lnTo>
                <a:pt x="1198354" y="1492706"/>
              </a:lnTo>
              <a:lnTo>
                <a:pt x="1198354" y="157211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C06D03F-EA02-4364-AEF7-17B651DAF450}">
      <dsp:nvSpPr>
        <dsp:cNvPr id="0" name=""/>
        <dsp:cNvSpPr/>
      </dsp:nvSpPr>
      <dsp:spPr>
        <a:xfrm>
          <a:off x="2389653" y="1092600"/>
          <a:ext cx="1266709" cy="1591724"/>
        </a:xfrm>
        <a:custGeom>
          <a:avLst/>
          <a:gdLst/>
          <a:ahLst/>
          <a:cxnLst/>
          <a:rect l="0" t="0" r="0" b="0"/>
          <a:pathLst>
            <a:path>
              <a:moveTo>
                <a:pt x="1266709" y="0"/>
              </a:moveTo>
              <a:lnTo>
                <a:pt x="1266709" y="1512316"/>
              </a:lnTo>
              <a:lnTo>
                <a:pt x="0" y="1512316"/>
              </a:lnTo>
              <a:lnTo>
                <a:pt x="0" y="1591724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62063B-8F6B-4312-AB87-41504BE20113}">
      <dsp:nvSpPr>
        <dsp:cNvPr id="0" name=""/>
        <dsp:cNvSpPr/>
      </dsp:nvSpPr>
      <dsp:spPr>
        <a:xfrm>
          <a:off x="710656" y="1092600"/>
          <a:ext cx="2945705" cy="1597225"/>
        </a:xfrm>
        <a:custGeom>
          <a:avLst/>
          <a:gdLst/>
          <a:ahLst/>
          <a:cxnLst/>
          <a:rect l="0" t="0" r="0" b="0"/>
          <a:pathLst>
            <a:path>
              <a:moveTo>
                <a:pt x="2945705" y="0"/>
              </a:moveTo>
              <a:lnTo>
                <a:pt x="2945705" y="1517818"/>
              </a:lnTo>
              <a:lnTo>
                <a:pt x="0" y="1517818"/>
              </a:lnTo>
              <a:lnTo>
                <a:pt x="0" y="1597225"/>
              </a:lnTo>
            </a:path>
          </a:pathLst>
        </a:custGeom>
        <a:noFill/>
        <a:ln w="1905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B1E1A5A-1708-4887-933F-85255C63A52E}">
      <dsp:nvSpPr>
        <dsp:cNvPr id="0" name=""/>
        <dsp:cNvSpPr/>
      </dsp:nvSpPr>
      <dsp:spPr>
        <a:xfrm>
          <a:off x="2737481" y="144062"/>
          <a:ext cx="1837762" cy="948538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Государственная регистрация брака</a:t>
          </a:r>
          <a:endParaRPr lang="ru-RU" sz="18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737481" y="144062"/>
        <a:ext cx="1837762" cy="948538"/>
      </dsp:txXfrm>
    </dsp:sp>
    <dsp:sp modelId="{2079FF5D-E3AD-435F-BC4D-4C80303BA7C7}">
      <dsp:nvSpPr>
        <dsp:cNvPr id="0" name=""/>
        <dsp:cNvSpPr/>
      </dsp:nvSpPr>
      <dsp:spPr>
        <a:xfrm>
          <a:off x="42854" y="2689826"/>
          <a:ext cx="1335604" cy="1751511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Общий срок: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по истечении  месяца со для подачи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заявления.</a:t>
          </a:r>
          <a:endParaRPr lang="ru-RU" sz="18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2854" y="2689826"/>
        <a:ext cx="1335604" cy="1751511"/>
      </dsp:txXfrm>
    </dsp:sp>
    <dsp:sp modelId="{97235F90-840D-4296-BCCC-3A50CC84AA45}">
      <dsp:nvSpPr>
        <dsp:cNvPr id="0" name=""/>
        <dsp:cNvSpPr/>
      </dsp:nvSpPr>
      <dsp:spPr>
        <a:xfrm>
          <a:off x="1557942" y="2684325"/>
          <a:ext cx="1663421" cy="1730800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Увеличенный срок: (но не более чем на месяц) при наличии уважительной </a:t>
          </a: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причины.</a:t>
          </a:r>
          <a:endParaRPr lang="ru-RU" sz="18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557942" y="2684325"/>
        <a:ext cx="1663421" cy="1730800"/>
      </dsp:txXfrm>
    </dsp:sp>
    <dsp:sp modelId="{F0585587-0AB0-4569-A2B1-FECFB5379DCE}">
      <dsp:nvSpPr>
        <dsp:cNvPr id="0" name=""/>
        <dsp:cNvSpPr/>
      </dsp:nvSpPr>
      <dsp:spPr>
        <a:xfrm>
          <a:off x="3320215" y="2664715"/>
          <a:ext cx="3069003" cy="1838159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320215" y="2664715"/>
        <a:ext cx="3069003" cy="1838159"/>
      </dsp:txXfrm>
    </dsp:sp>
    <dsp:sp modelId="{4B604148-8BFE-445D-984C-61F2CF3E2CDB}">
      <dsp:nvSpPr>
        <dsp:cNvPr id="0" name=""/>
        <dsp:cNvSpPr/>
      </dsp:nvSpPr>
      <dsp:spPr>
        <a:xfrm>
          <a:off x="1486298" y="1198383"/>
          <a:ext cx="1154986" cy="833374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 органах ЗАГСа</a:t>
          </a:r>
          <a:endParaRPr lang="ru-RU" sz="18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86298" y="1198383"/>
        <a:ext cx="1154986" cy="833374"/>
      </dsp:txXfrm>
    </dsp:sp>
    <dsp:sp modelId="{EB3FBC3B-7D82-4570-92FC-64ADDEB78CFF}">
      <dsp:nvSpPr>
        <dsp:cNvPr id="0" name=""/>
        <dsp:cNvSpPr/>
      </dsp:nvSpPr>
      <dsp:spPr>
        <a:xfrm>
          <a:off x="2976188" y="1180580"/>
          <a:ext cx="1672027" cy="1138394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При личном присутствии лиц, вступающих в брак</a:t>
          </a:r>
          <a:endParaRPr lang="ru-RU" sz="18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2976188" y="1180580"/>
        <a:ext cx="1672027" cy="1138394"/>
      </dsp:txXfrm>
    </dsp:sp>
    <dsp:sp modelId="{33684B61-2EE0-45D7-81A2-BA6B5DD51779}">
      <dsp:nvSpPr>
        <dsp:cNvPr id="0" name=""/>
        <dsp:cNvSpPr/>
      </dsp:nvSpPr>
      <dsp:spPr>
        <a:xfrm>
          <a:off x="5032578" y="1107257"/>
          <a:ext cx="1976733" cy="1411620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chemeClr val="accent3">
                  <a:lumMod val="50000"/>
                </a:schemeClr>
              </a:solidFill>
            </a:rPr>
            <a:t>Отказ органов ЗАГСа в регистации брака можно обжаловать в судебном порядке </a:t>
          </a:r>
          <a:endParaRPr lang="ru-RU" sz="18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5032578" y="1107257"/>
        <a:ext cx="1976733" cy="1411620"/>
      </dsp:txXfrm>
    </dsp:sp>
  </dsp:spTree>
</dsp:drawing>
</file>

<file path=ppt/diagrams/drawing7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5D45321-ECAE-4C15-B0FB-B46C35C335B6}">
      <dsp:nvSpPr>
        <dsp:cNvPr id="0" name=""/>
        <dsp:cNvSpPr/>
      </dsp:nvSpPr>
      <dsp:spPr>
        <a:xfrm rot="16200000">
          <a:off x="508000" y="-508000"/>
          <a:ext cx="2032000" cy="3048000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права и обязанности супругов по взаимному содержанию.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762000" y="-762000"/>
        <a:ext cx="1524000" cy="3048000"/>
      </dsp:txXfrm>
    </dsp:sp>
    <dsp:sp modelId="{939BE442-8E72-407A-822E-A2122FEC201C}">
      <dsp:nvSpPr>
        <dsp:cNvPr id="0" name=""/>
        <dsp:cNvSpPr/>
      </dsp:nvSpPr>
      <dsp:spPr>
        <a:xfrm>
          <a:off x="3048000" y="0"/>
          <a:ext cx="3048000" cy="2032000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правовой режим собственности супругов( как имеющегося так и будущего имущества).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048000" y="0"/>
        <a:ext cx="3048000" cy="1524000"/>
      </dsp:txXfrm>
    </dsp:sp>
    <dsp:sp modelId="{E20415C5-5E13-45FA-8303-4609C231A32B}">
      <dsp:nvSpPr>
        <dsp:cNvPr id="0" name=""/>
        <dsp:cNvSpPr/>
      </dsp:nvSpPr>
      <dsp:spPr>
        <a:xfrm rot="10800000">
          <a:off x="0" y="2032000"/>
          <a:ext cx="3048000" cy="2032000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Устанавливает способы участия супругов в доходах друг друга.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0800000">
        <a:off x="0" y="2539999"/>
        <a:ext cx="3048000" cy="1524000"/>
      </dsp:txXfrm>
    </dsp:sp>
    <dsp:sp modelId="{D98795BA-EB2F-4347-B66D-AF214F5D1D9C}">
      <dsp:nvSpPr>
        <dsp:cNvPr id="0" name=""/>
        <dsp:cNvSpPr/>
      </dsp:nvSpPr>
      <dsp:spPr>
        <a:xfrm rot="5400000">
          <a:off x="3556000" y="1523999"/>
          <a:ext cx="2032000" cy="3048000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имущество, которое подлежит передаче каждому из супругов в случае расторжения брака.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5400000">
        <a:off x="3810000" y="1777999"/>
        <a:ext cx="1524000" cy="3048000"/>
      </dsp:txXfrm>
    </dsp:sp>
    <dsp:sp modelId="{72D7994B-70A9-480D-8279-7A90FA3476CA}">
      <dsp:nvSpPr>
        <dsp:cNvPr id="0" name=""/>
        <dsp:cNvSpPr/>
      </dsp:nvSpPr>
      <dsp:spPr>
        <a:xfrm>
          <a:off x="1981196" y="1334170"/>
          <a:ext cx="2133606" cy="1395658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Определяет порядок несения семейных расходов и др.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981196" y="1334170"/>
        <a:ext cx="2133606" cy="1395658"/>
      </dsp:txXfrm>
    </dsp:sp>
  </dsp:spTree>
</dsp:drawing>
</file>

<file path=ppt/diagrams/drawing8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A4B4308-E3B8-485C-9948-42992FD5F2A4}">
      <dsp:nvSpPr>
        <dsp:cNvPr id="0" name=""/>
        <dsp:cNvSpPr/>
      </dsp:nvSpPr>
      <dsp:spPr>
        <a:xfrm rot="16200000">
          <a:off x="686990" y="-686990"/>
          <a:ext cx="2307431" cy="3681412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Право свободного выбора рода занятия, профессии, места жительства и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пребывания.</a:t>
          </a:r>
          <a:endParaRPr lang="ru-RU" sz="24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 rot="16200000">
        <a:off x="975419" y="-975419"/>
        <a:ext cx="1730573" cy="3681412"/>
      </dsp:txXfrm>
    </dsp:sp>
    <dsp:sp modelId="{AE1E1DAA-53FE-46B5-A30B-18F9728217EB}">
      <dsp:nvSpPr>
        <dsp:cNvPr id="0" name=""/>
        <dsp:cNvSpPr/>
      </dsp:nvSpPr>
      <dsp:spPr>
        <a:xfrm>
          <a:off x="3681412" y="0"/>
          <a:ext cx="3681412" cy="2307431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Равенство супругов в вопросах жизни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4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81412" y="0"/>
        <a:ext cx="3681412" cy="1730573"/>
      </dsp:txXfrm>
    </dsp:sp>
    <dsp:sp modelId="{BFF3F51C-702F-4E13-9747-6AD6A2F96F0C}">
      <dsp:nvSpPr>
        <dsp:cNvPr id="0" name=""/>
        <dsp:cNvSpPr/>
      </dsp:nvSpPr>
      <dsp:spPr>
        <a:xfrm rot="10800000">
          <a:off x="0" y="2307431"/>
          <a:ext cx="3681412" cy="2307431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</a:rPr>
            <a:t>Право выбора фамилии при заключении и расторжении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</a:rPr>
            <a:t>брака.</a:t>
          </a:r>
          <a:endParaRPr lang="ru-RU" sz="2400" kern="1200" dirty="0">
            <a:solidFill>
              <a:schemeClr val="accent3">
                <a:lumMod val="50000"/>
              </a:schemeClr>
            </a:solidFill>
          </a:endParaRPr>
        </a:p>
      </dsp:txBody>
      <dsp:txXfrm rot="10800000">
        <a:off x="0" y="2884288"/>
        <a:ext cx="3681412" cy="1730573"/>
      </dsp:txXfrm>
    </dsp:sp>
    <dsp:sp modelId="{50C721B6-3B29-497D-B09F-ED79A002AE42}">
      <dsp:nvSpPr>
        <dsp:cNvPr id="0" name=""/>
        <dsp:cNvSpPr/>
      </dsp:nvSpPr>
      <dsp:spPr>
        <a:xfrm rot="5400000">
          <a:off x="4368403" y="1620440"/>
          <a:ext cx="2307431" cy="3681412"/>
        </a:xfrm>
        <a:prstGeom prst="round1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</a:rPr>
            <a:t>Право давать согласие на усыновление ребенка другим </a:t>
          </a:r>
          <a:r>
            <a:rPr lang="ru-RU" sz="2400" kern="1200" dirty="0" smtClean="0">
              <a:solidFill>
                <a:schemeClr val="accent3">
                  <a:lumMod val="50000"/>
                </a:schemeClr>
              </a:solidFill>
            </a:rPr>
            <a:t>супругом.</a:t>
          </a:r>
          <a:endParaRPr lang="ru-RU" sz="2400" kern="1200" dirty="0">
            <a:solidFill>
              <a:schemeClr val="accent3">
                <a:lumMod val="50000"/>
              </a:schemeClr>
            </a:solidFill>
          </a:endParaRPr>
        </a:p>
      </dsp:txBody>
      <dsp:txXfrm rot="5400000">
        <a:off x="4656832" y="1908869"/>
        <a:ext cx="1730573" cy="3681412"/>
      </dsp:txXfrm>
    </dsp:sp>
    <dsp:sp modelId="{B2C9ECAA-7BA8-4D8B-B69B-BE22D3F1D8EE}">
      <dsp:nvSpPr>
        <dsp:cNvPr id="0" name=""/>
        <dsp:cNvSpPr/>
      </dsp:nvSpPr>
      <dsp:spPr>
        <a:xfrm>
          <a:off x="2508094" y="1648572"/>
          <a:ext cx="2324635" cy="1383824"/>
        </a:xfrm>
        <a:prstGeom prst="round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2508094" y="1648572"/>
        <a:ext cx="2324635" cy="1383824"/>
      </dsp:txXfrm>
    </dsp:sp>
  </dsp:spTree>
</dsp:drawing>
</file>

<file path=ppt/diagrams/drawing9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906023D-98A5-4147-A6D3-C861676A5090}">
      <dsp:nvSpPr>
        <dsp:cNvPr id="0" name=""/>
        <dsp:cNvSpPr/>
      </dsp:nvSpPr>
      <dsp:spPr>
        <a:xfrm>
          <a:off x="567409" y="0"/>
          <a:ext cx="6430638" cy="4435909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3A0B38C-A168-47B4-BA09-987BE404018A}">
      <dsp:nvSpPr>
        <dsp:cNvPr id="0" name=""/>
        <dsp:cNvSpPr/>
      </dsp:nvSpPr>
      <dsp:spPr>
        <a:xfrm>
          <a:off x="3694" y="1330772"/>
          <a:ext cx="2282935" cy="1774363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Содействовать благополучию и укреплению 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семьи.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94" y="1330772"/>
        <a:ext cx="2282935" cy="1774363"/>
      </dsp:txXfrm>
    </dsp:sp>
    <dsp:sp modelId="{0E1CB399-A09D-4F48-BAC5-F7ECFBE1AC26}">
      <dsp:nvSpPr>
        <dsp:cNvPr id="0" name=""/>
        <dsp:cNvSpPr/>
      </dsp:nvSpPr>
      <dsp:spPr>
        <a:xfrm>
          <a:off x="2641260" y="1330772"/>
          <a:ext cx="2282935" cy="1774363"/>
        </a:xfrm>
        <a:prstGeom prst="roundRect">
          <a:avLst/>
        </a:prstGeom>
        <a:solidFill>
          <a:schemeClr val="bg1">
            <a:lumMod val="95000"/>
          </a:schemeClr>
        </a:solidFill>
        <a:ln w="9525" cap="flat" cmpd="sng" algn="ctr">
          <a:noFill/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1">
          <a:schemeClr val="dk1"/>
        </a:lnRef>
        <a:fillRef idx="2">
          <a:schemeClr val="dk1"/>
        </a:fillRef>
        <a:effectRef idx="1">
          <a:schemeClr val="dk1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Заботиться о благосостоянии и развитии своих 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детей.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641260" y="1330772"/>
        <a:ext cx="2282935" cy="1774363"/>
      </dsp:txXfrm>
    </dsp:sp>
    <dsp:sp modelId="{38529395-C4E3-4597-9F2A-F609FFA3073D}">
      <dsp:nvSpPr>
        <dsp:cNvPr id="0" name=""/>
        <dsp:cNvSpPr/>
      </dsp:nvSpPr>
      <dsp:spPr>
        <a:xfrm>
          <a:off x="5278827" y="1330772"/>
          <a:ext cx="2282935" cy="1774363"/>
        </a:xfrm>
        <a:prstGeom prst="roundRect">
          <a:avLst/>
        </a:prstGeom>
        <a:solidFill>
          <a:schemeClr val="bg1">
            <a:lumMod val="95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Строить взвимоотношения в семье на основе взаимоуважения и </a:t>
          </a:r>
          <a:r>
            <a:rPr lang="ru-RU" sz="2000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взаимопомощи.</a:t>
          </a:r>
          <a:endParaRPr lang="ru-RU" sz="2000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5278827" y="1330772"/>
        <a:ext cx="2282935" cy="177436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ycle5">
  <dgm:title val=""/>
  <dgm:desc val=""/>
  <dgm:catLst>
    <dgm:cat type="cycle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fact="-1"/>
          <dgm:constr type="diam" for="ch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2"/>
                <dgm:constr type="endPad" refType="connDist" fact="0.2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E1B4DD-9ED0-453B-ABF6-7F16DAF2942E}" type="datetimeFigureOut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55738-CCEA-48B4-B347-A976C1C5EAF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545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66813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555738-CCEA-48B4-B347-A976C1C5EAFD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93163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1219200" y="3886200"/>
            <a:ext cx="6858000" cy="990600"/>
          </a:xfrm>
        </p:spPr>
        <p:txBody>
          <a:bodyPr anchor="t" anchorCtr="0"/>
          <a:lstStyle>
            <a:lvl1pPr algn="r">
              <a:defRPr sz="32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19200" y="5124450"/>
            <a:ext cx="6858000" cy="53340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>
            <a:lvl1pPr>
              <a:defRPr sz="1400"/>
            </a:lvl1pPr>
          </a:lstStyle>
          <a:p>
            <a:fld id="{27789D68-C015-4F82-B843-DF7F2AA09BAF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216152" y="6355080"/>
            <a:ext cx="1219200" cy="365760"/>
          </a:xfrm>
        </p:spPr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904875" y="3648075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914400" y="5048250"/>
            <a:ext cx="7315200" cy="6858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904875" y="3648075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914400" y="5048250"/>
            <a:ext cx="228600" cy="6858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A499BC-F685-4931-9547-A687FCD7EAF2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1ECE7-B17E-4D08-89BF-E1BC0B0A5776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3629607" y="3201952"/>
            <a:ext cx="585216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7BD3F-FD85-4C9A-BAA1-4D0BCFBF7404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9200" y="2971800"/>
            <a:ext cx="6858000" cy="1066800"/>
          </a:xfrm>
        </p:spPr>
        <p:txBody>
          <a:bodyPr anchor="t" anchorCtr="0"/>
          <a:lstStyle>
            <a:lvl1pPr algn="r">
              <a:buNone/>
              <a:defRPr sz="32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5400" y="4267200"/>
            <a:ext cx="6781800" cy="1143000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400800" y="6355080"/>
            <a:ext cx="2286000" cy="365760"/>
          </a:xfrm>
        </p:spPr>
        <p:txBody>
          <a:bodyPr/>
          <a:lstStyle/>
          <a:p>
            <a:fld id="{FF4FCC2D-B790-427F-A917-700BDF56E983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898648" y="6355080"/>
            <a:ext cx="347472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069848" y="6355080"/>
            <a:ext cx="1520952" cy="365760"/>
          </a:xfrm>
        </p:spPr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2819400"/>
            <a:ext cx="7315200" cy="128016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914400" y="2819400"/>
            <a:ext cx="228600" cy="128016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E6079-C97B-4882-9CF0-71F83213A903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632198" y="1216152"/>
            <a:ext cx="4041648" cy="493776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85875"/>
            <a:ext cx="4040188" cy="685800"/>
          </a:xfrm>
          <a:noFill/>
          <a:ln>
            <a:noFill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8200" y="1295400"/>
            <a:ext cx="4041775" cy="685800"/>
          </a:xfrm>
          <a:noFill/>
          <a:ln>
            <a:noFill/>
          </a:ln>
        </p:spPr>
        <p:txBody>
          <a:bodyPr lIns="91440" anchor="b" anchorCtr="0"/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EFA47-6701-4A39-B82C-291B67DDFE64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8200" y="2133600"/>
            <a:ext cx="4038600" cy="4038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9144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D20DA1-285D-4CF2-B8FB-32FA4F717957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D8FA9-59E2-420C-871F-ACB9166C47E8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24600" y="304800"/>
            <a:ext cx="2514600" cy="838200"/>
          </a:xfrm>
        </p:spPr>
        <p:txBody>
          <a:bodyPr anchor="b" anchorCtr="0">
            <a:noAutofit/>
          </a:bodyPr>
          <a:lstStyle>
            <a:lvl1pPr algn="l">
              <a:buNone/>
              <a:defRPr sz="20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324600" y="1219200"/>
            <a:ext cx="2514600" cy="4843463"/>
          </a:xfrm>
        </p:spPr>
        <p:txBody>
          <a:bodyPr/>
          <a:lstStyle>
            <a:lvl1pPr marL="0" indent="0">
              <a:lnSpc>
                <a:spcPts val="22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E7320A-C1C2-4BDB-A7B8-F56029AB9B5F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3160645" y="3324225"/>
            <a:ext cx="603504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304800" y="304800"/>
            <a:ext cx="57150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856"/>
            <a:ext cx="8229600" cy="674688"/>
          </a:xfrm>
          <a:ln>
            <a:solidFill>
              <a:schemeClr val="accent1"/>
            </a:solidFill>
          </a:ln>
        </p:spPr>
        <p:txBody>
          <a:bodyPr lIns="274320" anchor="ctr"/>
          <a:lstStyle>
            <a:lvl1pPr algn="r">
              <a:buNone/>
              <a:defRPr sz="20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1905000"/>
            <a:ext cx="8229600" cy="4270248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600"/>
              </a:spcBef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219200"/>
            <a:ext cx="8229600" cy="533400"/>
          </a:xfrm>
        </p:spPr>
        <p:txBody>
          <a:bodyPr anchor="ctr" anchorCtr="0"/>
          <a:lstStyle>
            <a:lvl1pPr marL="0" indent="0" algn="l">
              <a:buFontTx/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09C0B-9996-4FF9-947F-3B8F190AC956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57200" y="500856"/>
            <a:ext cx="182880" cy="6858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  <a:prstGeom prst="rect">
            <a:avLst/>
          </a:prstGeom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3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00800" y="6356350"/>
            <a:ext cx="2289048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CF1BF90-A50D-41F2-9194-2DCDC27E64D1}" type="datetime1">
              <a:rPr lang="ru-RU" smtClean="0"/>
              <a:pPr/>
              <a:t>23.02.2016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2898648" y="6356350"/>
            <a:ext cx="3505200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612648" y="6356350"/>
            <a:ext cx="19812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2358DFD2-F10C-43E6-8AFC-B513355071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457200" y="6353175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457200" y="1143000"/>
            <a:ext cx="82296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419100" y="6467475"/>
            <a:ext cx="190849" cy="120314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6000"/>
        <a:buFont typeface="Wingdings 3"/>
        <a:buChar char="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ts val="500"/>
        </a:spcBef>
        <a:buClr>
          <a:schemeClr val="accent2"/>
        </a:buClr>
        <a:buSzPct val="76000"/>
        <a:buFont typeface="Wingdings 3"/>
        <a:buChar char=""/>
        <a:defRPr kumimoji="0" sz="23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500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400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00"/>
        </a:spcBef>
        <a:buClr>
          <a:schemeClr val="accent2"/>
        </a:buClr>
        <a:buSzPct val="70000"/>
        <a:buFont typeface="Wingdings"/>
        <a:buChar char="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ts val="300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16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2011680" indent="-182880" algn="l" rtl="0" eaLnBrk="1" latinLnBrk="0" hangingPunct="1">
        <a:spcBef>
          <a:spcPts val="300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14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2194560" indent="-182880" algn="l" rtl="0" eaLnBrk="1" latinLnBrk="0" hangingPunct="1">
        <a:spcBef>
          <a:spcPts val="300"/>
        </a:spcBef>
        <a:buClr>
          <a:srgbClr val="9FB8CD"/>
        </a:buClr>
        <a:buSzPct val="75000"/>
        <a:buFont typeface="Wingdings 3"/>
        <a:buChar char=""/>
        <a:defRPr kumimoji="0" lang="en-US" sz="12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7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7.xml"/><Relationship Id="rId5" Type="http://schemas.openxmlformats.org/officeDocument/2006/relationships/image" Target="../media/image13.jpeg"/><Relationship Id="rId10" Type="http://schemas.microsoft.com/office/2007/relationships/diagramDrawing" Target="../diagrams/drawing7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8.xml"/><Relationship Id="rId11" Type="http://schemas.openxmlformats.org/officeDocument/2006/relationships/image" Target="../media/image15.jpeg"/><Relationship Id="rId5" Type="http://schemas.openxmlformats.org/officeDocument/2006/relationships/diagramData" Target="../diagrams/data8.xml"/><Relationship Id="rId10" Type="http://schemas.openxmlformats.org/officeDocument/2006/relationships/image" Target="../media/image10.jpeg"/><Relationship Id="rId4" Type="http://schemas.openxmlformats.org/officeDocument/2006/relationships/image" Target="../media/image3.jpeg"/><Relationship Id="rId9" Type="http://schemas.microsoft.com/office/2007/relationships/diagramDrawing" Target="../diagrams/drawing8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9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9.xml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microsoft.com/office/2007/relationships/diagramDrawing" Target="../diagrams/drawing9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0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10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10.xml"/><Relationship Id="rId11" Type="http://schemas.openxmlformats.org/officeDocument/2006/relationships/image" Target="../media/image14.png"/><Relationship Id="rId5" Type="http://schemas.openxmlformats.org/officeDocument/2006/relationships/image" Target="../media/image10.jpeg"/><Relationship Id="rId10" Type="http://schemas.microsoft.com/office/2007/relationships/diagramDrawing" Target="../diagrams/drawing10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10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1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1.xml"/><Relationship Id="rId5" Type="http://schemas.openxmlformats.org/officeDocument/2006/relationships/diagramData" Target="../diagrams/data11.xml"/><Relationship Id="rId10" Type="http://schemas.openxmlformats.org/officeDocument/2006/relationships/image" Target="../media/image10.jpeg"/><Relationship Id="rId4" Type="http://schemas.openxmlformats.org/officeDocument/2006/relationships/image" Target="../media/image3.jpeg"/><Relationship Id="rId9" Type="http://schemas.microsoft.com/office/2007/relationships/diagramDrawing" Target="../diagrams/drawin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2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2.xml"/><Relationship Id="rId5" Type="http://schemas.openxmlformats.org/officeDocument/2006/relationships/diagramData" Target="../diagrams/data12.xml"/><Relationship Id="rId10" Type="http://schemas.openxmlformats.org/officeDocument/2006/relationships/image" Target="../media/image24.jpeg"/><Relationship Id="rId4" Type="http://schemas.openxmlformats.org/officeDocument/2006/relationships/image" Target="../media/image3.jpeg"/><Relationship Id="rId9" Type="http://schemas.microsoft.com/office/2007/relationships/diagramDrawing" Target="../diagrams/drawin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image" Target="../media/image22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11" Type="http://schemas.openxmlformats.org/officeDocument/2006/relationships/image" Target="../media/image6.jpeg"/><Relationship Id="rId5" Type="http://schemas.openxmlformats.org/officeDocument/2006/relationships/diagramData" Target="../diagrams/data1.xml"/><Relationship Id="rId10" Type="http://schemas.openxmlformats.org/officeDocument/2006/relationships/image" Target="../media/image5.jpeg"/><Relationship Id="rId4" Type="http://schemas.openxmlformats.org/officeDocument/2006/relationships/image" Target="../media/image3.jpeg"/><Relationship Id="rId9" Type="http://schemas.microsoft.com/office/2007/relationships/diagramDrawing" Target="../diagrams/drawing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6.jpeg"/><Relationship Id="rId5" Type="http://schemas.openxmlformats.org/officeDocument/2006/relationships/diagramData" Target="../diagrams/data2.xml"/><Relationship Id="rId10" Type="http://schemas.openxmlformats.org/officeDocument/2006/relationships/image" Target="../media/image7.jpeg"/><Relationship Id="rId4" Type="http://schemas.openxmlformats.org/officeDocument/2006/relationships/image" Target="../media/image3.jpeg"/><Relationship Id="rId9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3.jpe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4.xml"/><Relationship Id="rId11" Type="http://schemas.openxmlformats.org/officeDocument/2006/relationships/image" Target="../media/image6.jpeg"/><Relationship Id="rId5" Type="http://schemas.openxmlformats.org/officeDocument/2006/relationships/diagramData" Target="../diagrams/data4.xml"/><Relationship Id="rId10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9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.jpe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5.xml"/><Relationship Id="rId11" Type="http://schemas.openxmlformats.org/officeDocument/2006/relationships/image" Target="../media/image10.jpeg"/><Relationship Id="rId5" Type="http://schemas.openxmlformats.org/officeDocument/2006/relationships/diagramData" Target="../diagrams/data5.xml"/><Relationship Id="rId10" Type="http://schemas.openxmlformats.org/officeDocument/2006/relationships/image" Target="../media/image11.jpeg"/><Relationship Id="rId4" Type="http://schemas.openxmlformats.org/officeDocument/2006/relationships/image" Target="../media/image3.jpeg"/><Relationship Id="rId9" Type="http://schemas.microsoft.com/office/2007/relationships/diagramDrawing" Target="../diagrams/drawing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6.xml"/><Relationship Id="rId3" Type="http://schemas.openxmlformats.org/officeDocument/2006/relationships/image" Target="../media/image2.jpeg"/><Relationship Id="rId7" Type="http://schemas.openxmlformats.org/officeDocument/2006/relationships/diagramLayout" Target="../diagrams/layou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6.xml"/><Relationship Id="rId5" Type="http://schemas.openxmlformats.org/officeDocument/2006/relationships/image" Target="../media/image10.jpeg"/><Relationship Id="rId10" Type="http://schemas.microsoft.com/office/2007/relationships/diagramDrawing" Target="../diagrams/drawing6.xml"/><Relationship Id="rId4" Type="http://schemas.openxmlformats.org/officeDocument/2006/relationships/image" Target="../media/image3.jpeg"/><Relationship Id="rId9" Type="http://schemas.openxmlformats.org/officeDocument/2006/relationships/diagramColors" Target="../diagrams/colors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 rot="20544437" flipH="1">
            <a:off x="-579864" y="994366"/>
            <a:ext cx="10437543" cy="5152129"/>
            <a:chOff x="-517033" y="822825"/>
            <a:chExt cx="10305112" cy="5152129"/>
          </a:xfrm>
        </p:grpSpPr>
        <p:sp>
          <p:nvSpPr>
            <p:cNvPr id="4" name="Прямоугольник 3"/>
            <p:cNvSpPr/>
            <p:nvPr/>
          </p:nvSpPr>
          <p:spPr>
            <a:xfrm rot="21110853">
              <a:off x="-517032" y="956640"/>
              <a:ext cx="10152711" cy="4865914"/>
            </a:xfrm>
            <a:prstGeom prst="rect">
              <a:avLst/>
            </a:prstGeom>
            <a:solidFill>
              <a:schemeClr val="lt1">
                <a:alpha val="72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 rot="20703472">
              <a:off x="-364632" y="1109040"/>
              <a:ext cx="10152711" cy="4865914"/>
            </a:xfrm>
            <a:prstGeom prst="rect">
              <a:avLst/>
            </a:prstGeom>
            <a:solidFill>
              <a:schemeClr val="lt1">
                <a:alpha val="72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 rot="20544437">
              <a:off x="-517033" y="822825"/>
              <a:ext cx="10152711" cy="4865914"/>
            </a:xfrm>
            <a:prstGeom prst="rect">
              <a:avLst/>
            </a:prstGeom>
            <a:solidFill>
              <a:schemeClr val="lt1">
                <a:alpha val="72000"/>
              </a:schemeClr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1893623" y="2380354"/>
            <a:ext cx="527452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Семейное право</a:t>
            </a:r>
          </a:p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 Обществознание 11 класс)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25910" y="5211096"/>
            <a:ext cx="8908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b="1" kern="0" dirty="0" smtClean="0">
                <a:solidFill>
                  <a:schemeClr val="tx2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Хиукова В.Н., учитель истории и обществознания высшей категории МАОУ </a:t>
            </a:r>
            <a:r>
              <a:rPr lang="en-US" sz="1400" b="1" kern="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b="1" kern="0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«СОШ№4» МГО 2016г</a:t>
            </a:r>
            <a:endParaRPr lang="en-US" sz="1400" b="1" kern="0" dirty="0" smtClean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1605775" y="2352903"/>
            <a:ext cx="0" cy="220794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329960" y="5756860"/>
            <a:ext cx="475345" cy="365125"/>
          </a:xfrm>
        </p:spPr>
        <p:txBody>
          <a:bodyPr/>
          <a:lstStyle/>
          <a:p>
            <a:fld id="{2358DFD2-F10C-43E6-8AFC-B51335507144}" type="slidenum">
              <a:rPr lang="ru-RU" smtClean="0"/>
              <a:pPr/>
              <a:t>1</a:t>
            </a:fld>
            <a:endParaRPr lang="ru-RU" dirty="0"/>
          </a:p>
        </p:txBody>
      </p:sp>
      <p:pic>
        <p:nvPicPr>
          <p:cNvPr id="1027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9" name="Стрелка вправо с вырезом 18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ЛеопольдСтотчБаттерс\Desktop\Новая папка (3)\семья\na-sait-29092011-6.jp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216316" y="2983831"/>
            <a:ext cx="2927684" cy="2195763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  <p:extLst>
      <p:ext uri="{BB962C8B-B14F-4D97-AF65-F5344CB8AC3E}">
        <p14:creationId xmlns:p14="http://schemas.microsoft.com/office/powerpoint/2010/main" xmlns="" val="38886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0"/>
            <a:ext cx="9274628" cy="5816982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28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50622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326995" y="624468"/>
            <a:ext cx="39029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Брачный договор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C:\Users\ЛеопольдСтотчБаттерс\Desktop\Новая папка (3)\семья\27ad0bdf0d6636c41aeab6ae3ef730c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8442" y="1455822"/>
            <a:ext cx="2781820" cy="3958389"/>
          </a:xfrm>
          <a:prstGeom prst="rect">
            <a:avLst/>
          </a:prstGeom>
          <a:noFill/>
        </p:spPr>
      </p:pic>
      <p:graphicFrame>
        <p:nvGraphicFramePr>
          <p:cNvPr id="13" name="Схема 12"/>
          <p:cNvGraphicFramePr/>
          <p:nvPr/>
        </p:nvGraphicFramePr>
        <p:xfrm>
          <a:off x="3048000" y="1360905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239488" y="311102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02367" y="569463"/>
            <a:ext cx="50085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Брачный договор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2515" y="1990205"/>
            <a:ext cx="72716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Текст слайда</a:t>
            </a:r>
            <a:endParaRPr lang="ru-RU" sz="3200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ЛеопольдСтотчБаттерс\Desktop\Новая папка (3)\семья\27ad0bdf0d6636c41aeab6ae3ef730cd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2979" y="1552075"/>
            <a:ext cx="2781820" cy="3958389"/>
          </a:xfrm>
          <a:prstGeom prst="rect">
            <a:avLst/>
          </a:prstGeom>
          <a:noFill/>
        </p:spPr>
      </p:pic>
      <p:sp>
        <p:nvSpPr>
          <p:cNvPr id="15" name="Скругленный прямоугольник 14"/>
          <p:cNvSpPr/>
          <p:nvPr/>
        </p:nvSpPr>
        <p:spPr>
          <a:xfrm>
            <a:off x="3533275" y="1768642"/>
            <a:ext cx="4042610" cy="35132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Заключается: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-до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государственной регистрации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брака;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период брака.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Вступает в силу: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момента заключения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договора;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 момента регистрации брака.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Обязательная письменная форма с нотариальным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удостоверением.</a:t>
            </a:r>
            <a:endParaRPr lang="ru-RU" sz="20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Схема 12"/>
          <p:cNvGraphicFramePr/>
          <p:nvPr/>
        </p:nvGraphicFramePr>
        <p:xfrm>
          <a:off x="1523999" y="1557338"/>
          <a:ext cx="7362825" cy="4614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057400" y="700088"/>
            <a:ext cx="5357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Личные права супругов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11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6127" y="903718"/>
            <a:ext cx="555353" cy="312234"/>
          </a:xfrm>
          <a:prstGeom prst="rect">
            <a:avLst/>
          </a:prstGeom>
          <a:noFill/>
        </p:spPr>
      </p:pic>
      <p:pic>
        <p:nvPicPr>
          <p:cNvPr id="6148" name="Picture 4" descr="C:\Users\ЛеопольдСтотчБаттерс\Desktop\Новая папка (3)\семья\artleo.com-20576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043190" y="3216925"/>
            <a:ext cx="2280492" cy="1415668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1453415" y="731522"/>
            <a:ext cx="6340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Личные обязанности супругов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9500" y="942219"/>
            <a:ext cx="555353" cy="312234"/>
          </a:xfrm>
          <a:prstGeom prst="rect">
            <a:avLst/>
          </a:prstGeom>
          <a:noFill/>
        </p:spPr>
      </p:pic>
      <p:pic>
        <p:nvPicPr>
          <p:cNvPr id="12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4897" y="4088154"/>
            <a:ext cx="555353" cy="312234"/>
          </a:xfrm>
          <a:prstGeom prst="rect">
            <a:avLst/>
          </a:prstGeom>
          <a:noFill/>
        </p:spPr>
      </p:pic>
      <p:graphicFrame>
        <p:nvGraphicFramePr>
          <p:cNvPr id="20" name="Схема 19"/>
          <p:cNvGraphicFramePr/>
          <p:nvPr/>
        </p:nvGraphicFramePr>
        <p:xfrm>
          <a:off x="1289785" y="1396999"/>
          <a:ext cx="7565457" cy="443590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4099" name="Picture 3" descr="C:\Users\ЛеопольдСтотчБаттерс\Desktop\Новая папка (3)\семья\430997_original (1)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756934" y="4620747"/>
            <a:ext cx="2387065" cy="1529331"/>
          </a:xfrm>
          <a:prstGeom prst="ellipse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503608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88647" y="1027320"/>
            <a:ext cx="555353" cy="312234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3743325" y="2706589"/>
            <a:ext cx="2386014" cy="1293911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433832" tIns="433832" rIns="433832" bIns="433832" numCol="1" spcCol="1270" anchor="ctr" anchorCtr="0">
            <a:noAutofit/>
          </a:bodyPr>
          <a:lstStyle/>
          <a:p>
            <a:pPr lvl="0" algn="ctr" defTabSz="27114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ru-RU" sz="6100" kern="1200" dirty="0"/>
          </a:p>
        </p:txBody>
      </p:sp>
      <p:sp>
        <p:nvSpPr>
          <p:cNvPr id="20" name="TextBox 19"/>
          <p:cNvSpPr txBox="1"/>
          <p:nvPr/>
        </p:nvSpPr>
        <p:spPr>
          <a:xfrm>
            <a:off x="1039529" y="654518"/>
            <a:ext cx="8104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Обязанности супругов по взаимному содержанию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21" name="Схема 20"/>
          <p:cNvGraphicFramePr/>
          <p:nvPr/>
        </p:nvGraphicFramePr>
        <p:xfrm>
          <a:off x="4100362" y="1925053"/>
          <a:ext cx="5043638" cy="44276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22" name="Группа 21"/>
          <p:cNvGrpSpPr/>
          <p:nvPr/>
        </p:nvGrpSpPr>
        <p:grpSpPr>
          <a:xfrm>
            <a:off x="173463" y="1421642"/>
            <a:ext cx="2194560" cy="1857676"/>
            <a:chOff x="1395586" y="-657219"/>
            <a:chExt cx="1768889" cy="1381323"/>
          </a:xfr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3" name="Скругленный прямоугольник 22"/>
            <p:cNvSpPr/>
            <p:nvPr/>
          </p:nvSpPr>
          <p:spPr>
            <a:xfrm>
              <a:off x="1395586" y="-657219"/>
              <a:ext cx="1768889" cy="1381323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Скругленный прямоугольник 4"/>
            <p:cNvSpPr/>
            <p:nvPr/>
          </p:nvSpPr>
          <p:spPr>
            <a:xfrm>
              <a:off x="1533119" y="-633593"/>
              <a:ext cx="1574063" cy="131690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Супруги обязаны материально поддерживать друг </a:t>
              </a: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друга.</a:t>
              </a:r>
              <a:endParaRPr lang="ru-RU" sz="2000" kern="12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133734" y="1402804"/>
            <a:ext cx="2169786" cy="1876927"/>
            <a:chOff x="1372311" y="1190"/>
            <a:chExt cx="1660539" cy="830269"/>
          </a:xfrm>
          <a:solidFill>
            <a:schemeClr val="bg1">
              <a:lumMod val="95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26" name="Скругленный прямоугольник 25"/>
            <p:cNvSpPr/>
            <p:nvPr/>
          </p:nvSpPr>
          <p:spPr>
            <a:xfrm>
              <a:off x="1372311" y="1190"/>
              <a:ext cx="1660539" cy="830269"/>
            </a:xfrm>
            <a:prstGeom prst="roundRect">
              <a:avLst>
                <a:gd name="adj" fmla="val 10000"/>
              </a:avLst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Скругленный прямоугольник 4"/>
            <p:cNvSpPr/>
            <p:nvPr/>
          </p:nvSpPr>
          <p:spPr>
            <a:xfrm>
              <a:off x="1392018" y="60850"/>
              <a:ext cx="1592145" cy="751262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7160" tIns="137160" rIns="137160" bIns="137160" numCol="1" spcCol="1270" anchor="ctr" anchorCtr="0">
              <a:noAutofit/>
            </a:bodyPr>
            <a:lstStyle/>
            <a:p>
              <a:pPr lvl="0" algn="ctr" defTabSz="1600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Пруги имеют право заключить соглашение о предоставлении </a:t>
              </a: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содержания.</a:t>
              </a:r>
              <a:endParaRPr lang="ru-RU" sz="2000" kern="1200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8" name="Группа 27"/>
          <p:cNvGrpSpPr/>
          <p:nvPr/>
        </p:nvGrpSpPr>
        <p:grpSpPr>
          <a:xfrm rot="3576058">
            <a:off x="2626780" y="1894153"/>
            <a:ext cx="290594" cy="663376"/>
            <a:chOff x="1593619" y="473905"/>
            <a:chExt cx="290594" cy="663376"/>
          </a:xfrm>
        </p:grpSpPr>
        <p:sp>
          <p:nvSpPr>
            <p:cNvPr id="29" name="Двойная стрелка влево/вправо 28"/>
            <p:cNvSpPr/>
            <p:nvPr/>
          </p:nvSpPr>
          <p:spPr>
            <a:xfrm rot="18000000">
              <a:off x="1407228" y="660296"/>
              <a:ext cx="663376" cy="290594"/>
            </a:xfrm>
            <a:prstGeom prst="left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Двойная стрелка влево/вправо 4"/>
            <p:cNvSpPr/>
            <p:nvPr/>
          </p:nvSpPr>
          <p:spPr>
            <a:xfrm rot="18000000">
              <a:off x="1494406" y="718415"/>
              <a:ext cx="489020" cy="1743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31" name="Группа 30"/>
          <p:cNvGrpSpPr/>
          <p:nvPr/>
        </p:nvGrpSpPr>
        <p:grpSpPr>
          <a:xfrm rot="3576058">
            <a:off x="5522378" y="1911801"/>
            <a:ext cx="290594" cy="663376"/>
            <a:chOff x="1593619" y="473905"/>
            <a:chExt cx="290594" cy="663376"/>
          </a:xfrm>
        </p:grpSpPr>
        <p:sp>
          <p:nvSpPr>
            <p:cNvPr id="32" name="Двойная стрелка влево/вправо 31"/>
            <p:cNvSpPr/>
            <p:nvPr/>
          </p:nvSpPr>
          <p:spPr>
            <a:xfrm rot="18000000">
              <a:off x="1407228" y="660296"/>
              <a:ext cx="663376" cy="290594"/>
            </a:xfrm>
            <a:prstGeom prst="leftRightArrow">
              <a:avLst>
                <a:gd name="adj1" fmla="val 60000"/>
                <a:gd name="adj2" fmla="val 50000"/>
              </a:avLst>
            </a:prstGeom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Двойная стрелка влево/вправо 4"/>
            <p:cNvSpPr/>
            <p:nvPr/>
          </p:nvSpPr>
          <p:spPr>
            <a:xfrm rot="18000000">
              <a:off x="1494406" y="718415"/>
              <a:ext cx="489020" cy="1743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1200" kern="1200"/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1048210" y="3714270"/>
            <a:ext cx="2884812" cy="1904331"/>
            <a:chOff x="2405063" y="1479997"/>
            <a:chExt cx="2552698" cy="1654866"/>
          </a:xfrm>
        </p:grpSpPr>
        <p:sp>
          <p:nvSpPr>
            <p:cNvPr id="37" name="Скругленный прямоугольник 36"/>
            <p:cNvSpPr/>
            <p:nvPr/>
          </p:nvSpPr>
          <p:spPr>
            <a:xfrm>
              <a:off x="2405063" y="1479997"/>
              <a:ext cx="2552698" cy="1654866"/>
            </a:xfrm>
            <a:prstGeom prst="roundRect">
              <a:avLst/>
            </a:prstGeom>
            <a:blipFill rotWithShape="0">
              <a:blip r:embed="rId11" cstate="print"/>
              <a:stretch>
                <a:fillRect/>
              </a:stretch>
            </a:blipFill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8" name="Скругленный прямоугольник 4"/>
            <p:cNvSpPr/>
            <p:nvPr/>
          </p:nvSpPr>
          <p:spPr>
            <a:xfrm>
              <a:off x="2485847" y="1560781"/>
              <a:ext cx="2391130" cy="149329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24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693019" y="731521"/>
            <a:ext cx="81525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Собственность каждого из супругов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5" name="Схема 14"/>
          <p:cNvGraphicFramePr/>
          <p:nvPr/>
        </p:nvGraphicFramePr>
        <p:xfrm>
          <a:off x="2300748" y="1662470"/>
          <a:ext cx="6381136" cy="44236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7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12364" y="909333"/>
            <a:ext cx="555353" cy="312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239488" y="345988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233889" y="528811"/>
            <a:ext cx="6560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174" name="Picture 6" descr="C:\Users\ЛеопольдСтотчБаттерс\Desktop\Новая папка (3)\семья\Семья-главное-в-жизни.-600x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123" y="4260257"/>
            <a:ext cx="2095544" cy="1944476"/>
          </a:xfrm>
          <a:prstGeom prst="ellipse">
            <a:avLst/>
          </a:prstGeom>
          <a:noFill/>
        </p:spPr>
      </p:pic>
      <p:pic>
        <p:nvPicPr>
          <p:cNvPr id="7176" name="Picture 8" descr="C:\Users\ЛеопольдСтотчБаттерс\Desktop\Новая папка (3)\семья\244966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89482" y="1362633"/>
            <a:ext cx="1728272" cy="1714556"/>
          </a:xfrm>
          <a:prstGeom prst="ellipse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4285560" y="2434728"/>
            <a:ext cx="1222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    ПРАВА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42939" y="4886326"/>
            <a:ext cx="22002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3"/>
                </a:solidFill>
              </a:rPr>
              <a:t>ОТВЕТСТВЕННОСТЬ</a:t>
            </a:r>
            <a:endParaRPr lang="ru-RU" b="1" dirty="0">
              <a:solidFill>
                <a:schemeClr val="accent3"/>
              </a:solidFill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4014788" y="1428750"/>
            <a:ext cx="1657350" cy="1614488"/>
          </a:xfrm>
          <a:prstGeom prst="ellipse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4402988" y="4515546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Несут имущественную ответственность за малолетних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-156118" y="1448033"/>
            <a:ext cx="4191000" cy="203358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Не допускать неправомерного вмешательства в работу преподавателей по вопросам, которые по характеру входят в круг профессиональных обязанностей учителя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0" y="1523187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Обеспечивать условия проживания, необходимые для нормального развития ребенка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0" y="1494960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Обеспечивать детям получение среднего общего образования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-141481" y="1547929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Содержать своих несовершеннолетних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0" y="1513780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Обеспечивать и защищать права и интересы своих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072062" y="1377177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ознакомление с Уставом образовательного учреждения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5072062" y="1417367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помощь со стороны государства в выполнении своих обязанностей по обучению и воспитанию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5072062" y="1430143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Защищать права и законные интересы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Скругленный прямоугольник 32"/>
          <p:cNvSpPr/>
          <p:nvPr/>
        </p:nvSpPr>
        <p:spPr>
          <a:xfrm>
            <a:off x="5072062" y="1455232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</a:rPr>
              <a:t>На общение, участие в воспитании, получении информации о своем ребенке из образовательного учреждения</a:t>
            </a:r>
            <a:endParaRPr lang="ru-RU" sz="20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072062" y="1383796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обеспечение для своих детей форм образования и видов образовательных учреждений 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Скругленный прямоугольник 35"/>
          <p:cNvSpPr/>
          <p:nvPr/>
        </p:nvSpPr>
        <p:spPr>
          <a:xfrm>
            <a:off x="5072062" y="1405054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 обеспечении со стороны государства общедоступности и бесплатности детьми общего среднего образования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369535" y="4467457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жестокое обращение с детьми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402988" y="4443761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злоупотребление родительскими правами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6" name="Скругленный прямоугольник 45"/>
          <p:cNvSpPr/>
          <p:nvPr/>
        </p:nvSpPr>
        <p:spPr>
          <a:xfrm>
            <a:off x="4380686" y="4467458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совершение правонарушений в отношении своих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347233" y="4432610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невыполнение или ненадлежащее выполнение родительских обязанностей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4369535" y="4453520"/>
            <a:ext cx="4071938" cy="1600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злостное уклонение от уплаты средст на содержание детей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Багетная рамка 34"/>
          <p:cNvSpPr/>
          <p:nvPr/>
        </p:nvSpPr>
        <p:spPr>
          <a:xfrm>
            <a:off x="2575932" y="4237463"/>
            <a:ext cx="334536" cy="301083"/>
          </a:xfrm>
          <a:prstGeom prst="beve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2290971" y="2985882"/>
            <a:ext cx="2523916" cy="1714560"/>
            <a:chOff x="2290971" y="2985882"/>
            <a:chExt cx="2523916" cy="1714560"/>
          </a:xfrm>
        </p:grpSpPr>
        <p:pic>
          <p:nvPicPr>
            <p:cNvPr id="7171" name="Picture 3" descr="C:\Users\ЛеопольдСтотчБаттерс\Desktop\Новая папка (3)\семья\6738.jpg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290971" y="2985882"/>
              <a:ext cx="2381390" cy="1714560"/>
            </a:xfrm>
            <a:prstGeom prst="ellipse">
              <a:avLst/>
            </a:prstGeom>
            <a:noFill/>
          </p:spPr>
        </p:pic>
        <p:sp>
          <p:nvSpPr>
            <p:cNvPr id="20" name="TextBox 19"/>
            <p:cNvSpPr txBox="1"/>
            <p:nvPr/>
          </p:nvSpPr>
          <p:spPr>
            <a:xfrm>
              <a:off x="2457450" y="3529013"/>
              <a:ext cx="235743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ru-RU" b="1" dirty="0" smtClean="0">
                <a:solidFill>
                  <a:schemeClr val="accent3"/>
                </a:solidFill>
              </a:endParaRPr>
            </a:p>
            <a:p>
              <a:r>
                <a:rPr lang="ru-RU" b="1" dirty="0" smtClean="0">
                  <a:solidFill>
                    <a:schemeClr val="accent3"/>
                  </a:solidFill>
                </a:rPr>
                <a:t> </a:t>
              </a:r>
              <a:r>
                <a:rPr lang="ru-RU" b="1" dirty="0" smtClean="0">
                  <a:solidFill>
                    <a:schemeClr val="accent3"/>
                  </a:solidFill>
                </a:rPr>
                <a:t> </a:t>
              </a:r>
              <a:r>
                <a:rPr lang="ru-RU" b="1" dirty="0" smtClean="0">
                  <a:solidFill>
                    <a:schemeClr val="accent3"/>
                  </a:solidFill>
                </a:rPr>
                <a:t>ОБЯЗАННОСТИ</a:t>
              </a:r>
              <a:endParaRPr lang="ru-RU" b="1" dirty="0">
                <a:solidFill>
                  <a:schemeClr val="accent3"/>
                </a:solidFill>
              </a:endParaRPr>
            </a:p>
          </p:txBody>
        </p:sp>
        <p:sp>
          <p:nvSpPr>
            <p:cNvPr id="37" name="Багетная рамка 36"/>
            <p:cNvSpPr/>
            <p:nvPr/>
          </p:nvSpPr>
          <p:spPr>
            <a:xfrm>
              <a:off x="2553629" y="4170556"/>
              <a:ext cx="446050" cy="401444"/>
            </a:xfrm>
            <a:prstGeom prst="bevel">
              <a:avLst>
                <a:gd name="adj" fmla="val 12500"/>
              </a:avLst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2</a:t>
              </a:r>
              <a:endParaRPr lang="ru-RU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1193179" y="5687123"/>
            <a:ext cx="501805" cy="457200"/>
            <a:chOff x="1193179" y="5687123"/>
            <a:chExt cx="501805" cy="457200"/>
          </a:xfrm>
        </p:grpSpPr>
        <p:sp>
          <p:nvSpPr>
            <p:cNvPr id="39" name="Багетная рамка 38"/>
            <p:cNvSpPr/>
            <p:nvPr/>
          </p:nvSpPr>
          <p:spPr>
            <a:xfrm>
              <a:off x="1193179" y="5687123"/>
              <a:ext cx="501805" cy="457200"/>
            </a:xfrm>
            <a:prstGeom prst="bevel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0" name="Прямоугольник 39"/>
            <p:cNvSpPr/>
            <p:nvPr/>
          </p:nvSpPr>
          <p:spPr>
            <a:xfrm>
              <a:off x="1293541" y="5765180"/>
              <a:ext cx="323386" cy="323386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3</a:t>
              </a:r>
              <a:endParaRPr lang="ru-RU" dirty="0"/>
            </a:p>
          </p:txBody>
        </p:sp>
      </p:grpSp>
      <p:grpSp>
        <p:nvGrpSpPr>
          <p:cNvPr id="55" name="Группа 54"/>
          <p:cNvGrpSpPr/>
          <p:nvPr/>
        </p:nvGrpSpPr>
        <p:grpSpPr>
          <a:xfrm>
            <a:off x="3966116" y="1343025"/>
            <a:ext cx="1777459" cy="1728788"/>
            <a:chOff x="3966116" y="1343025"/>
            <a:chExt cx="1777459" cy="1728788"/>
          </a:xfrm>
        </p:grpSpPr>
        <p:sp>
          <p:nvSpPr>
            <p:cNvPr id="23" name="Овал 22"/>
            <p:cNvSpPr/>
            <p:nvPr/>
          </p:nvSpPr>
          <p:spPr>
            <a:xfrm>
              <a:off x="3971925" y="1343025"/>
              <a:ext cx="1771650" cy="1728788"/>
            </a:xfrm>
            <a:prstGeom prst="ellipse">
              <a:avLst/>
            </a:prstGeom>
            <a:solidFill>
              <a:schemeClr val="accent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/>
                <a:t>1</a:t>
              </a:r>
              <a:endParaRPr lang="ru-RU" dirty="0"/>
            </a:p>
          </p:txBody>
        </p:sp>
        <p:sp>
          <p:nvSpPr>
            <p:cNvPr id="41" name="Багетная рамка 40"/>
            <p:cNvSpPr/>
            <p:nvPr/>
          </p:nvSpPr>
          <p:spPr>
            <a:xfrm>
              <a:off x="3966116" y="2349191"/>
              <a:ext cx="546410" cy="434897"/>
            </a:xfrm>
            <a:prstGeom prst="bevel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1</a:t>
              </a:r>
              <a:endParaRPr lang="ru-RU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5" grpId="0" animBg="1"/>
      <p:bldP spid="25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  <p:bldP spid="32" grpId="0" animBg="1"/>
      <p:bldP spid="32" grpId="1" animBg="1"/>
      <p:bldP spid="33" grpId="0" animBg="1"/>
      <p:bldP spid="33" grpId="1" animBg="1"/>
      <p:bldP spid="34" grpId="0" animBg="1"/>
      <p:bldP spid="34" grpId="1" animBg="1"/>
      <p:bldP spid="36" grpId="0" animBg="1"/>
      <p:bldP spid="36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56" grpId="0" animBg="1"/>
      <p:bldP spid="56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93179" y="490655"/>
            <a:ext cx="660099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Права ребенка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5" name="Picture 3" descr="C:\Users\ЛеопольдСтотчБаттерс\Desktop\Новая папка (3)\семья\e967ec9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99895" y="3469218"/>
            <a:ext cx="2164963" cy="2719708"/>
          </a:xfrm>
          <a:prstGeom prst="round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 descr="C:\Users\ЛеопольдСтотчБаттерс\Desktop\Новая папка (3)\семья\d7e35d57272f190092f5ec84fcd9d71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6117" y="1488687"/>
            <a:ext cx="2040674" cy="3061012"/>
          </a:xfrm>
          <a:prstGeom prst="round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178420" y="3925229"/>
            <a:ext cx="18622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Личные права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90732" y="5553308"/>
            <a:ext cx="2074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</a:rPr>
              <a:t>Имущественные     права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1661532" y="4047893"/>
            <a:ext cx="4795024" cy="1884556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Суммы, причитающиеся ребенку в качестве алиментов, пенсий, пособий,поступающие в распоряжении родителей и расходуются ими на содержание, воспитание и образование ребенка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925445" y="3947533"/>
            <a:ext cx="4497658" cy="1996067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собственности ребенка: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-на полученные им доходы;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-на имущество, полученные ими в дар или в порядке наследования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на любое имущество, приобретенное на средства ребенка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2754352" y="4192859"/>
            <a:ext cx="3668752" cy="1761892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на получение содержания от своих родителей и других членов семьи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56878" y="1423640"/>
            <a:ext cx="3914078" cy="173215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на защиту своих прав и законных интересов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3468029" y="1419922"/>
            <a:ext cx="3925229" cy="1735873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на общение с родителями, дедушкой, бабушкой, братьями и сестрами и другими родственниками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557239" y="1360449"/>
            <a:ext cx="3891776" cy="1750741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на имя, отчество, фамилию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3568390" y="1390186"/>
            <a:ext cx="3869473" cy="1765609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выражать свое мнение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501483" y="1408771"/>
            <a:ext cx="3910360" cy="174702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Право жить и воспитываться в семье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1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</p:childTnLst>
        </p:cTn>
      </p:par>
    </p:tnLst>
    <p:bldLst>
      <p:bldP spid="23" grpId="0" animBg="1"/>
      <p:bldP spid="23" grpId="1" animBg="1"/>
      <p:bldP spid="24" grpId="0" animBg="1"/>
      <p:bldP spid="24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 animBg="1"/>
      <p:bldP spid="29" grpId="1" animBg="1"/>
      <p:bldP spid="30" grpId="0" animBg="1"/>
      <p:bldP spid="30" grpId="1" animBg="1"/>
      <p:bldP spid="31" grpId="0" animBg="1"/>
      <p:bldP spid="31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205" y="4493941"/>
            <a:ext cx="555353" cy="312234"/>
          </a:xfrm>
          <a:prstGeom prst="rect">
            <a:avLst/>
          </a:prstGeom>
          <a:noFill/>
        </p:spPr>
      </p:pic>
      <p:pic>
        <p:nvPicPr>
          <p:cNvPr id="12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205" y="4482790"/>
            <a:ext cx="555353" cy="312234"/>
          </a:xfrm>
          <a:prstGeom prst="rect">
            <a:avLst/>
          </a:prstGeom>
          <a:noFill/>
        </p:spPr>
      </p:pic>
      <p:pic>
        <p:nvPicPr>
          <p:cNvPr id="9220" name="Picture 4" descr="C:\Users\ЛеопольдСтотчБаттерс\Desktop\Новая папка (3)\семья\1206271510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8088" y="1717286"/>
            <a:ext cx="2808635" cy="3644591"/>
          </a:xfrm>
          <a:prstGeom prst="round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1248937" y="680224"/>
            <a:ext cx="66572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Обязанности совершеннолетних детей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3523784" y="2810107"/>
            <a:ext cx="4984595" cy="2743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могут быть освобождены от обязанности по содержанию своих нетрудоспособных нуждающихся родителей если: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родители были лишены родительских прав;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судом будет установлено, что родители уклонялись от выполнения обязанностей родителей.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3534936" y="2921619"/>
            <a:ext cx="4984595" cy="178419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Размер алиментов исчисляются судом исходя из материального и семейного положения родителей и детей в твердой денежной сумме, подлежащей уплате ежемесячно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546089" y="3021980"/>
            <a:ext cx="4984595" cy="178419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отсутствии соглашения об уплате алиментов алименты нна нетрудоспособных нуждающихся  в помощиродителей взыскиваются с совершеннолетних детей в судебном порядке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534936" y="2999678"/>
            <a:ext cx="4984595" cy="1784195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Трудоспособные совершеннолетние дети обязаны содержать своих нетрудоспособных  нуждающихся в помощи родителей родителей  и заботиться о них</a:t>
            </a:r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</p:childTnLst>
        </p:cTn>
      </p:par>
    </p:tnLst>
    <p:bldLst>
      <p:bldP spid="20" grpId="0" animBg="1"/>
      <p:bldP spid="20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874303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1103971" y="624470"/>
            <a:ext cx="669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Расторжение брака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3" name="Схема 22"/>
          <p:cNvGraphicFramePr/>
          <p:nvPr/>
        </p:nvGraphicFramePr>
        <p:xfrm>
          <a:off x="401444" y="1360449"/>
          <a:ext cx="8742556" cy="46500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4" name="Picture 2" descr="C:\Users\ЛеопольдСтотчБаттерс\Desktop\Новая папка (3)\семья\original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0186" y="2880208"/>
            <a:ext cx="2466507" cy="1654620"/>
          </a:xfrm>
          <a:prstGeom prst="round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25" name="Прямоугольник 24"/>
          <p:cNvSpPr/>
          <p:nvPr/>
        </p:nvSpPr>
        <p:spPr>
          <a:xfrm>
            <a:off x="3267307" y="3925230"/>
            <a:ext cx="2709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/>
                </a:solidFill>
              </a:rPr>
              <a:t>Причины расторжение брака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368854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22514" y="569463"/>
            <a:ext cx="86214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</a:rPr>
              <a:t>Юридические источники  семейного права</a:t>
            </a:r>
            <a:endParaRPr lang="ru-RU" sz="28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ЛеопольдСтотчБаттерс\Desktop\Новая папка (3)\семья\i6355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88" y="1850558"/>
            <a:ext cx="2540668" cy="4090475"/>
          </a:xfrm>
          <a:prstGeom prst="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grpSp>
        <p:nvGrpSpPr>
          <p:cNvPr id="12" name="Группа 11"/>
          <p:cNvGrpSpPr/>
          <p:nvPr/>
        </p:nvGrpSpPr>
        <p:grpSpPr>
          <a:xfrm>
            <a:off x="3460821" y="1533104"/>
            <a:ext cx="4051157" cy="596203"/>
            <a:chOff x="1686031" y="408621"/>
            <a:chExt cx="4051157" cy="596203"/>
          </a:xfrm>
          <a:scene3d>
            <a:camera prst="orthographicFront"/>
            <a:lightRig rig="threePt" dir="t"/>
          </a:scene3d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1686031" y="408621"/>
              <a:ext cx="4051157" cy="596203"/>
            </a:xfrm>
            <a:prstGeom prst="roundRect">
              <a:avLst/>
            </a:prstGeom>
            <a:sp3d>
              <a:bevelT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1715135" y="437725"/>
              <a:ext cx="3992949" cy="53799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</a:rPr>
                <a:t>Конституция РФ</a:t>
              </a:r>
              <a:endParaRPr lang="ru-RU" sz="2000" kern="12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66170" y="3288086"/>
            <a:ext cx="4108911" cy="1167348"/>
            <a:chOff x="1765438" y="408325"/>
            <a:chExt cx="3945282" cy="1167348"/>
          </a:xfrm>
          <a:scene3d>
            <a:camera prst="orthographicFront"/>
            <a:lightRig rig="threePt" dir="t"/>
          </a:scene3d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1765438" y="408325"/>
              <a:ext cx="3945282" cy="1167348"/>
            </a:xfrm>
            <a:prstGeom prst="roundRect">
              <a:avLst/>
            </a:prstGeom>
            <a:sp3d>
              <a:bevelT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1822423" y="465310"/>
              <a:ext cx="3831312" cy="105337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</a:rPr>
                <a:t>Указы и распоряжения Президента РФ</a:t>
              </a:r>
              <a:endParaRPr lang="ru-RU" sz="2000" kern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446908" y="4650066"/>
            <a:ext cx="4089673" cy="1388717"/>
            <a:chOff x="4691509" y="2106592"/>
            <a:chExt cx="3829791" cy="1388717"/>
          </a:xfrm>
          <a:scene3d>
            <a:camera prst="orthographicFront"/>
            <a:lightRig rig="threePt" dir="t"/>
          </a:scene3d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4691509" y="2106592"/>
              <a:ext cx="3829791" cy="1388717"/>
            </a:xfrm>
            <a:prstGeom prst="roundRect">
              <a:avLst/>
            </a:prstGeom>
            <a:sp3d>
              <a:bevelT/>
            </a:sp3d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4700603" y="2124777"/>
              <a:ext cx="3782728" cy="1039528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kern="1200" dirty="0" smtClean="0">
                  <a:solidFill>
                    <a:schemeClr val="accent3">
                      <a:lumMod val="50000"/>
                    </a:schemeClr>
                  </a:solidFill>
                </a:rPr>
                <a:t>Нормативные правовые акты Правительства РФ, принятые в соответствии с СК, законами, указами Предидента</a:t>
              </a:r>
              <a:endParaRPr lang="ru-RU" sz="2000" kern="1200" dirty="0">
                <a:solidFill>
                  <a:schemeClr val="accent3">
                    <a:lumMod val="50000"/>
                  </a:schemeClr>
                </a:solidFill>
              </a:endParaRPr>
            </a:p>
          </p:txBody>
        </p:sp>
      </p:grpSp>
      <p:sp>
        <p:nvSpPr>
          <p:cNvPr id="27" name="Скругленный прямоугольник 26"/>
          <p:cNvSpPr/>
          <p:nvPr/>
        </p:nvSpPr>
        <p:spPr>
          <a:xfrm>
            <a:off x="3474721" y="2319687"/>
            <a:ext cx="4013734" cy="837398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Семейный кодекс РФ и принятые в соответствии с ним другие  законы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189571" y="1862254"/>
            <a:ext cx="2497873" cy="4081346"/>
          </a:xfrm>
          <a:prstGeom prst="rect">
            <a:avLst/>
          </a:prstGeom>
          <a:blipFill dpi="0" rotWithShape="1">
            <a:blip r:embed="rId6" cstate="print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266" name="Picture 2" descr="C:\Users\ЛеопольдСтотчБаттерс\Desktop\Новая папка (3)\семья\Divorce-1.png"/>
          <p:cNvPicPr>
            <a:picLocks noChangeAspect="1" noChangeArrowheads="1"/>
          </p:cNvPicPr>
          <p:nvPr/>
        </p:nvPicPr>
        <p:blipFill>
          <a:blip r:embed="rId5" cstate="print"/>
          <a:srcRect r="1122" b="24830"/>
          <a:stretch>
            <a:fillRect/>
          </a:stretch>
        </p:blipFill>
        <p:spPr bwMode="auto">
          <a:xfrm>
            <a:off x="167268" y="4278532"/>
            <a:ext cx="2988526" cy="1955000"/>
          </a:xfrm>
          <a:prstGeom prst="round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81307" y="758283"/>
            <a:ext cx="37468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Расторжение брака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11873" y="1650380"/>
            <a:ext cx="2988527" cy="2497874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259766" y="1668965"/>
            <a:ext cx="3590693" cy="4204010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2595" y="1583474"/>
            <a:ext cx="283240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органах ЗАГСа: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-нет несовершеннолетних детей;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оба супруга согласны на расторжение брака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-по истечении одного месяца.</a:t>
            </a:r>
          </a:p>
          <a:p>
            <a:endParaRPr lang="ru-RU" sz="2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404732" y="1717289"/>
            <a:ext cx="3534936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судебном порядке:</a:t>
            </a:r>
          </a:p>
          <a:p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-при наличии у супругов несовершеннолетних детей;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 уклонении одного из супругов от расторжения брака в органах ЗАГСа;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при отсутствии согласия на расторжение брака;</a:t>
            </a:r>
          </a:p>
          <a:p>
            <a:pPr>
              <a:buFontTx/>
              <a:buChar char="-"/>
            </a:pP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рак </a:t>
            </a:r>
            <a:r>
              <a:rPr lang="ru-RU" sz="2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расторгается через месяц после подачи заявления.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215993" y="335166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3104147" y="1503947"/>
            <a:ext cx="338087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Семья 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— единственное настоящее </a:t>
            </a:r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</a:rPr>
              <a:t>богатство</a:t>
            </a:r>
            <a:endParaRPr lang="ru-RU" sz="4000" dirty="0">
              <a:solidFill>
                <a:schemeClr val="accent3">
                  <a:lumMod val="50000"/>
                </a:schemeClr>
              </a:solidFill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2" descr="C:\Users\ЛеопольдСтотчБаттерс\Desktop\Новая папка (3)\семья\d7e35d57272f190092f5ec84fcd9d71f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0902" y="1053965"/>
            <a:ext cx="2913246" cy="4369869"/>
          </a:xfrm>
          <a:prstGeom prst="roundRect">
            <a:avLst/>
          </a:prstGeom>
          <a:noFill/>
        </p:spPr>
      </p:pic>
      <p:pic>
        <p:nvPicPr>
          <p:cNvPr id="12" name="Picture 6" descr="C:\Users\ЛеопольдСтотчБаттерс\Desktop\Новая папка (3)\семья\8jt-2wSwA5Y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4503" y="2185054"/>
            <a:ext cx="2949497" cy="4424246"/>
          </a:xfrm>
          <a:prstGeom prst="round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378480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1" name="Схема 20"/>
          <p:cNvGraphicFramePr/>
          <p:nvPr/>
        </p:nvGraphicFramePr>
        <p:xfrm>
          <a:off x="758283" y="1438507"/>
          <a:ext cx="8385717" cy="48173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22" name="Picture 2" descr="C:\Users\ЛеопольдСтотчБаттерс\Desktop\Новая папка (3)\семья\i635560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9731" y="2336051"/>
            <a:ext cx="1732547" cy="2789403"/>
          </a:xfrm>
          <a:prstGeom prst="roundRect">
            <a:avLst/>
          </a:prstGeom>
          <a:noFill/>
          <a:effectLst>
            <a:innerShdw blurRad="63500" dist="50800" dir="8100000">
              <a:prstClr val="black">
                <a:alpha val="50000"/>
              </a:prstClr>
            </a:innerShdw>
          </a:effectLst>
        </p:spPr>
      </p:pic>
      <p:sp>
        <p:nvSpPr>
          <p:cNvPr id="23" name="TextBox 22"/>
          <p:cNvSpPr txBox="1"/>
          <p:nvPr/>
        </p:nvSpPr>
        <p:spPr>
          <a:xfrm>
            <a:off x="1732547" y="664143"/>
            <a:ext cx="57462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Семейный кодекс РФ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3891776" y="2352907"/>
            <a:ext cx="1661532" cy="2776654"/>
          </a:xfrm>
          <a:prstGeom prst="roundRect">
            <a:avLst/>
          </a:prstGeom>
          <a:blipFill dpi="0" rotWithShape="1">
            <a:blip r:embed="rId11" cstate="print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155795" y="1527717"/>
            <a:ext cx="2442117" cy="568712"/>
          </a:xfrm>
          <a:prstGeom prst="roundRect">
            <a:avLst/>
          </a:prstGeom>
          <a:blipFill dpi="0" rotWithShape="1">
            <a:blip r:embed="rId11" cstate="print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Graphic spid="21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941095" y="481263"/>
            <a:ext cx="58393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Субъекты семейных отношений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graphicFrame>
        <p:nvGraphicFramePr>
          <p:cNvPr id="11" name="Схема 10"/>
          <p:cNvGraphicFramePr/>
          <p:nvPr/>
        </p:nvGraphicFramePr>
        <p:xfrm>
          <a:off x="1379913" y="1530003"/>
          <a:ext cx="6988232" cy="46712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17" name="Picture 2" descr="C:\Users\ЛеопольдСтотчБаттерс\Desktop\Новая папка (3)\семья\Copyrighted_Image_Reuse_Prohibited_52440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94485" y="3043990"/>
            <a:ext cx="1716504" cy="1716504"/>
          </a:xfrm>
          <a:prstGeom prst="ellipse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16" name="Овал 15"/>
          <p:cNvSpPr/>
          <p:nvPr/>
        </p:nvSpPr>
        <p:spPr>
          <a:xfrm>
            <a:off x="3975234" y="3022334"/>
            <a:ext cx="1722922" cy="1751798"/>
          </a:xfrm>
          <a:prstGeom prst="ellipse">
            <a:avLst/>
          </a:prstGeom>
          <a:blipFill dpi="0" rotWithShape="1">
            <a:blip r:embed="rId11" cstate="print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630227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1296785" y="648393"/>
            <a:ext cx="70159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Принципы семейного права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4" name="Схема 13"/>
          <p:cNvGraphicFramePr/>
          <p:nvPr/>
        </p:nvGraphicFramePr>
        <p:xfrm>
          <a:off x="399012" y="1604212"/>
          <a:ext cx="8744988" cy="53119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7" name="Схема 6"/>
          <p:cNvGraphicFramePr/>
          <p:nvPr/>
        </p:nvGraphicFramePr>
        <p:xfrm>
          <a:off x="657922" y="1516566"/>
          <a:ext cx="7393258" cy="46054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01444" y="747132"/>
            <a:ext cx="87425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Цели правового регулирования семейных отношений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ЛеопольдСтотчБаттерс\Desktop\Новая папка (3)\семья\1600x900_couple-kissing-with-family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223802" y="3262964"/>
            <a:ext cx="1906463" cy="1852656"/>
          </a:xfrm>
          <a:prstGeom prst="ellipse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Овал 10"/>
          <p:cNvSpPr/>
          <p:nvPr/>
        </p:nvSpPr>
        <p:spPr>
          <a:xfrm>
            <a:off x="3200400" y="3289610"/>
            <a:ext cx="1929161" cy="1817649"/>
          </a:xfrm>
          <a:prstGeom prst="ellipse">
            <a:avLst/>
          </a:prstGeom>
          <a:blipFill dpi="0" rotWithShape="1">
            <a:blip r:embed="rId11" cstate="print">
              <a:alphaModFix amt="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325776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345366" y="1471961"/>
            <a:ext cx="43935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24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81668" y="691376"/>
            <a:ext cx="61763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</a:rPr>
              <a:t>          Брак </a:t>
            </a:r>
            <a:endParaRPr lang="ru-RU" sz="3200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ЛеопольдСтотчБаттерс\Desktop\Новая папка (3)\семья\1376880868_10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491128"/>
            <a:ext cx="4798159" cy="3752385"/>
          </a:xfrm>
          <a:prstGeom prst="round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Скругленный прямоугольник 12"/>
          <p:cNvSpPr/>
          <p:nvPr/>
        </p:nvSpPr>
        <p:spPr>
          <a:xfrm>
            <a:off x="4814887" y="1514476"/>
            <a:ext cx="4329113" cy="3671887"/>
          </a:xfrm>
          <a:prstGeom prst="roundRect">
            <a:avLst/>
          </a:prstGeom>
          <a:blipFill dpi="0" rotWithShape="1">
            <a:blip r:embed="rId6" cstate="print">
              <a:alphaModFix amt="15000"/>
              <a:lum bright="-14000" contrast="-32000"/>
            </a:blip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Брак- надлежаще оформленный добровольный и свободный союз мужчины и женщины имеющий целью создание 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семьи.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4070195" y="1650380"/>
            <a:ext cx="4705815" cy="713679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876974" y="884468"/>
            <a:ext cx="555353" cy="312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-10886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Схема 12"/>
          <p:cNvGraphicFramePr/>
          <p:nvPr/>
        </p:nvGraphicFramePr>
        <p:xfrm>
          <a:off x="1523999" y="1557338"/>
          <a:ext cx="7362825" cy="4614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9" name="TextBox 18"/>
          <p:cNvSpPr txBox="1"/>
          <p:nvPr/>
        </p:nvSpPr>
        <p:spPr>
          <a:xfrm>
            <a:off x="2057400" y="700088"/>
            <a:ext cx="53578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Условия вступления в брак</a:t>
            </a:r>
            <a:endParaRPr lang="ru-RU" sz="3200" dirty="0"/>
          </a:p>
        </p:txBody>
      </p:sp>
      <p:pic>
        <p:nvPicPr>
          <p:cNvPr id="20" name="Picture 2" descr="C:\Users\ЛеопольдСтотчБаттерс\Desktop\Новая папка (3)\семья\tumblr_mqetk0h0wm1rrs37to1_1280.jpg"/>
          <p:cNvPicPr>
            <a:picLocks noChangeAspect="1" noChangeArrowheads="1"/>
          </p:cNvPicPr>
          <p:nvPr/>
        </p:nvPicPr>
        <p:blipFill>
          <a:blip r:embed="rId10" cstate="print"/>
          <a:srcRect l="30168" t="5994" r="23528"/>
          <a:stretch>
            <a:fillRect/>
          </a:stretch>
        </p:blipFill>
        <p:spPr bwMode="auto">
          <a:xfrm>
            <a:off x="7392889" y="2414586"/>
            <a:ext cx="1751111" cy="2524125"/>
          </a:xfrm>
          <a:prstGeom prst="ellipse">
            <a:avLst/>
          </a:prstGeom>
          <a:noFill/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21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11138" y="913343"/>
            <a:ext cx="555353" cy="3122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 flipH="1">
            <a:off x="0" y="359229"/>
            <a:ext cx="9383488" cy="5987141"/>
          </a:xfrm>
          <a:prstGeom prst="rect">
            <a:avLst/>
          </a:prstGeom>
          <a:solidFill>
            <a:schemeClr val="lt1">
              <a:alpha val="86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163285" y="1426028"/>
            <a:ext cx="8609362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9" name="Picture 3" descr="C:\Users\ЛеопольдСтотчБаттерс\Desktop\шаблоны\22348422-family-icon-Stock-Vector-baby-mother-family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92505" y="234581"/>
            <a:ext cx="689811" cy="776971"/>
          </a:xfrm>
          <a:prstGeom prst="ellipse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</p:pic>
      <p:sp>
        <p:nvSpPr>
          <p:cNvPr id="10" name="Стрелка вправо с вырезом 9"/>
          <p:cNvSpPr/>
          <p:nvPr/>
        </p:nvSpPr>
        <p:spPr>
          <a:xfrm>
            <a:off x="8406062" y="6373368"/>
            <a:ext cx="529229" cy="484632"/>
          </a:xfrm>
          <a:prstGeom prst="notchedRightArrow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222408" y="511277"/>
            <a:ext cx="55826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Порядок заключения брака</a:t>
            </a:r>
            <a:endParaRPr lang="ru-RU" sz="28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2" descr="C:\Users\ЛеопольдСтотчБаттерс\Desktop\Новая папка (3)\семья\9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27812" y="668158"/>
            <a:ext cx="555353" cy="312234"/>
          </a:xfrm>
          <a:prstGeom prst="rect">
            <a:avLst/>
          </a:prstGeom>
          <a:noFill/>
        </p:spPr>
      </p:pic>
      <p:graphicFrame>
        <p:nvGraphicFramePr>
          <p:cNvPr id="17" name="Схема 16"/>
          <p:cNvGraphicFramePr/>
          <p:nvPr/>
        </p:nvGraphicFramePr>
        <p:xfrm>
          <a:off x="586519" y="1366683"/>
          <a:ext cx="8085221" cy="48276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cxnSp>
        <p:nvCxnSpPr>
          <p:cNvPr id="22" name="Прямая соединительная линия 21"/>
          <p:cNvCxnSpPr/>
          <p:nvPr/>
        </p:nvCxnSpPr>
        <p:spPr>
          <a:xfrm>
            <a:off x="5222067" y="3011154"/>
            <a:ext cx="3272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3834581" y="3824748"/>
            <a:ext cx="2792361" cy="1940957"/>
          </a:xfrm>
          <a:prstGeom prst="round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      Сокращенный срок: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-при наличии уважительной причины</a:t>
            </a:r>
          </a:p>
          <a:p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-при наличии особых обстоятельств в день подачи </a:t>
            </a:r>
            <a:r>
              <a:rPr lang="ru-RU" dirty="0" smtClean="0">
                <a:solidFill>
                  <a:schemeClr val="accent3">
                    <a:lumMod val="50000"/>
                  </a:schemeClr>
                </a:solidFill>
              </a:rPr>
              <a:t>заявления.</a:t>
            </a: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64817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2e8e136e2a28ac3dd26ee0f94cd6165e57bf65c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1702</TotalTime>
  <Words>1105</Words>
  <Application>Microsoft Office PowerPoint</Application>
  <PresentationFormat>Экран (4:3)</PresentationFormat>
  <Paragraphs>184</Paragraphs>
  <Slides>21</Slides>
  <Notes>21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Начальная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DNS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 Грибан</dc:creator>
  <cp:lastModifiedBy>ЛеопольдСтотчБаттерс</cp:lastModifiedBy>
  <cp:revision>181</cp:revision>
  <dcterms:created xsi:type="dcterms:W3CDTF">2013-02-13T04:37:02Z</dcterms:created>
  <dcterms:modified xsi:type="dcterms:W3CDTF">2016-02-23T16:49:07Z</dcterms:modified>
</cp:coreProperties>
</file>