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56" r:id="rId3"/>
    <p:sldId id="257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50" d="100"/>
          <a:sy n="50" d="100"/>
        </p:scale>
        <p:origin x="-1176" y="-3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8BDDC-8A36-4CEF-950C-47ED8D30BA8A}" type="datetimeFigureOut">
              <a:rPr lang="ru-RU" smtClean="0"/>
              <a:pPr/>
              <a:t>18.12.2013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12460-C4B4-434F-BB0B-7B8F3ADD96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8BDDC-8A36-4CEF-950C-47ED8D30BA8A}" type="datetimeFigureOut">
              <a:rPr lang="ru-RU" smtClean="0"/>
              <a:pPr/>
              <a:t>18.12.2013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12460-C4B4-434F-BB0B-7B8F3ADD96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8BDDC-8A36-4CEF-950C-47ED8D30BA8A}" type="datetimeFigureOut">
              <a:rPr lang="ru-RU" smtClean="0"/>
              <a:pPr/>
              <a:t>18.12.2013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12460-C4B4-434F-BB0B-7B8F3ADD96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8BDDC-8A36-4CEF-950C-47ED8D30BA8A}" type="datetimeFigureOut">
              <a:rPr lang="ru-RU" smtClean="0"/>
              <a:pPr/>
              <a:t>18.12.2013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12460-C4B4-434F-BB0B-7B8F3ADD96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8BDDC-8A36-4CEF-950C-47ED8D30BA8A}" type="datetimeFigureOut">
              <a:rPr lang="ru-RU" smtClean="0"/>
              <a:pPr/>
              <a:t>18.12.2013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12460-C4B4-434F-BB0B-7B8F3ADD96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8BDDC-8A36-4CEF-950C-47ED8D30BA8A}" type="datetimeFigureOut">
              <a:rPr lang="ru-RU" smtClean="0"/>
              <a:pPr/>
              <a:t>18.12.2013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12460-C4B4-434F-BB0B-7B8F3ADD96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8BDDC-8A36-4CEF-950C-47ED8D30BA8A}" type="datetimeFigureOut">
              <a:rPr lang="ru-RU" smtClean="0"/>
              <a:pPr/>
              <a:t>18.12.2013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12460-C4B4-434F-BB0B-7B8F3ADD96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8BDDC-8A36-4CEF-950C-47ED8D30BA8A}" type="datetimeFigureOut">
              <a:rPr lang="ru-RU" smtClean="0"/>
              <a:pPr/>
              <a:t>18.12.2013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12460-C4B4-434F-BB0B-7B8F3ADD96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8BDDC-8A36-4CEF-950C-47ED8D30BA8A}" type="datetimeFigureOut">
              <a:rPr lang="ru-RU" smtClean="0"/>
              <a:pPr/>
              <a:t>18.12.2013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12460-C4B4-434F-BB0B-7B8F3ADD96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8BDDC-8A36-4CEF-950C-47ED8D30BA8A}" type="datetimeFigureOut">
              <a:rPr lang="ru-RU" smtClean="0"/>
              <a:pPr/>
              <a:t>18.12.2013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12460-C4B4-434F-BB0B-7B8F3ADD96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8BDDC-8A36-4CEF-950C-47ED8D30BA8A}" type="datetimeFigureOut">
              <a:rPr lang="ru-RU" smtClean="0"/>
              <a:pPr/>
              <a:t>18.12.2013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12460-C4B4-434F-BB0B-7B8F3ADD96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28BDDC-8A36-4CEF-950C-47ED8D30BA8A}" type="datetimeFigureOut">
              <a:rPr lang="ru-RU" smtClean="0"/>
              <a:pPr/>
              <a:t>18.12.2013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712460-C4B4-434F-BB0B-7B8F3ADD961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10" Type="http://schemas.openxmlformats.org/officeDocument/2006/relationships/image" Target="../media/image9.jpeg"/><Relationship Id="rId4" Type="http://schemas.openxmlformats.org/officeDocument/2006/relationships/image" Target="../media/image4.jpeg"/><Relationship Id="rId9" Type="http://schemas.openxmlformats.org/officeDocument/2006/relationships/hyperlink" Target="http://cs1.livemaster.ru/foto/large/5a217979815-podarki-k-prazdnikam-novogodnie-nebyuschiesya-shary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Повторение изученных тем:  </a:t>
            </a:r>
            <a:r>
              <a:rPr kumimoji="0" lang="ru-RU" sz="2400" b="0" i="0" u="none" strike="noStrike" kern="1200" cap="none" spc="0" normalizeH="0" baseline="0" noProof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Ребята назовите  изображенную роспись 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1268760"/>
            <a:ext cx="3672408" cy="53611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4" descr="квасник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2555875" y="1341438"/>
            <a:ext cx="4824413" cy="4540250"/>
          </a:xfrm>
          <a:prstGeom prst="rect">
            <a:avLst/>
          </a:prstGeom>
          <a:noFill/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19250" y="1412875"/>
            <a:ext cx="6192838" cy="506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 cstate="print"/>
          <a:srcRect l="4659" t="39200" r="64726"/>
          <a:stretch>
            <a:fillRect/>
          </a:stretch>
        </p:blipFill>
        <p:spPr bwMode="auto">
          <a:xfrm rot="20127362">
            <a:off x="6869070" y="4344754"/>
            <a:ext cx="1835696" cy="251410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8" descr="800px-Khokhloma_helicopter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31640" y="3573016"/>
            <a:ext cx="6480175" cy="2808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6" descr="untitled"/>
          <p:cNvPicPr>
            <a:picLocks noChangeAspect="1" noChangeArrowheads="1"/>
          </p:cNvPicPr>
          <p:nvPr/>
        </p:nvPicPr>
        <p:blipFill>
          <a:blip r:embed="rId7" cstate="print"/>
          <a:srcRect t="17667"/>
          <a:stretch>
            <a:fillRect/>
          </a:stretch>
        </p:blipFill>
        <p:spPr bwMode="auto">
          <a:xfrm>
            <a:off x="611560" y="1484784"/>
            <a:ext cx="4179439" cy="20646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4" descr="a7d8326d6969ec4ba64df1ae85196f3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76056" y="1412776"/>
            <a:ext cx="3096344" cy="20670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Новый год 2014 ручной работы. Ярмарка Мастеров - ручная работа Новогодние небьющиеся шары. Handmade.">
            <a:hlinkClick r:id="rId9" tgtFrame="_blank"/>
          </p:cNvPr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55576" y="980728"/>
            <a:ext cx="7632848" cy="5877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908720"/>
            <a:ext cx="32972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 r="3226"/>
          <a:stretch>
            <a:fillRect/>
          </a:stretch>
        </p:blipFill>
        <p:spPr bwMode="auto">
          <a:xfrm>
            <a:off x="2987824" y="908720"/>
            <a:ext cx="2029655" cy="5596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4077072"/>
            <a:ext cx="3312368" cy="2407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2614602" cy="6226196"/>
          </a:xfrm>
        </p:spPr>
        <p:txBody>
          <a:bodyPr>
            <a:normAutofit/>
          </a:bodyPr>
          <a:lstStyle/>
          <a:p>
            <a:pPr algn="l"/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В отдаленной  части России, а именно в </a:t>
            </a:r>
            <a:r>
              <a:rPr lang="ru-RU" sz="2400" dirty="0" err="1" smtClean="0">
                <a:solidFill>
                  <a:schemeClr val="accent6">
                    <a:lumMod val="50000"/>
                  </a:schemeClr>
                </a:solidFill>
              </a:rPr>
              <a:t>Ахангельской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 области, живут  народные мастера у которых основным материалом является – </a:t>
            </a:r>
            <a:r>
              <a:rPr lang="ru-RU" sz="2400" i="1" dirty="0" smtClean="0">
                <a:solidFill>
                  <a:schemeClr val="accent6">
                    <a:lumMod val="50000"/>
                  </a:schemeClr>
                </a:solidFill>
              </a:rPr>
              <a:t>дерево и береста</a:t>
            </a:r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0800000">
            <a:off x="3000364" y="-285776"/>
            <a:ext cx="5857884" cy="7909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34822" y="2571744"/>
            <a:ext cx="2523458" cy="4286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4572000" y="1643050"/>
            <a:ext cx="2643125" cy="19060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6477354" y="0"/>
            <a:ext cx="2666645" cy="18573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214414" y="428604"/>
            <a:ext cx="45913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Птица- счастья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48" y="1571612"/>
            <a:ext cx="3429024" cy="5202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1142976" y="285728"/>
            <a:ext cx="6884394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6239" y="1643050"/>
            <a:ext cx="2358821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8" y="4429132"/>
            <a:ext cx="2357454" cy="21372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28926" y="1571612"/>
            <a:ext cx="5715040" cy="2555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488" y="4429132"/>
            <a:ext cx="3799202" cy="2143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1428728" y="357166"/>
            <a:ext cx="60492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Мезенская роспись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6705" t="2791" r="3012" b="35812"/>
          <a:stretch>
            <a:fillRect/>
          </a:stretch>
        </p:blipFill>
        <p:spPr bwMode="auto">
          <a:xfrm rot="10800000">
            <a:off x="683565" y="2060846"/>
            <a:ext cx="6071588" cy="38164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4415" t="13049" r="69516"/>
          <a:stretch>
            <a:fillRect/>
          </a:stretch>
        </p:blipFill>
        <p:spPr bwMode="auto">
          <a:xfrm rot="10800000">
            <a:off x="6372200" y="1916830"/>
            <a:ext cx="1728192" cy="41476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214546" y="428604"/>
            <a:ext cx="49942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Детские работы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323</TotalTime>
  <Words>37</Words>
  <Application>Microsoft Office PowerPoint</Application>
  <PresentationFormat>Экран (4:3)</PresentationFormat>
  <Paragraphs>5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Слайд 1</vt:lpstr>
      <vt:lpstr>В отдаленной  части России, а именно в Ахангельской области, живут  народные мастера у которых основным материалом является – дерево и береста</vt:lpstr>
      <vt:lpstr>Слайд 3</vt:lpstr>
      <vt:lpstr>Слайд 4</vt:lpstr>
      <vt:lpstr>Слайд 5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Алёна</dc:creator>
  <cp:lastModifiedBy>Пользователь Windows</cp:lastModifiedBy>
  <cp:revision>47</cp:revision>
  <dcterms:created xsi:type="dcterms:W3CDTF">2013-12-17T09:21:36Z</dcterms:created>
  <dcterms:modified xsi:type="dcterms:W3CDTF">2013-12-18T08:24:28Z</dcterms:modified>
</cp:coreProperties>
</file>