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Сиротина Анастасия 9в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А. Радищев «Путешествие из Петербурга в Москву» 1790г.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94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Жанр «Путешествие»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564904"/>
            <a:ext cx="5134344" cy="4572000"/>
          </a:xfrm>
        </p:spPr>
        <p:txBody>
          <a:bodyPr>
            <a:normAutofit/>
          </a:bodyPr>
          <a:lstStyle/>
          <a:p>
            <a:r>
              <a:rPr lang="ru-RU" sz="1600" dirty="0"/>
              <a:t>Путешествие – литературный жанр, в основе которого </a:t>
            </a:r>
            <a:r>
              <a:rPr lang="ru-RU" sz="1600" dirty="0" smtClean="0"/>
              <a:t>лежит </a:t>
            </a:r>
            <a:r>
              <a:rPr lang="ru-RU" sz="1600" i="1" dirty="0" smtClean="0"/>
              <a:t>описание </a:t>
            </a:r>
            <a:r>
              <a:rPr lang="ru-RU" sz="1600" i="1" dirty="0"/>
              <a:t>странствий героя</a:t>
            </a:r>
            <a:r>
              <a:rPr lang="ru-RU" sz="1600" dirty="0"/>
              <a:t>. Это могут быть сведения об увиденных путешественником странах, народах в форме путевых дневников, заметок, очерков и так далее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600" dirty="0" smtClean="0"/>
              <a:t>Основная цель – познавательная.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84879"/>
            <a:ext cx="3600400" cy="467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45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Эпиграф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sz="1800" dirty="0" smtClean="0"/>
              <a:t>Чудовище </a:t>
            </a:r>
            <a:r>
              <a:rPr lang="ru-RU" sz="1800" dirty="0" err="1" smtClean="0"/>
              <a:t>обло</a:t>
            </a:r>
            <a:r>
              <a:rPr lang="ru-RU" sz="1800" dirty="0" smtClean="0"/>
              <a:t>, озорно, огромно, </a:t>
            </a:r>
            <a:r>
              <a:rPr lang="ru-RU" sz="1800" dirty="0" err="1" smtClean="0"/>
              <a:t>стозевно</a:t>
            </a:r>
            <a:r>
              <a:rPr lang="ru-RU" sz="1800" dirty="0" smtClean="0"/>
              <a:t> и </a:t>
            </a:r>
            <a:r>
              <a:rPr lang="ru-RU" sz="1800" dirty="0" err="1" smtClean="0"/>
              <a:t>лаяй</a:t>
            </a:r>
            <a:r>
              <a:rPr lang="ru-RU" sz="1800" dirty="0" smtClean="0"/>
              <a:t>. (стих из поэмы Тредиаковского). </a:t>
            </a:r>
            <a:endParaRPr lang="ru-RU" sz="1800" dirty="0"/>
          </a:p>
          <a:p>
            <a:r>
              <a:rPr lang="ru-RU" sz="1800" dirty="0" smtClean="0"/>
              <a:t>Значение фразы: </a:t>
            </a:r>
            <a:r>
              <a:rPr lang="ru-RU" sz="1800" dirty="0"/>
              <a:t>«Чудовище тучное, гнусное, огромное, со ста пастями и лающее»</a:t>
            </a:r>
            <a:endParaRPr lang="ru-RU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10990"/>
            <a:ext cx="2337048" cy="371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81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95536" y="5301208"/>
            <a:ext cx="8503920" cy="1037856"/>
          </a:xfrm>
        </p:spPr>
        <p:txBody>
          <a:bodyPr>
            <a:normAutofit/>
          </a:bodyPr>
          <a:lstStyle/>
          <a:p>
            <a:r>
              <a:rPr lang="ru-RU" sz="1800" dirty="0"/>
              <a:t>«Путешествие» разделяется на главы, из которых первая называется «Выезд», а последующие носят названия станций между Петербургом и </a:t>
            </a:r>
            <a:r>
              <a:rPr lang="ru-RU" sz="1800" dirty="0" smtClean="0"/>
              <a:t>Москвой, например </a:t>
            </a:r>
            <a:r>
              <a:rPr lang="ru-RU" sz="1800" dirty="0" err="1" smtClean="0"/>
              <a:t>Тосна</a:t>
            </a:r>
            <a:r>
              <a:rPr lang="ru-RU" sz="1800" dirty="0" smtClean="0"/>
              <a:t>, Любани, Чудово</a:t>
            </a:r>
            <a:endParaRPr lang="ru-RU" sz="1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801" y="315157"/>
            <a:ext cx="6336704" cy="4936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71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«Любани»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132856"/>
            <a:ext cx="8503920" cy="4572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Крестьянин православный, а вынужден работать в воскресенье.</a:t>
            </a:r>
          </a:p>
          <a:p>
            <a:r>
              <a:rPr lang="ru-RU" sz="2000" dirty="0" smtClean="0"/>
              <a:t>Трое сыновей и трое детей (старшему 10 лет)</a:t>
            </a:r>
          </a:p>
          <a:p>
            <a:r>
              <a:rPr lang="ru-RU" sz="2000" dirty="0" smtClean="0"/>
              <a:t>В семье 1 работоспособный, поэтому выходит и ночью.</a:t>
            </a:r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Автор </a:t>
            </a:r>
            <a:r>
              <a:rPr lang="ru-RU" sz="2000" dirty="0"/>
              <a:t> </a:t>
            </a:r>
            <a:r>
              <a:rPr lang="ru-RU" sz="2000" dirty="0" smtClean="0"/>
              <a:t>клянет </a:t>
            </a:r>
            <a:r>
              <a:rPr lang="ru-RU" sz="2000" dirty="0"/>
              <a:t>всех помещиков-эксплуататоров и себя за то, что обижал своего Петрушку, когда тот был пьян.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994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«Пешки»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132856"/>
            <a:ext cx="8503920" cy="4572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Сахар для крестьян – барское угощение.</a:t>
            </a:r>
          </a:p>
          <a:p>
            <a:r>
              <a:rPr lang="ru-RU" sz="2000" dirty="0"/>
              <a:t>Х</a:t>
            </a:r>
            <a:r>
              <a:rPr lang="ru-RU" sz="2000" dirty="0" smtClean="0"/>
              <a:t>озяйский </a:t>
            </a:r>
            <a:r>
              <a:rPr lang="ru-RU" sz="2000" dirty="0"/>
              <a:t>хлеб состоит из трех частей мякины и одной части </a:t>
            </a:r>
            <a:r>
              <a:rPr lang="ru-RU" sz="2000" dirty="0" smtClean="0"/>
              <a:t>не сеяной </a:t>
            </a:r>
            <a:r>
              <a:rPr lang="ru-RU" sz="2000" dirty="0"/>
              <a:t>муки. </a:t>
            </a:r>
            <a:endParaRPr lang="ru-RU" sz="2000" dirty="0" smtClean="0"/>
          </a:p>
          <a:p>
            <a:r>
              <a:rPr lang="ru-RU" sz="2000" dirty="0" smtClean="0"/>
              <a:t>Крестьянке не на что купить сахар.</a:t>
            </a:r>
          </a:p>
          <a:p>
            <a:endParaRPr lang="ru-RU" sz="2000" dirty="0"/>
          </a:p>
          <a:p>
            <a:r>
              <a:rPr lang="ru-RU" sz="2000" dirty="0" smtClean="0"/>
              <a:t>Автор </a:t>
            </a:r>
            <a:r>
              <a:rPr lang="ru-RU" sz="2000" dirty="0"/>
              <a:t>он восклицает: “Жестокосердный помещик! Посмотри на детей крестьян, тебе подвластных!”, призывает </a:t>
            </a:r>
            <a:r>
              <a:rPr lang="ru-RU" sz="2000" dirty="0" smtClean="0"/>
              <a:t> </a:t>
            </a:r>
            <a:r>
              <a:rPr lang="ru-RU" sz="2000" dirty="0" err="1" smtClean="0"/>
              <a:t>баринов</a:t>
            </a:r>
            <a:r>
              <a:rPr lang="ru-RU" sz="2000" dirty="0" smtClean="0"/>
              <a:t> одуматься</a:t>
            </a:r>
            <a:r>
              <a:rPr lang="ru-RU" sz="20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76066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«Чудово»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2852936"/>
            <a:ext cx="8503920" cy="4572000"/>
          </a:xfrm>
        </p:spPr>
        <p:txBody>
          <a:bodyPr>
            <a:normAutofit/>
          </a:bodyPr>
          <a:lstStyle/>
          <a:p>
            <a:r>
              <a:rPr lang="ru-RU" sz="1800" dirty="0"/>
              <a:t>Но начальник изволил почивать, и сержант, его подчинённый, не посмел будить его. </a:t>
            </a:r>
            <a:endParaRPr lang="ru-RU" sz="1800" dirty="0" smtClean="0"/>
          </a:p>
          <a:p>
            <a:r>
              <a:rPr lang="ru-RU" sz="1800" dirty="0" smtClean="0"/>
              <a:t>Приятель </a:t>
            </a:r>
            <a:r>
              <a:rPr lang="ru-RU" sz="1800" dirty="0"/>
              <a:t>пытался усовестить начальника, но тот сказал: «Не моя то должность</a:t>
            </a:r>
            <a:r>
              <a:rPr lang="ru-RU" sz="1800" dirty="0" smtClean="0"/>
              <a:t>».</a:t>
            </a:r>
          </a:p>
          <a:p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51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4572000"/>
            <a:ext cx="8503920" cy="4572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«Виновным </a:t>
            </a:r>
            <a:r>
              <a:rPr lang="ru-RU" sz="1600" dirty="0"/>
              <a:t>в преступлении присяги и должности подданного изданием книги… наполненной самыми вредными умствованиями, разрушающими покой общественный, умаляющими должное ко властям уважение, стремящимися к тому, чтобы произвести в народе негодование </a:t>
            </a:r>
            <a:r>
              <a:rPr lang="ru-RU" sz="1600" dirty="0" err="1"/>
              <a:t>противу</a:t>
            </a:r>
            <a:r>
              <a:rPr lang="ru-RU" sz="1600" dirty="0"/>
              <a:t> начальников и начальства и наконец оскорбительными и неистовыми </a:t>
            </a:r>
            <a:r>
              <a:rPr lang="ru-RU" sz="1600" dirty="0" err="1"/>
              <a:t>изражениями</a:t>
            </a:r>
            <a:r>
              <a:rPr lang="ru-RU" sz="1600" dirty="0"/>
              <a:t> </a:t>
            </a:r>
            <a:r>
              <a:rPr lang="ru-RU" sz="1600" dirty="0" err="1"/>
              <a:t>противу</a:t>
            </a:r>
            <a:r>
              <a:rPr lang="ru-RU" sz="1600" dirty="0"/>
              <a:t> сана и власти царской</a:t>
            </a:r>
            <a:r>
              <a:rPr lang="ru-RU" sz="1600" dirty="0" smtClean="0"/>
              <a:t>».</a:t>
            </a:r>
            <a:endParaRPr lang="ru-RU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56792"/>
            <a:ext cx="1898042" cy="298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270" y="1556792"/>
            <a:ext cx="3456384" cy="298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1"/>
            <a:ext cx="2008262" cy="298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863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80</TotalTime>
  <Words>203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А. Радищев «Путешествие из Петербурга в Москву» 1790г.</vt:lpstr>
      <vt:lpstr>Жанр «Путешествие»</vt:lpstr>
      <vt:lpstr>Эпиграф</vt:lpstr>
      <vt:lpstr>Презентация PowerPoint</vt:lpstr>
      <vt:lpstr>«Любани»</vt:lpstr>
      <vt:lpstr>«Пешки»</vt:lpstr>
      <vt:lpstr>«Чудово»</vt:lpstr>
      <vt:lpstr>Последствия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 Радищев «Путешествие из Петербурга в Москву» 1790г.</dc:title>
  <dc:creator>User</dc:creator>
  <cp:lastModifiedBy>User</cp:lastModifiedBy>
  <cp:revision>7</cp:revision>
  <dcterms:created xsi:type="dcterms:W3CDTF">2015-10-09T16:35:18Z</dcterms:created>
  <dcterms:modified xsi:type="dcterms:W3CDTF">2015-10-09T18:07:39Z</dcterms:modified>
</cp:coreProperties>
</file>