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9" r:id="rId9"/>
    <p:sldId id="264" r:id="rId10"/>
    <p:sldId id="267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CCFF"/>
    <a:srgbClr val="990000"/>
    <a:srgbClr val="FFFF99"/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42" autoAdjust="0"/>
    <p:restoredTop sz="94617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AA550B-6FFD-4CA2-883E-6C4EC85254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512FC-A74A-4607-AFDB-7DE18144DD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2AFAB-35DF-4C12-9021-0DAEEAF8A4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5CA7B8-890B-4F53-A9DC-FC9046B4E0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4AE3EA-E300-4FC8-A337-0EAF8480A8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2B240-830E-4CD9-A4D1-24BAC19507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654D9-CFE5-42AD-BBB0-B9297B52A7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56B1E-F734-43F2-A1D6-FC8199453C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0D5A91-7F76-4E22-81B9-43D84EAB51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D7264-386A-4D52-9502-783DDFEFBD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D432F7-3BBE-4BC3-BAF7-EC250C14B0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D5040088-A692-471B-924A-AE7558DBBB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0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2.wav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3.wav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4.wav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5.wav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6.wav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7.wav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8.wav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9.wav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5"/>
          <p:cNvSpPr txBox="1">
            <a:spLocks noChangeArrowheads="1"/>
          </p:cNvSpPr>
          <p:nvPr/>
        </p:nvSpPr>
        <p:spPr bwMode="auto">
          <a:xfrm>
            <a:off x="2171700" y="6413500"/>
            <a:ext cx="4705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990000"/>
                </a:solidFill>
                <a:latin typeface="Century Gothic" pitchFamily="34" charset="0"/>
              </a:rPr>
              <a:t>Повар – вкусная профессия!</a:t>
            </a:r>
          </a:p>
        </p:txBody>
      </p:sp>
      <p:sp>
        <p:nvSpPr>
          <p:cNvPr id="2051" name="WordArt 7"/>
          <p:cNvSpPr>
            <a:spLocks noChangeArrowheads="1" noChangeShapeType="1" noTextEdit="1"/>
          </p:cNvSpPr>
          <p:nvPr/>
        </p:nvSpPr>
        <p:spPr bwMode="auto">
          <a:xfrm>
            <a:off x="468313" y="333375"/>
            <a:ext cx="8496300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00"/>
                </a:solidFill>
                <a:latin typeface="Century Gothic"/>
              </a:rPr>
              <a:t>КТО ТАКОЙ ПОВАР? </a:t>
            </a:r>
          </a:p>
        </p:txBody>
      </p:sp>
      <p:pic>
        <p:nvPicPr>
          <p:cNvPr id="2052" name="Picture 8" descr="item_37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4075" y="1484313"/>
            <a:ext cx="4676775" cy="4752975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058" name="~PP63221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676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61400" y="637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47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2987675" y="2349500"/>
            <a:ext cx="3303588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7200" b="1">
                <a:solidFill>
                  <a:srgbClr val="990000"/>
                </a:solidFill>
                <a:latin typeface="Century Gothic" pitchFamily="34" charset="0"/>
              </a:rPr>
              <a:t>КОНЕЦ</a:t>
            </a:r>
          </a:p>
        </p:txBody>
      </p:sp>
      <p:pic>
        <p:nvPicPr>
          <p:cNvPr id="6149" name="~PP3323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278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661400" y="637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7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1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220788" y="6265863"/>
            <a:ext cx="67230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400" b="1">
                <a:latin typeface="Century Gothic" pitchFamily="34" charset="0"/>
              </a:rPr>
              <a:t>Кто же такой повар? Правильно, это человек, который умеет готовить, </a:t>
            </a:r>
          </a:p>
          <a:p>
            <a:pPr algn="ctr"/>
            <a:r>
              <a:rPr lang="ru-RU" sz="1400" b="1">
                <a:latin typeface="Century Gothic" pitchFamily="34" charset="0"/>
              </a:rPr>
              <a:t>причем, делает это очень-очень хорошо (профессионально).</a:t>
            </a:r>
          </a:p>
        </p:txBody>
      </p:sp>
      <p:pic>
        <p:nvPicPr>
          <p:cNvPr id="3075" name="Picture 3" descr="426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46325" y="176213"/>
            <a:ext cx="4530725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sol_principe0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5613" y="171450"/>
            <a:ext cx="8280400" cy="6053138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078" name="~PP23221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2388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661400" y="637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139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322263" y="5651500"/>
            <a:ext cx="4897437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entury Gothic" pitchFamily="34" charset="0"/>
              </a:rPr>
              <a:t>Профессия повара - одна из древнейших </a:t>
            </a:r>
          </a:p>
          <a:p>
            <a:pPr algn="ctr"/>
            <a:r>
              <a:rPr lang="ru-RU" sz="1400" b="1">
                <a:latin typeface="Century Gothic" pitchFamily="34" charset="0"/>
              </a:rPr>
              <a:t>в мире. Как только люди научились готовить еду </a:t>
            </a:r>
          </a:p>
          <a:p>
            <a:pPr algn="ctr"/>
            <a:r>
              <a:rPr lang="ru-RU" sz="1400" b="1">
                <a:latin typeface="Century Gothic" pitchFamily="34" charset="0"/>
              </a:rPr>
              <a:t>на огне – появились первые повара. </a:t>
            </a:r>
          </a:p>
        </p:txBody>
      </p:sp>
      <p:pic>
        <p:nvPicPr>
          <p:cNvPr id="4099" name="Picture 8" descr="f_11231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88913"/>
            <a:ext cx="7127875" cy="5408612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grpSp>
        <p:nvGrpSpPr>
          <p:cNvPr id="4105" name="Group 9"/>
          <p:cNvGrpSpPr>
            <a:grpSpLocks/>
          </p:cNvGrpSpPr>
          <p:nvPr/>
        </p:nvGrpSpPr>
        <p:grpSpPr bwMode="auto">
          <a:xfrm>
            <a:off x="5219700" y="4437063"/>
            <a:ext cx="3598863" cy="2305050"/>
            <a:chOff x="3288" y="2795"/>
            <a:chExt cx="2267" cy="1452"/>
          </a:xfrm>
        </p:grpSpPr>
        <p:sp>
          <p:nvSpPr>
            <p:cNvPr id="4102" name="Text Box 7"/>
            <p:cNvSpPr txBox="1">
              <a:spLocks noChangeArrowheads="1"/>
            </p:cNvSpPr>
            <p:nvPr/>
          </p:nvSpPr>
          <p:spPr bwMode="auto">
            <a:xfrm>
              <a:off x="3350" y="4055"/>
              <a:ext cx="220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400" b="1">
                  <a:latin typeface="Century Gothic" pitchFamily="34" charset="0"/>
                </a:rPr>
                <a:t>Думаю….они были примерно такие!</a:t>
              </a:r>
            </a:p>
          </p:txBody>
        </p:sp>
        <p:pic>
          <p:nvPicPr>
            <p:cNvPr id="4103" name="Picture 5" descr="img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288" y="2795"/>
              <a:ext cx="2267" cy="1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108" name="~PP23221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2145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661400" y="637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1608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706438" y="6265863"/>
            <a:ext cx="77089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400" b="1">
                <a:latin typeface="Century Gothic" pitchFamily="34" charset="0"/>
              </a:rPr>
              <a:t>Роль повара очень важна. Ведь оттого, что мы кушаем зависит наше настроение,</a:t>
            </a:r>
          </a:p>
          <a:p>
            <a:pPr algn="ctr"/>
            <a:r>
              <a:rPr lang="ru-RU" sz="1400" b="1">
                <a:latin typeface="Century Gothic" pitchFamily="34" charset="0"/>
              </a:rPr>
              <a:t>успехи в делах, и, самое главное, здоровье.</a:t>
            </a:r>
          </a:p>
        </p:txBody>
      </p:sp>
      <p:pic>
        <p:nvPicPr>
          <p:cNvPr id="5123" name="Picture 3" descr="87080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5863" y="258763"/>
            <a:ext cx="6842125" cy="5834062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125" name="~PP2323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763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61400" y="637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8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1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0" y="6296025"/>
            <a:ext cx="914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entury Gothic" pitchFamily="34" charset="0"/>
              </a:rPr>
              <a:t>Сначала кажется, что ничего сложного в профессии повара нет - ведь в каждой семье каждый день готовят еду. Но на самом деле - приготовление пищи - это настоящая наука.</a:t>
            </a:r>
          </a:p>
        </p:txBody>
      </p:sp>
      <p:pic>
        <p:nvPicPr>
          <p:cNvPr id="6147" name="Picture 3" descr="1245226326_child_kitchen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738" y="188913"/>
            <a:ext cx="3779837" cy="5976937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148" name="Picture 6" descr="kids-cooking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02138" y="188913"/>
            <a:ext cx="4513262" cy="5976937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3320" name="~PP2323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504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661400" y="637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606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3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2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1908175" y="6491288"/>
            <a:ext cx="5275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entury Gothic" pitchFamily="34" charset="0"/>
              </a:rPr>
              <a:t>Повара работают в детских садах…</a:t>
            </a:r>
          </a:p>
        </p:txBody>
      </p:sp>
      <p:pic>
        <p:nvPicPr>
          <p:cNvPr id="7171" name="Picture 4" descr="22a9d67a2f7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195263"/>
            <a:ext cx="6192838" cy="6186487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1270" name="~PP2323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830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61400" y="637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35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2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7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"/>
          <p:cNvSpPr txBox="1">
            <a:spLocks noChangeArrowheads="1"/>
          </p:cNvSpPr>
          <p:nvPr/>
        </p:nvSpPr>
        <p:spPr bwMode="auto">
          <a:xfrm>
            <a:off x="3851275" y="6540500"/>
            <a:ext cx="1368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400" b="1">
                <a:latin typeface="Century Gothic" pitchFamily="34" charset="0"/>
              </a:rPr>
              <a:t>…в школах…</a:t>
            </a:r>
          </a:p>
        </p:txBody>
      </p:sp>
      <p:pic>
        <p:nvPicPr>
          <p:cNvPr id="8195" name="Picture 6" descr="school_povar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2588" y="188913"/>
            <a:ext cx="8424862" cy="6323012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2297" name="~PP1323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374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61400" y="637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58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2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29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3924300" y="6437313"/>
            <a:ext cx="17986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400" b="1">
                <a:latin typeface="Century Gothic" pitchFamily="34" charset="0"/>
              </a:rPr>
              <a:t>…в ресторанах…</a:t>
            </a:r>
          </a:p>
        </p:txBody>
      </p:sp>
      <p:pic>
        <p:nvPicPr>
          <p:cNvPr id="9219" name="Picture 3" descr="2f9c5603c854cad372a39bac1d05f2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33375"/>
            <a:ext cx="8497888" cy="5924550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5365" name="~PP6323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60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61400" y="637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7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3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835150" y="6491288"/>
            <a:ext cx="5400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latin typeface="Century Gothic" pitchFamily="34" charset="0"/>
              </a:rPr>
              <a:t>Например, вот такой…</a:t>
            </a:r>
          </a:p>
        </p:txBody>
      </p:sp>
      <p:pic>
        <p:nvPicPr>
          <p:cNvPr id="11267" name="Picture 3" descr="b5d456fb2e9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188913"/>
            <a:ext cx="6985000" cy="6203950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21" name="~PP3323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490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61400" y="637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79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1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1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139</Words>
  <Application>Microsoft Office PowerPoint</Application>
  <PresentationFormat>Экран (4:3)</PresentationFormat>
  <Paragraphs>16</Paragraphs>
  <Slides>10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Николай</cp:lastModifiedBy>
  <cp:revision>27</cp:revision>
  <dcterms:created xsi:type="dcterms:W3CDTF">2010-03-11T07:24:09Z</dcterms:created>
  <dcterms:modified xsi:type="dcterms:W3CDTF">2013-10-04T07:19:01Z</dcterms:modified>
</cp:coreProperties>
</file>