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2" r:id="rId9"/>
    <p:sldId id="273" r:id="rId10"/>
    <p:sldId id="263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6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D3EF9C-6165-40B1-8B04-8913CE00EA93}" type="datetimeFigureOut">
              <a:rPr lang="ru-RU" smtClean="0"/>
              <a:t>19.11.2013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21ECE8-FFEF-41C7-BE94-95CD90FCA2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8867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21ECE8-FFEF-41C7-BE94-95CD90FCA206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99691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73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70037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4265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3149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96320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10033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7171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10396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179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9819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3333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3737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6738" y="-2"/>
            <a:ext cx="9725025" cy="700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593360"/>
            <a:ext cx="5004048" cy="3296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55414" y="188640"/>
            <a:ext cx="64807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МКОУ </a:t>
            </a:r>
            <a:r>
              <a:rPr kumimoji="0" lang="ru-RU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Бурановская</a:t>
            </a: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основная общеобразовательная школа</a:t>
            </a:r>
            <a:endParaRPr kumimoji="0" lang="ru-RU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50230" y="908720"/>
            <a:ext cx="408240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FASTNACHT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- 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42005" y="3889591"/>
            <a:ext cx="399913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КАРНАВАЛ </a:t>
            </a:r>
          </a:p>
          <a:p>
            <a:pPr algn="ctr"/>
            <a:r>
              <a:rPr lang="ru-RU" sz="4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4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ГЕРМАНИИ</a:t>
            </a:r>
            <a:endParaRPr lang="ru-RU" sz="2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90" y="1792570"/>
            <a:ext cx="5118715" cy="3415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323966" y="5214068"/>
            <a:ext cx="30243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Составитель: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Киселева Елена Николаевна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учитель немецкого языка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397289" y="6309320"/>
            <a:ext cx="178946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БУРАНОВО 2013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7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13" y="-2"/>
            <a:ext cx="9725025" cy="700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9188" y="6463"/>
            <a:ext cx="93965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Наконец, наступает вторник "перед постом" (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Faschingdienstag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карнавальные костюмы наряжаются дети, причем, уже с утра приходят наряженными в школу. Сразу же после уроков они пойдут по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домам, где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их уже ждут со сладостями и мелкими сувенирами.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970" y="1295756"/>
            <a:ext cx="5905500" cy="393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633" y="1484784"/>
            <a:ext cx="3011016" cy="3024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5091" y="5229581"/>
            <a:ext cx="919484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Праздник заканчивается в Пепельную среду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Aschermittwoch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– день Великого поста (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Fastenzeit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). В этот день в католической церкви сжигают прошлогодние пальмовые ветви и проводят специальный обряд – на лоб верующих наносится  пеплом знак креста. Этот обряд знаменует сокрушение и покаяние, которые требуются от христиан во время поста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84717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25025" cy="700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18241" y="3789040"/>
            <a:ext cx="482453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феврале в католических регионах Германии проходит карнавал —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Fastnacht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или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Fasching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астало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так называемое пятое время года — время ярких и шумных карнавалов. В феврале на улицах вы можете увидеть людей в костюмах клоунов, демонов и других невероятных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одеяниях.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61" y="260648"/>
            <a:ext cx="5277895" cy="3518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1308" y="1071400"/>
            <a:ext cx="3402692" cy="4858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1440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25025" cy="700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73488" y="260648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Начальным пунктом празднований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является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Вайберфастнахт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(нем.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Weiberfastnacht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), так называемый «грязный четверг»,  который начинается в 11 час. 11 мин. Его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празднуют только женщины. Они наряжаются в ведьм, ярмарочных торговок, чертовок.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804248" y="3933056"/>
            <a:ext cx="248624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Возглавляет эту процессию Король Дураков. Выбирается он каждый год и сопровождает его Крестьянин и Прекрасная Дева.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5178"/>
            <a:ext cx="3563888" cy="3887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034" y="2896967"/>
            <a:ext cx="5256584" cy="3943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64044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25025" cy="700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602" y="2035880"/>
            <a:ext cx="5090494" cy="3639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2288" y="3284984"/>
            <a:ext cx="4774632" cy="357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30625" y="404664"/>
            <a:ext cx="8887818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Пятницу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именуют «копчёной» (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Rußiger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err="1" smtClean="0">
                <a:latin typeface="Times New Roman" pitchFamily="18" charset="0"/>
                <a:cs typeface="Times New Roman" pitchFamily="18" charset="0"/>
              </a:rPr>
              <a:t>Freitag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Назван этот день 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честь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забавы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королевских шутов, которые последнюю пятницу перед началом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великого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поста кидались копотью в лицо всем подряд. Этот обычай до сих пор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очень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любим детьми.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Только теперь они разбрызгивают специальную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жидкую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разноцветную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резину 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баллончиках.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73690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25025" cy="700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77" y="4393117"/>
            <a:ext cx="3073318" cy="230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2" y="620689"/>
            <a:ext cx="3326160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59832" y="116632"/>
            <a:ext cx="2907196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Следом наступает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«сальная суббота" (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Schmalziger </a:t>
            </a:r>
            <a:r>
              <a:rPr lang="en-US" sz="2000" i="1" dirty="0" err="1">
                <a:latin typeface="Times New Roman" pitchFamily="18" charset="0"/>
                <a:cs typeface="Times New Roman" pitchFamily="18" charset="0"/>
              </a:rPr>
              <a:t>Samstag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). Так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как в пост запрещено есть молоко и яйца, то обычно их начинали расходовать в субботу, выпекая пироги на </a:t>
            </a:r>
            <a:r>
              <a:rPr lang="en-US" sz="2000" i="1" dirty="0" err="1">
                <a:latin typeface="Times New Roman" pitchFamily="18" charset="0"/>
                <a:cs typeface="Times New Roman" pitchFamily="18" charset="0"/>
              </a:rPr>
              <a:t>Schmalz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топлёном сале. Сейчас их называют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берлинер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 (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Berliner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Любая уважающая себя кондитерская выставляет во время карнавала на продажу не менее 10 сортов. Это кондитерское изделие так любимо в Германии, что выпекается и продаётся круглый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год.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1043" y="3320303"/>
            <a:ext cx="3537697" cy="3537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812677"/>
            <a:ext cx="3048000" cy="215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31057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25025" cy="700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6081" y="3615125"/>
            <a:ext cx="3088333" cy="2316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544" y="3598468"/>
            <a:ext cx="3348261" cy="2243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545" y="997713"/>
            <a:ext cx="3010295" cy="2033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876191"/>
            <a:ext cx="2686907" cy="2015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84684" y="5842337"/>
            <a:ext cx="84066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Такие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шествия в народе называют «поездами». Кельн, Дюссельдорф, Майнц,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Менхенгладбах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Бонн,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Дуйсбург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именно в этих городах проводятся самые крупные карнавальные шествия.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21545" y="116632"/>
            <a:ext cx="93610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«воскресенье тюльпанов» (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Tulpensonntag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) - именно в этот день практически во всех городах Германии проводятся уличные шествия в карнавальных костюмах.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4184" y="1744081"/>
            <a:ext cx="4384080" cy="2923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13070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25025" cy="700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21296" y="188640"/>
            <a:ext cx="86227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Главным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же мероприятием праздника считается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Rosenmontag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 —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карнавальное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шествие, начало завершающей стадии карнавалов.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041775"/>
            <a:ext cx="4224337" cy="281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35363"/>
            <a:ext cx="3670300" cy="3322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0680" y="1036638"/>
            <a:ext cx="4445000" cy="300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50488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25025" cy="700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798" y="1476017"/>
            <a:ext cx="4445638" cy="2591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1464" y="139736"/>
            <a:ext cx="936209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Оно напоминает демонстрацию: перекрывается автомобильное движение и по центральным улицам города несколько часов подряд идут и едут на украшенных машинах наряженные клоуны, принцессы, короли, бароны, всевозможные оркестры, девушки, несмотря на погоду, одетые в короткие карнавальные платья. 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669" y="3482246"/>
            <a:ext cx="4473224" cy="3351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617" y="3482246"/>
            <a:ext cx="4477068" cy="3351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77545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833545" cy="700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324" y="188640"/>
            <a:ext cx="95302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Все поют, кричат приветствия, бросают в толпу зрителей конфетти,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конфеты. Заканчивается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шествие на одной из больших площадей города приветствиями участников и концертом.</a:t>
            </a: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263937"/>
            <a:ext cx="7321996" cy="5491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775457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223</TotalTime>
  <Words>488</Words>
  <Application>Microsoft Office PowerPoint</Application>
  <PresentationFormat>Экран (4:3)</PresentationFormat>
  <Paragraphs>24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Яковченко Д.Н.</cp:lastModifiedBy>
  <cp:revision>42</cp:revision>
  <dcterms:modified xsi:type="dcterms:W3CDTF">2013-11-19T05:52:38Z</dcterms:modified>
</cp:coreProperties>
</file>