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66" r:id="rId4"/>
    <p:sldId id="267" r:id="rId5"/>
    <p:sldId id="257" r:id="rId6"/>
    <p:sldId id="260" r:id="rId7"/>
    <p:sldId id="273" r:id="rId8"/>
    <p:sldId id="269" r:id="rId9"/>
    <p:sldId id="271" r:id="rId10"/>
    <p:sldId id="259" r:id="rId11"/>
    <p:sldId id="274" r:id="rId12"/>
    <p:sldId id="272" r:id="rId13"/>
    <p:sldId id="268" r:id="rId14"/>
    <p:sldId id="279" r:id="rId15"/>
    <p:sldId id="275" r:id="rId16"/>
    <p:sldId id="263" r:id="rId17"/>
    <p:sldId id="258" r:id="rId1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7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E199D66-2FA8-4F85-9544-C040C777B6E0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93D1E2-DF88-4A17-AD8C-5568987A342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189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210C29-A324-4AB5-8846-15F4FDF168DD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5B2F48-088A-4596-9CA6-C144434BE61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02643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E63E72E-AA1B-4CD6-B2DD-FC48F0D94426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2D6A7D-A212-48B3-9197-F3E1A16472A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257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9587AF6-5227-42AD-95FB-8FDD85CDA2AB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DF1AAC-F7EB-4304-9657-6A08AE49AD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284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670FC1-5578-4099-A362-7EA732841741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08B7E6-F012-476C-92B3-25B3C5D244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81903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04B9992-F5DA-4DB0-8A63-C9A9C4D8CB16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B5F03-36A8-4EB7-AB83-BB832584EFE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046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29FA843-A41D-4BB0-9DCC-B7608874B550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47E006-552B-4B6E-B048-40D18D8CD63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572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9F88857-5159-4151-A77B-E00A957511F9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7EC50-E35F-417D-A049-507FBC483D9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761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0423D14-FB3E-487D-9D39-FD18DEB8C8BE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372034-61B8-47C2-A800-EDD675802D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3186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2BC2E82-3BF7-4ADA-9FE4-F5B027722CF0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B0C129-11A1-4026-B9BB-B1815E7B55E9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884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91007F-CAC5-4CAA-9699-6262C123F19A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1CB48C-8E30-42F4-BFC3-E6F1B8D660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546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Заголовок 1"/>
          <p:cNvSpPr>
            <a:spLocks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заголовка</a:t>
            </a:r>
          </a:p>
        </p:txBody>
      </p:sp>
      <p:sp>
        <p:nvSpPr>
          <p:cNvPr id="1026" name="Текст 2"/>
          <p:cNvSpPr>
            <a:spLocks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</a:p>
        </p:txBody>
      </p:sp>
      <p:sp>
        <p:nvSpPr>
          <p:cNvPr id="1027" name="Дата 3"/>
          <p:cNvSpPr>
            <a:spLocks noChangeArrowheads="1"/>
          </p:cNvSpPr>
          <p:nvPr>
            <p:ph type="dt" sz="half" idx="2"/>
          </p:nvPr>
        </p:nvSpPr>
        <p:spPr bwMode="auto"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E5FBE918-B085-49DF-AAF5-F99C611CCA13}" type="datetimeFigureOut">
              <a:rPr lang="en-US"/>
              <a:pPr/>
              <a:t>12/10/2012</a:t>
            </a:fld>
            <a:endParaRPr lang="en-US"/>
          </a:p>
        </p:txBody>
      </p:sp>
      <p:sp>
        <p:nvSpPr>
          <p:cNvPr id="1028" name="Нижний колонтитул 4"/>
          <p:cNvSpPr>
            <a:spLocks noChangeArrowheads="1"/>
          </p:cNvSpPr>
          <p:nvPr>
            <p:ph type="ftr" sz="quarter" idx="3"/>
          </p:nvPr>
        </p:nvSpPr>
        <p:spPr bwMode="auto"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029" name="Номер слайда 5"/>
          <p:cNvSpPr>
            <a:spLocks noChangeArrowheads="1"/>
          </p:cNvSpPr>
          <p:nvPr>
            <p:ph type="sldNum" sz="quarter" idx="4"/>
          </p:nvPr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6F9BC219-06CE-4100-A98C-83AB392C509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66" charset="-52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0"/>
        </a:spcBef>
        <a:spcAft>
          <a:spcPct val="0"/>
        </a:spcAft>
        <a:buClr>
          <a:schemeClr val="tx1"/>
        </a:buClr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Relationship Id="rId9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Заголовок 1"/>
          <p:cNvSpPr>
            <a:spLocks noChangeArrowheads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b="1" u="sng">
                <a:solidFill>
                  <a:srgbClr val="4F6228"/>
                </a:solidFill>
              </a:rPr>
              <a:t>Какие бывают животные.</a:t>
            </a:r>
          </a:p>
        </p:txBody>
      </p:sp>
      <p:sp>
        <p:nvSpPr>
          <p:cNvPr id="2050" name="Подзаголовок 2"/>
          <p:cNvSpPr>
            <a:spLocks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2 класс.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Заголовок 6"/>
          <p:cNvSpPr>
            <a:spLocks noChangeArrowheads="1"/>
          </p:cNvSpPr>
          <p:nvPr>
            <p:ph type="title" idx="4294967295"/>
          </p:nvPr>
        </p:nvSpPr>
        <p:spPr>
          <a:xfrm>
            <a:off x="428625" y="785813"/>
            <a:ext cx="8229600" cy="1143000"/>
          </a:xfrm>
        </p:spPr>
        <p:txBody>
          <a:bodyPr/>
          <a:lstStyle/>
          <a:p>
            <a:r>
              <a:rPr lang="en-US" sz="2800">
                <a:solidFill>
                  <a:srgbClr val="4F6228"/>
                </a:solidFill>
              </a:rPr>
              <a:t>Колибри – самая маленькая птичка.</a:t>
            </a:r>
          </a:p>
        </p:txBody>
      </p:sp>
      <p:pic>
        <p:nvPicPr>
          <p:cNvPr id="11266" name="Содержимое 5" descr="2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14563" y="1928813"/>
            <a:ext cx="4762500" cy="4086225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Заголовок 1"/>
          <p:cNvSpPr>
            <a:spLocks noChangeArrowheads="1"/>
          </p:cNvSpPr>
          <p:nvPr>
            <p:ph type="title" idx="4294967295"/>
          </p:nvPr>
        </p:nvSpPr>
        <p:spPr>
          <a:xfrm>
            <a:off x="457200" y="1000125"/>
            <a:ext cx="8229600" cy="1428750"/>
          </a:xfrm>
        </p:spPr>
        <p:txBody>
          <a:bodyPr/>
          <a:lstStyle/>
          <a:p>
            <a:r>
              <a:rPr lang="en-US" sz="2800">
                <a:solidFill>
                  <a:srgbClr val="4F6228"/>
                </a:solidFill>
              </a:rPr>
              <a:t>Рыбы- это водные животные тело которых покрыто чешуёй. Известно 25 тысяч различных видов рыб.</a:t>
            </a:r>
          </a:p>
        </p:txBody>
      </p:sp>
      <p:pic>
        <p:nvPicPr>
          <p:cNvPr id="12290" name="Содержимое 3" descr="289909b580ac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29125" y="2357438"/>
            <a:ext cx="4714875" cy="3429000"/>
          </a:xfrm>
        </p:spPr>
      </p:pic>
      <p:pic>
        <p:nvPicPr>
          <p:cNvPr id="12291" name="Рисунок 4" descr="b8ea5d87e243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57438"/>
            <a:ext cx="4429125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2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9" grpId="0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4"/>
          <p:cNvSpPr>
            <a:spLocks noChangeArrowheads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endParaRPr lang="ru-RU" sz="2000" b="1"/>
          </a:p>
        </p:txBody>
      </p:sp>
      <p:pic>
        <p:nvPicPr>
          <p:cNvPr id="13314" name="Содержимое 3" descr="whale-shark-22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357563" y="1357313"/>
            <a:ext cx="5786437" cy="4429125"/>
          </a:xfrm>
        </p:spPr>
      </p:pic>
      <p:sp>
        <p:nvSpPr>
          <p:cNvPr id="13315" name="Текст 5"/>
          <p:cNvSpPr>
            <a:spLocks noChangeArrowheads="1"/>
          </p:cNvSpPr>
          <p:nvPr>
            <p:ph type="body" sz="half" idx="4294967295"/>
          </p:nvPr>
        </p:nvSpPr>
        <p:spPr>
          <a:xfrm>
            <a:off x="142875" y="1435100"/>
            <a:ext cx="3071813" cy="4691063"/>
          </a:xfrm>
        </p:spPr>
        <p:txBody>
          <a:bodyPr/>
          <a:lstStyle/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Самая крупная рыба –</a:t>
            </a: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китовая акула, она же и самая безобидная -  </a:t>
            </a: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питается плангтоном.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5"/>
          <p:cNvSpPr>
            <a:spLocks noChangeArrowheads="1"/>
          </p:cNvSpPr>
          <p:nvPr>
            <p:ph type="title" idx="4294967295"/>
          </p:nvPr>
        </p:nvSpPr>
        <p:spPr>
          <a:xfrm>
            <a:off x="214313" y="1428750"/>
            <a:ext cx="8472487" cy="1214438"/>
          </a:xfrm>
        </p:spPr>
        <p:txBody>
          <a:bodyPr/>
          <a:lstStyle/>
          <a:p>
            <a:r>
              <a:rPr lang="en-US" sz="2400">
                <a:solidFill>
                  <a:srgbClr val="4F6228"/>
                </a:solidFill>
              </a:rPr>
              <a:t>Земноводные(амфибии) –самая  малочисленная группа животных- около3000 видов  .Их  тело покрыто мягкой и влажной кожей.</a:t>
            </a:r>
            <a:br>
              <a:rPr lang="en-US" sz="2400">
                <a:solidFill>
                  <a:srgbClr val="4F6228"/>
                </a:solidFill>
              </a:rPr>
            </a:br>
            <a:r>
              <a:rPr lang="en-US" sz="2400">
                <a:solidFill>
                  <a:srgbClr val="4F6228"/>
                </a:solidFill>
              </a:rPr>
              <a:t/>
            </a:r>
            <a:br>
              <a:rPr lang="en-US" sz="2400">
                <a:solidFill>
                  <a:srgbClr val="4F6228"/>
                </a:solidFill>
              </a:rPr>
            </a:br>
            <a:endParaRPr lang="en-US" sz="2400">
              <a:solidFill>
                <a:srgbClr val="4F6228"/>
              </a:solidFill>
            </a:endParaRPr>
          </a:p>
        </p:txBody>
      </p:sp>
      <p:pic>
        <p:nvPicPr>
          <p:cNvPr id="14338" name="Содержимое 3" descr="i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29188" y="2571750"/>
            <a:ext cx="3571875" cy="3038475"/>
          </a:xfrm>
        </p:spPr>
      </p:pic>
      <p:pic>
        <p:nvPicPr>
          <p:cNvPr id="14339" name="Рисунок 4" descr="ropuchazi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571750"/>
            <a:ext cx="3429000" cy="3008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20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7" grpId="0" animBg="1" advAuto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ChangeArrowheads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endParaRPr lang="ru-RU" sz="2000" b="1"/>
          </a:p>
        </p:txBody>
      </p:sp>
      <p:pic>
        <p:nvPicPr>
          <p:cNvPr id="15362" name="Содержимое 4" descr="neobichnoe_zemnovodnoe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5050" y="1214438"/>
            <a:ext cx="5426075" cy="4500562"/>
          </a:xfrm>
        </p:spPr>
      </p:pic>
      <p:sp>
        <p:nvSpPr>
          <p:cNvPr id="15363" name="Текст 3"/>
          <p:cNvSpPr>
            <a:spLocks noChangeArrowheads="1"/>
          </p:cNvSpPr>
          <p:nvPr>
            <p:ph type="body" sz="half" idx="4294967295"/>
          </p:nvPr>
        </p:nvSpPr>
        <p:spPr>
          <a:xfrm>
            <a:off x="457200" y="1435100"/>
            <a:ext cx="3008313" cy="4691063"/>
          </a:xfrm>
        </p:spPr>
        <p:txBody>
          <a:bodyPr/>
          <a:lstStyle/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Это пурпурная лягушка . Большую часть жизни она проводит под землёй.</a:t>
            </a:r>
          </a:p>
          <a:p>
            <a:pPr marL="0" indent="0">
              <a:buClrTx/>
              <a:buFontTx/>
              <a:buNone/>
            </a:pPr>
            <a:endParaRPr lang="en-US" sz="2400">
              <a:solidFill>
                <a:srgbClr val="4F6228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7"/>
          <p:cNvSpPr>
            <a:spLocks noChangeArrowheads="1"/>
          </p:cNvSpPr>
          <p:nvPr>
            <p:ph type="title" idx="4294967295"/>
          </p:nvPr>
        </p:nvSpPr>
        <p:spPr>
          <a:xfrm>
            <a:off x="457200" y="857250"/>
            <a:ext cx="8229600" cy="1643063"/>
          </a:xfrm>
        </p:spPr>
        <p:txBody>
          <a:bodyPr/>
          <a:lstStyle/>
          <a:p>
            <a:r>
              <a:rPr lang="en-US" sz="2800">
                <a:solidFill>
                  <a:srgbClr val="4F6228"/>
                </a:solidFill>
              </a:rPr>
              <a:t>Пресмыкающиеся(рептилии)-животные тело которых покрыто чешуйками или щитками. Насчитывается 9 тысяч видов.</a:t>
            </a:r>
          </a:p>
        </p:txBody>
      </p:sp>
      <p:pic>
        <p:nvPicPr>
          <p:cNvPr id="16386" name="Содержимое 3" descr="Reptiles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00125" y="2357438"/>
            <a:ext cx="7429500" cy="37687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6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5" grpId="0" animBg="1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8"/>
          <p:cNvSpPr>
            <a:spLocks noChangeArrowheads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endParaRPr lang="ru-RU" sz="2000" b="1"/>
          </a:p>
        </p:txBody>
      </p:sp>
      <p:pic>
        <p:nvPicPr>
          <p:cNvPr id="17410" name="Содержимое 4" descr="1262169992_Furcifer_Pardalis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0688" y="1143000"/>
            <a:ext cx="3524250" cy="2743200"/>
          </a:xfrm>
        </p:spPr>
      </p:pic>
      <p:sp>
        <p:nvSpPr>
          <p:cNvPr id="17411" name="Текст 10"/>
          <p:cNvSpPr>
            <a:spLocks noChangeArrowheads="1"/>
          </p:cNvSpPr>
          <p:nvPr>
            <p:ph type="body" sz="half" idx="4294967295"/>
          </p:nvPr>
        </p:nvSpPr>
        <p:spPr>
          <a:xfrm>
            <a:off x="142875" y="1214438"/>
            <a:ext cx="3322638" cy="4911725"/>
          </a:xfrm>
        </p:spPr>
        <p:txBody>
          <a:bodyPr/>
          <a:lstStyle/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Хамелеон способен менять окраску тела и даже его отдельных частей в зависимости от температуры воздуха , освещения, влажности,  сытости , жажды, испуга.</a:t>
            </a:r>
          </a:p>
          <a:p>
            <a:pPr marL="0" indent="0">
              <a:buClrTx/>
              <a:buFontTx/>
              <a:buNone/>
            </a:pPr>
            <a:endParaRPr lang="en-US" sz="2400">
              <a:solidFill>
                <a:srgbClr val="4F6228"/>
              </a:solidFill>
            </a:endParaRPr>
          </a:p>
        </p:txBody>
      </p:sp>
      <p:pic>
        <p:nvPicPr>
          <p:cNvPr id="17412" name="Рисунок 5" descr="Chameleon 3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429000"/>
            <a:ext cx="3786188" cy="260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3" descr="i.jpg"/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0375"/>
            <a:ext cx="2071688" cy="1643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4" name="Рисунок 4" descr="solovey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000375"/>
            <a:ext cx="2428875" cy="1500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5" name="Рисунок 7" descr="i.jpg"/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4572000"/>
            <a:ext cx="2428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6" name="Рисунок 9" descr="i.jpg"/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43438"/>
            <a:ext cx="2071688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7" name="Рисунок 10" descr="i.jpg"/>
          <p:cNvPicPr>
            <a:picLocks noRot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0563" y="4572000"/>
            <a:ext cx="2214562" cy="135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8" name="Рисунок 11" descr="i.jpg"/>
          <p:cNvPicPr>
            <a:picLocks noRot="1"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4572000"/>
            <a:ext cx="2428875" cy="142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9" name="Рисунок 13" descr="i.jpg"/>
          <p:cNvPicPr>
            <a:picLocks noRot="1"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25" y="3000375"/>
            <a:ext cx="22860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Рисунок 14" descr="i.jpg"/>
          <p:cNvPicPr>
            <a:picLocks noRot="1"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3000375"/>
            <a:ext cx="2357437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441" name="Заголовок 15"/>
          <p:cNvSpPr>
            <a:spLocks noChangeArrowheads="1"/>
          </p:cNvSpPr>
          <p:nvPr>
            <p:ph type="title" idx="4294967295"/>
          </p:nvPr>
        </p:nvSpPr>
        <p:spPr>
          <a:xfrm>
            <a:off x="0" y="1143000"/>
            <a:ext cx="9144000" cy="1357313"/>
          </a:xfrm>
        </p:spPr>
        <p:txBody>
          <a:bodyPr/>
          <a:lstStyle/>
          <a:p>
            <a:r>
              <a:rPr lang="en-US" sz="2800">
                <a:solidFill>
                  <a:srgbClr val="4F6228"/>
                </a:solidFill>
              </a:rPr>
              <a:t>Распределите животных по группам.</a:t>
            </a:r>
            <a:br>
              <a:rPr lang="en-US" sz="2800">
                <a:solidFill>
                  <a:srgbClr val="4F6228"/>
                </a:solidFill>
              </a:rPr>
            </a:br>
            <a:r>
              <a:rPr lang="en-US" sz="2800">
                <a:solidFill>
                  <a:srgbClr val="4F6228"/>
                </a:solidFill>
              </a:rPr>
              <a:t>звери  птицы  насекомые  земноводные пресмыкающиеся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Заголовок 1"/>
          <p:cNvSpPr>
            <a:spLocks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4" name="Содержимое 2"/>
          <p:cNvSpPr>
            <a:spLocks noChangeArrowheads="1"/>
          </p:cNvSpPr>
          <p:nvPr>
            <p:ph idx="4294967295"/>
          </p:nvPr>
        </p:nvSpPr>
        <p:spPr>
          <a:xfrm>
            <a:off x="457200" y="1214438"/>
            <a:ext cx="8229600" cy="4911725"/>
          </a:xfrm>
        </p:spPr>
        <p:txBody>
          <a:bodyPr/>
          <a:lstStyle/>
          <a:p>
            <a:pPr algn="ctr">
              <a:buClrTx/>
              <a:buFontTx/>
              <a:buNone/>
            </a:pPr>
            <a:r>
              <a:rPr lang="en-US">
                <a:solidFill>
                  <a:srgbClr val="FF0000"/>
                </a:solidFill>
              </a:rPr>
              <a:t>ж</a:t>
            </a:r>
            <a:r>
              <a:rPr lang="en-US">
                <a:solidFill>
                  <a:srgbClr val="4F6228"/>
                </a:solidFill>
              </a:rPr>
              <a:t>ук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л</a:t>
            </a:r>
            <a:r>
              <a:rPr lang="en-US">
                <a:solidFill>
                  <a:srgbClr val="FF0000"/>
                </a:solidFill>
              </a:rPr>
              <a:t>и</a:t>
            </a:r>
            <a:r>
              <a:rPr lang="en-US">
                <a:solidFill>
                  <a:srgbClr val="4F6228"/>
                </a:solidFill>
              </a:rPr>
              <a:t>са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мед</a:t>
            </a:r>
            <a:r>
              <a:rPr lang="en-US">
                <a:solidFill>
                  <a:srgbClr val="FF0000"/>
                </a:solidFill>
              </a:rPr>
              <a:t>в</a:t>
            </a:r>
            <a:r>
              <a:rPr lang="en-US">
                <a:solidFill>
                  <a:srgbClr val="4F6228"/>
                </a:solidFill>
              </a:rPr>
              <a:t>едь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с</a:t>
            </a:r>
            <a:r>
              <a:rPr lang="en-US">
                <a:solidFill>
                  <a:srgbClr val="FF0000"/>
                </a:solidFill>
              </a:rPr>
              <a:t>о</a:t>
            </a:r>
            <a:r>
              <a:rPr lang="en-US">
                <a:solidFill>
                  <a:srgbClr val="4F6228"/>
                </a:solidFill>
              </a:rPr>
              <a:t>м 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у</a:t>
            </a:r>
            <a:r>
              <a:rPr lang="en-US">
                <a:solidFill>
                  <a:srgbClr val="FF0000"/>
                </a:solidFill>
              </a:rPr>
              <a:t>т</a:t>
            </a:r>
            <a:r>
              <a:rPr lang="en-US">
                <a:solidFill>
                  <a:srgbClr val="4F6228"/>
                </a:solidFill>
              </a:rPr>
              <a:t>ка 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куз</a:t>
            </a:r>
            <a:r>
              <a:rPr lang="en-US">
                <a:solidFill>
                  <a:srgbClr val="FF0000"/>
                </a:solidFill>
              </a:rPr>
              <a:t>н</a:t>
            </a:r>
            <a:r>
              <a:rPr lang="en-US">
                <a:solidFill>
                  <a:srgbClr val="4F6228"/>
                </a:solidFill>
              </a:rPr>
              <a:t>ечик 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м</a:t>
            </a:r>
            <a:r>
              <a:rPr lang="en-US">
                <a:solidFill>
                  <a:srgbClr val="FF0000"/>
                </a:solidFill>
              </a:rPr>
              <a:t>ы</a:t>
            </a:r>
            <a:r>
              <a:rPr lang="en-US">
                <a:solidFill>
                  <a:srgbClr val="4F6228"/>
                </a:solidFill>
              </a:rPr>
              <a:t>шка </a:t>
            </a:r>
          </a:p>
          <a:p>
            <a:pPr algn="ctr">
              <a:buClrTx/>
              <a:buFontTx/>
              <a:buNone/>
            </a:pPr>
            <a:r>
              <a:rPr lang="en-US">
                <a:solidFill>
                  <a:srgbClr val="4F6228"/>
                </a:solidFill>
              </a:rPr>
              <a:t>ол</a:t>
            </a:r>
            <a:r>
              <a:rPr lang="en-US">
                <a:solidFill>
                  <a:srgbClr val="FF0000"/>
                </a:solidFill>
              </a:rPr>
              <a:t>е</a:t>
            </a:r>
            <a:r>
              <a:rPr lang="en-US">
                <a:solidFill>
                  <a:srgbClr val="4F6228"/>
                </a:solidFill>
              </a:rPr>
              <a:t>нь</a:t>
            </a:r>
          </a:p>
          <a:p>
            <a:pPr algn="ctr">
              <a:buClrTx/>
              <a:buFontTx/>
              <a:buNone/>
            </a:pPr>
            <a:endParaRPr lang="en-US">
              <a:solidFill>
                <a:srgbClr val="4F6228"/>
              </a:solidFill>
            </a:endParaRPr>
          </a:p>
        </p:txBody>
      </p:sp>
      <p:pic>
        <p:nvPicPr>
          <p:cNvPr id="3075" name="Рисунок 3" descr="55039129_u364_1213900459.jpg"/>
          <p:cNvPicPr>
            <a:picLocks noRot="1"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28750"/>
            <a:ext cx="2000250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6" name="Рисунок 4" descr="1221163001_14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1357313"/>
            <a:ext cx="1857375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7" name="Рисунок 5" descr="utka.jpg"/>
          <p:cNvPicPr>
            <a:picLocks noRot="1"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3071813"/>
            <a:ext cx="185737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8" name="Рисунок 6" descr="0_3d521_77bd6392_XL.jpg"/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5" y="4572000"/>
            <a:ext cx="1857375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79" name="Рисунок 7" descr="645c55.jpg"/>
          <p:cNvPicPr>
            <a:picLocks noRot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000375"/>
            <a:ext cx="2000250" cy="1519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0" name="Рисунок 8" descr="59614667.jpg"/>
          <p:cNvPicPr>
            <a:picLocks noRot="1"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00563"/>
            <a:ext cx="1857375" cy="139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1" name="Рисунок 9" descr="buck-formula-is-age-genetics-nutrition.jpg"/>
          <p:cNvPicPr>
            <a:picLocks noRot="1"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1357313"/>
            <a:ext cx="1928812" cy="1595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082" name="Рисунок 10" descr="0b0e46dae7b567584bf9c60da02551d6.jpg"/>
          <p:cNvPicPr>
            <a:picLocks noRot="1"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7375" y="4500563"/>
            <a:ext cx="1857375" cy="1376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2000"/>
                                        <p:tgtEl>
                                          <p:spTgt spid="30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4" grpId="0" animBg="1" advAuto="0"/>
      <p:bldP spid="3074" grpId="1" animBg="1" advAuto="0"/>
      <p:bldP spid="3074" grpId="2" animBg="1" advAuto="0"/>
      <p:bldP spid="3074" grpId="3" animBg="1" advAuto="0"/>
      <p:bldP spid="3074" grpId="4" animBg="1" advAuto="0"/>
      <p:bldP spid="3074" grpId="5" animBg="1" advAuto="0"/>
      <p:bldP spid="3074" grpId="6" animBg="1" advAuto="0"/>
      <p:bldP spid="3074" grpId="7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Заголовок 9"/>
          <p:cNvSpPr>
            <a:spLocks noChangeArrowheads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endParaRPr lang="ru-RU" sz="2000" b="1"/>
          </a:p>
        </p:txBody>
      </p:sp>
      <p:pic>
        <p:nvPicPr>
          <p:cNvPr id="4098" name="Содержимое 6" descr="0_05060411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75" y="1214438"/>
            <a:ext cx="5326063" cy="4643437"/>
          </a:xfrm>
        </p:spPr>
      </p:pic>
      <p:sp>
        <p:nvSpPr>
          <p:cNvPr id="4099" name="Текст 10"/>
          <p:cNvSpPr>
            <a:spLocks noChangeArrowheads="1"/>
          </p:cNvSpPr>
          <p:nvPr>
            <p:ph type="body" sz="half" idx="4294967295"/>
          </p:nvPr>
        </p:nvSpPr>
        <p:spPr>
          <a:xfrm>
            <a:off x="142875" y="1435100"/>
            <a:ext cx="3322638" cy="4691063"/>
          </a:xfrm>
        </p:spPr>
        <p:txBody>
          <a:bodyPr/>
          <a:lstStyle/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Первые живые существа , которые появились на Земле более 400 млн. лет назад- это насекомые. </a:t>
            </a: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Насекомых известно около 1 миллиона видов. </a:t>
            </a:r>
          </a:p>
          <a:p>
            <a:pPr marL="0" indent="0">
              <a:buClrTx/>
              <a:buFontTx/>
              <a:buNone/>
            </a:pPr>
            <a:endParaRPr lang="en-US" sz="2400">
              <a:solidFill>
                <a:srgbClr val="4F622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Заголовок 16"/>
          <p:cNvSpPr>
            <a:spLocks noChangeArrowheads="1"/>
          </p:cNvSpPr>
          <p:nvPr>
            <p:ph type="ctrTitle" idx="4294967295"/>
          </p:nvPr>
        </p:nvSpPr>
        <p:spPr>
          <a:xfrm>
            <a:off x="685800" y="1428750"/>
            <a:ext cx="7772400" cy="2171700"/>
          </a:xfrm>
        </p:spPr>
        <p:txBody>
          <a:bodyPr/>
          <a:lstStyle/>
          <a:p>
            <a:r>
              <a:rPr lang="en-US" sz="2400">
                <a:solidFill>
                  <a:srgbClr val="4F6228"/>
                </a:solidFill>
              </a:rPr>
              <a:t>Тело большинства</a:t>
            </a:r>
            <a:br>
              <a:rPr lang="en-US" sz="2400">
                <a:solidFill>
                  <a:srgbClr val="4F6228"/>
                </a:solidFill>
              </a:rPr>
            </a:br>
            <a:r>
              <a:rPr lang="en-US" sz="2400">
                <a:solidFill>
                  <a:srgbClr val="4F6228"/>
                </a:solidFill>
              </a:rPr>
              <a:t>насекомых разделено </a:t>
            </a:r>
            <a:br>
              <a:rPr lang="en-US" sz="2400">
                <a:solidFill>
                  <a:srgbClr val="4F6228"/>
                </a:solidFill>
              </a:rPr>
            </a:br>
            <a:r>
              <a:rPr lang="en-US" sz="2400">
                <a:solidFill>
                  <a:srgbClr val="4F6228"/>
                </a:solidFill>
              </a:rPr>
              <a:t>на 3 части . У них 6 ног</a:t>
            </a:r>
            <a:br>
              <a:rPr lang="en-US" sz="2400">
                <a:solidFill>
                  <a:srgbClr val="4F6228"/>
                </a:solidFill>
              </a:rPr>
            </a:br>
            <a:r>
              <a:rPr lang="en-US" sz="2400">
                <a:solidFill>
                  <a:srgbClr val="4F6228"/>
                </a:solidFill>
              </a:rPr>
              <a:t>(три пары) .</a:t>
            </a:r>
            <a:br>
              <a:rPr lang="en-US" sz="2400">
                <a:solidFill>
                  <a:srgbClr val="4F6228"/>
                </a:solidFill>
              </a:rPr>
            </a:br>
            <a:endParaRPr lang="en-US" sz="2400">
              <a:solidFill>
                <a:srgbClr val="4F6228"/>
              </a:solidFill>
            </a:endParaRPr>
          </a:p>
        </p:txBody>
      </p:sp>
      <p:sp>
        <p:nvSpPr>
          <p:cNvPr id="5122" name="Подзаголовок 17"/>
          <p:cNvSpPr>
            <a:spLocks noChangeArrowheads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ctr">
              <a:buClrTx/>
              <a:buFontTx/>
              <a:buNone/>
            </a:pPr>
            <a:endParaRPr lang="ru-RU">
              <a:solidFill>
                <a:srgbClr val="898989"/>
              </a:solidFill>
            </a:endParaRPr>
          </a:p>
        </p:txBody>
      </p:sp>
      <p:pic>
        <p:nvPicPr>
          <p:cNvPr id="5123" name="Содержимое 3" descr="55039129_u364_1213900459.jpg"/>
          <p:cNvPicPr>
            <a:picLocks noRot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929063"/>
            <a:ext cx="2786063" cy="1998662"/>
          </a:xfrm>
        </p:spPr>
      </p:pic>
      <p:pic>
        <p:nvPicPr>
          <p:cNvPr id="5124" name="Рисунок 4" descr="0a0a01638b66c03f90a6438da9d8e5a3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1143000"/>
            <a:ext cx="3000375" cy="257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5" name="Рисунок 5" descr="189738.jpg"/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14438"/>
            <a:ext cx="2928938" cy="2500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6" name="Рисунок 6" descr="i.jpg"/>
          <p:cNvPicPr>
            <a:picLocks noRot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4000500"/>
            <a:ext cx="3000375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127" name="Рисунок 7" descr="thumb264.jpg"/>
          <p:cNvPicPr>
            <a:picLocks noRot="1"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4000500"/>
            <a:ext cx="3357562" cy="1951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Заголовок 3"/>
          <p:cNvSpPr>
            <a:spLocks noChangeArrowheads="1"/>
          </p:cNvSpPr>
          <p:nvPr>
            <p:ph type="title" idx="4294967295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/>
          <a:p>
            <a:pPr algn="l"/>
            <a:endParaRPr lang="ru-RU" sz="2000" b="1"/>
          </a:p>
        </p:txBody>
      </p:sp>
      <p:pic>
        <p:nvPicPr>
          <p:cNvPr id="6146" name="Содержимое 5" descr="1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75" y="1357313"/>
            <a:ext cx="5429250" cy="4500562"/>
          </a:xfrm>
        </p:spPr>
      </p:pic>
      <p:sp>
        <p:nvSpPr>
          <p:cNvPr id="6147" name="Текст 4"/>
          <p:cNvSpPr>
            <a:spLocks noChangeArrowheads="1"/>
          </p:cNvSpPr>
          <p:nvPr>
            <p:ph type="body" sz="half" idx="4294967295"/>
          </p:nvPr>
        </p:nvSpPr>
        <p:spPr>
          <a:xfrm>
            <a:off x="142875" y="1435100"/>
            <a:ext cx="3429000" cy="4691063"/>
          </a:xfrm>
        </p:spPr>
        <p:txBody>
          <a:bodyPr/>
          <a:lstStyle/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Звери(млекопитающие)-</a:t>
            </a: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животные ,тело которых покрыто шерстью  и которые выкармливают детёнышей молоком.  </a:t>
            </a: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Их  насчитывается </a:t>
            </a: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 более 4000 видов.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Заголовок 1"/>
          <p:cNvSpPr>
            <a:spLocks noChangeArrowheads="1"/>
          </p:cNvSpPr>
          <p:nvPr>
            <p:ph type="title" idx="4294967295"/>
          </p:nvPr>
        </p:nvSpPr>
        <p:spPr>
          <a:xfrm>
            <a:off x="457200" y="1000125"/>
            <a:ext cx="8229600" cy="1285875"/>
          </a:xfrm>
        </p:spPr>
        <p:txBody>
          <a:bodyPr/>
          <a:lstStyle/>
          <a:p>
            <a:r>
              <a:rPr lang="en-US" sz="2400">
                <a:solidFill>
                  <a:srgbClr val="4F6228"/>
                </a:solidFill>
              </a:rPr>
              <a:t>Слон- самое крупное сухопутное животное, ростом до 4 м, а весом- как 100 человек.</a:t>
            </a:r>
          </a:p>
        </p:txBody>
      </p:sp>
      <p:pic>
        <p:nvPicPr>
          <p:cNvPr id="7170" name="Содержимое 5" descr="afrikanskiy-slon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2000250"/>
            <a:ext cx="9144000" cy="3857625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Заголовок 14"/>
          <p:cNvSpPr>
            <a:spLocks noChangeArrowheads="1"/>
          </p:cNvSpPr>
          <p:nvPr>
            <p:ph type="title" idx="4294967295"/>
          </p:nvPr>
        </p:nvSpPr>
        <p:spPr>
          <a:xfrm>
            <a:off x="457200" y="1143000"/>
            <a:ext cx="3008313" cy="4714875"/>
          </a:xfrm>
        </p:spPr>
        <p:txBody>
          <a:bodyPr anchor="b"/>
          <a:lstStyle/>
          <a:p>
            <a:pPr algn="l"/>
            <a:endParaRPr lang="ru-RU" sz="2000" b="1"/>
          </a:p>
        </p:txBody>
      </p:sp>
      <p:pic>
        <p:nvPicPr>
          <p:cNvPr id="8194" name="Содержимое 6" descr="best-animals-08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00438" y="1285875"/>
            <a:ext cx="5643562" cy="4643438"/>
          </a:xfrm>
        </p:spPr>
      </p:pic>
      <p:sp>
        <p:nvSpPr>
          <p:cNvPr id="8195" name="Текст 5"/>
          <p:cNvSpPr>
            <a:spLocks noChangeArrowheads="1"/>
          </p:cNvSpPr>
          <p:nvPr>
            <p:ph type="body" sz="half" idx="4294967295"/>
          </p:nvPr>
        </p:nvSpPr>
        <p:spPr>
          <a:xfrm>
            <a:off x="142875" y="1435100"/>
            <a:ext cx="3322638" cy="4691063"/>
          </a:xfrm>
        </p:spPr>
        <p:txBody>
          <a:bodyPr/>
          <a:lstStyle/>
          <a:p>
            <a:pPr marL="0" indent="0">
              <a:buClrTx/>
              <a:buFontTx/>
              <a:buNone/>
            </a:pPr>
            <a:endParaRPr lang="en-US" sz="2400">
              <a:solidFill>
                <a:srgbClr val="4F6228"/>
              </a:solidFill>
            </a:endParaRPr>
          </a:p>
          <a:p>
            <a:pPr marL="0" indent="0"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Синий кит- самое крупное из известных науке млекопитающих, когда - либо живших на Земле. Длиной он с 4 автобуса, а весит как 30 слонов.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Заголовок 6"/>
          <p:cNvSpPr>
            <a:spLocks noChangeArrowheads="1"/>
          </p:cNvSpPr>
          <p:nvPr>
            <p:ph type="title" idx="4294967295"/>
          </p:nvPr>
        </p:nvSpPr>
        <p:spPr>
          <a:xfrm>
            <a:off x="457200" y="857250"/>
            <a:ext cx="8229600" cy="1214438"/>
          </a:xfrm>
        </p:spPr>
        <p:txBody>
          <a:bodyPr/>
          <a:lstStyle/>
          <a:p>
            <a:r>
              <a:rPr lang="en-US" sz="2800">
                <a:solidFill>
                  <a:srgbClr val="4F6228"/>
                </a:solidFill>
              </a:rPr>
              <a:t>Известно более 9 тысяч видов птиц. Их тело покрыто перьями.</a:t>
            </a:r>
          </a:p>
        </p:txBody>
      </p:sp>
      <p:pic>
        <p:nvPicPr>
          <p:cNvPr id="9218" name="Содержимое 3" descr="1208777589_walls_bird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7250" y="1928813"/>
            <a:ext cx="7358063" cy="3857625"/>
          </a:xfrm>
        </p:spPr>
      </p:pic>
      <p:sp>
        <p:nvSpPr>
          <p:cNvPr id="9219" name="Текст 5"/>
          <p:cNvSpPr>
            <a:spLocks noChangeArrowheads="1"/>
          </p:cNvSpPr>
          <p:nvPr>
            <p:ph type="body" sz="half" idx="4294967295"/>
          </p:nvPr>
        </p:nvSpPr>
        <p:spPr>
          <a:xfrm>
            <a:off x="0" y="1435100"/>
            <a:ext cx="3322638" cy="4691063"/>
          </a:xfrm>
        </p:spPr>
        <p:txBody>
          <a:bodyPr/>
          <a:lstStyle/>
          <a:p>
            <a:pPr>
              <a:buClrTx/>
              <a:buFontTx/>
              <a:buNone/>
            </a:pPr>
            <a:r>
              <a:rPr lang="en-US" sz="2400">
                <a:solidFill>
                  <a:srgbClr val="4F6228"/>
                </a:solidFill>
              </a:rPr>
              <a:t> </a:t>
            </a:r>
          </a:p>
          <a:p>
            <a:endParaRPr lang="en-US" sz="2400">
              <a:solidFill>
                <a:srgbClr val="4F6228"/>
              </a:solidFill>
            </a:endParaRPr>
          </a:p>
          <a:p>
            <a:endParaRPr lang="en-US" sz="2400">
              <a:solidFill>
                <a:srgbClr val="4F6228"/>
              </a:solidFill>
            </a:endParaRPr>
          </a:p>
          <a:p>
            <a:endParaRPr lang="en-US" sz="2400">
              <a:solidFill>
                <a:srgbClr val="4F622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7" grpId="0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Заголовок 12"/>
          <p:cNvSpPr>
            <a:spLocks noChangeArrowheads="1"/>
          </p:cNvSpPr>
          <p:nvPr>
            <p:ph type="title" idx="4294967295"/>
          </p:nvPr>
        </p:nvSpPr>
        <p:spPr>
          <a:xfrm>
            <a:off x="457200" y="1000125"/>
            <a:ext cx="8229600" cy="1214438"/>
          </a:xfrm>
        </p:spPr>
        <p:txBody>
          <a:bodyPr/>
          <a:lstStyle/>
          <a:p>
            <a:r>
              <a:rPr lang="en-US" sz="2400">
                <a:solidFill>
                  <a:srgbClr val="4F6228"/>
                </a:solidFill>
              </a:rPr>
              <a:t>Одни птицы летают выше облаков, а другие совсем не умеют летать.</a:t>
            </a:r>
          </a:p>
        </p:txBody>
      </p:sp>
      <p:pic>
        <p:nvPicPr>
          <p:cNvPr id="10242" name="Содержимое 3" descr="pti114.jpg"/>
          <p:cNvPicPr>
            <a:picLocks noRot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143625" y="2000250"/>
            <a:ext cx="3000375" cy="3911600"/>
          </a:xfrm>
        </p:spPr>
      </p:pic>
      <p:pic>
        <p:nvPicPr>
          <p:cNvPr id="10243" name="Рисунок 4" descr="p_514.jpg"/>
          <p:cNvPicPr>
            <a:picLocks noRot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00250"/>
            <a:ext cx="2667000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44" name="Рисунок 5" descr="nz15.jpg"/>
          <p:cNvPicPr>
            <a:picLocks noRot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2000250"/>
            <a:ext cx="3500437" cy="3857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шаблон животный мир">
  <a:themeElements>
    <a:clrScheme name="шаблон животный мир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шаблон животный мир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шаблон животный мир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Экран (4:3)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Calibri</vt:lpstr>
      <vt:lpstr>шаблон животный мир</vt:lpstr>
      <vt:lpstr>Какие бывают животные.</vt:lpstr>
      <vt:lpstr>Презентация PowerPoint</vt:lpstr>
      <vt:lpstr>Презентация PowerPoint</vt:lpstr>
      <vt:lpstr>Тело большинства насекомых разделено  на 3 части . У них 6 ног (три пары) . </vt:lpstr>
      <vt:lpstr>Презентация PowerPoint</vt:lpstr>
      <vt:lpstr>Слон- самое крупное сухопутное животное, ростом до 4 м, а весом- как 100 человек.</vt:lpstr>
      <vt:lpstr>Презентация PowerPoint</vt:lpstr>
      <vt:lpstr>Известно более 9 тысяч видов птиц. Их тело покрыто перьями.</vt:lpstr>
      <vt:lpstr>Одни птицы летают выше облаков, а другие совсем не умеют летать.</vt:lpstr>
      <vt:lpstr>Колибри – самая маленькая птичка.</vt:lpstr>
      <vt:lpstr>Рыбы- это водные животные тело которых покрыто чешуёй. Известно 25 тысяч различных видов рыб.</vt:lpstr>
      <vt:lpstr>Презентация PowerPoint</vt:lpstr>
      <vt:lpstr>Земноводные(амфибии) –самая  малочисленная группа животных- около3000 видов  .Их  тело покрыто мягкой и влажной кожей.  </vt:lpstr>
      <vt:lpstr>Презентация PowerPoint</vt:lpstr>
      <vt:lpstr>Пресмыкающиеся(рептилии)-животные тело которых покрыто чешуйками или щитками. Насчитывается 9 тысяч видов.</vt:lpstr>
      <vt:lpstr>Презентация PowerPoint</vt:lpstr>
      <vt:lpstr>Распределите животных по группам. звери  птицы  насекомые  земноводные пресмыкающиеся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Admin</cp:lastModifiedBy>
  <cp:revision>1</cp:revision>
  <dcterms:created xsi:type="dcterms:W3CDTF">2011-10-15T19:32:17Z</dcterms:created>
  <dcterms:modified xsi:type="dcterms:W3CDTF">2012-12-10T15:37:51Z</dcterms:modified>
</cp:coreProperties>
</file>